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321" r:id="rId5"/>
    <p:sldId id="327" r:id="rId6"/>
    <p:sldId id="323" r:id="rId7"/>
    <p:sldId id="311" r:id="rId8"/>
    <p:sldId id="326" r:id="rId9"/>
    <p:sldId id="313" r:id="rId10"/>
    <p:sldId id="314" r:id="rId11"/>
    <p:sldId id="330" r:id="rId12"/>
    <p:sldId id="315" r:id="rId13"/>
    <p:sldId id="316" r:id="rId14"/>
    <p:sldId id="317" r:id="rId15"/>
    <p:sldId id="333" r:id="rId16"/>
    <p:sldId id="334" r:id="rId17"/>
    <p:sldId id="324" r:id="rId18"/>
    <p:sldId id="329" r:id="rId19"/>
    <p:sldId id="320" r:id="rId20"/>
  </p:sldIdLst>
  <p:sldSz cx="12192000" cy="6858000"/>
  <p:notesSz cx="6669088" cy="9926638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57" autoAdjust="0"/>
    <p:restoredTop sz="96301" autoAdjust="0"/>
  </p:normalViewPr>
  <p:slideViewPr>
    <p:cSldViewPr snapToGrid="0">
      <p:cViewPr varScale="1">
        <p:scale>
          <a:sx n="128" d="100"/>
          <a:sy n="128" d="100"/>
        </p:scale>
        <p:origin x="688" y="17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agaviationsaeurope.sharepoint.com/sites/GR-SalesTeam.Asia/Shared%20Documents/General/Copy%20of%20Survey%20result%2025%20Sept%20-%20working%20vers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tagaviationsaeurope.sharepoint.com/sites/GR-SalesTeam.Asia/Shared%20Documents/General/Copy%20of%20Survey%20result%2025%20Sept%20-%20working%20vers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170151091727703"/>
          <c:y val="0.200404935234548"/>
          <c:w val="0.30629507699256187"/>
          <c:h val="0.771528498387931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F1-425E-A144-2A7409127C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F1-425E-A144-2A7409127C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F1-425E-A144-2A7409127C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F1-425E-A144-2A7409127CBD}"/>
              </c:ext>
            </c:extLst>
          </c:dPt>
          <c:dLbls>
            <c:dLbl>
              <c:idx val="0"/>
              <c:layout>
                <c:manualLayout>
                  <c:x val="-4.7222222222222221E-2"/>
                  <c:y val="6.98486612339929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F1-425E-A144-2A7409127CBD}"/>
                </c:ext>
              </c:extLst>
            </c:dLbl>
            <c:dLbl>
              <c:idx val="1"/>
              <c:layout>
                <c:manualLayout>
                  <c:x val="-1.0185067526415994E-16"/>
                  <c:y val="-9.778812572759031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F1-425E-A144-2A7409127CBD}"/>
                </c:ext>
              </c:extLst>
            </c:dLbl>
            <c:dLbl>
              <c:idx val="2"/>
              <c:layout>
                <c:manualLayout>
                  <c:x val="5.5555555555555552E-2"/>
                  <c:y val="4.22864895089510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F1-425E-A144-2A7409127CBD}"/>
                </c:ext>
              </c:extLst>
            </c:dLbl>
            <c:dLbl>
              <c:idx val="3"/>
              <c:layout>
                <c:manualLayout>
                  <c:x val="1.9444444444444344E-2"/>
                  <c:y val="7.916181606519208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F1-425E-A144-2A7409127C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Sheet1!$H$31:$H$34</c:f>
              <c:strCache>
                <c:ptCount val="4"/>
                <c:pt idx="0">
                  <c:v>Not more than 10% increase</c:v>
                </c:pt>
                <c:pt idx="1">
                  <c:v>Not more than 20% increase</c:v>
                </c:pt>
                <c:pt idx="2">
                  <c:v>Not more than 30% increase</c:v>
                </c:pt>
                <c:pt idx="3">
                  <c:v>More than 30% increase</c:v>
                </c:pt>
              </c:strCache>
            </c:strRef>
          </c:cat>
          <c:val>
            <c:numRef>
              <c:f>Sheet1!$I$31:$I$34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FF1-425E-A144-2A7409127C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9.2467313188677985E-2"/>
          <c:y val="0.52068316614241905"/>
          <c:w val="0.43833096921708931"/>
          <c:h val="0.433702106353369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Sheet1!$P$57:$P$59</c:f>
              <c:strCache>
                <c:ptCount val="3"/>
                <c:pt idx="0">
                  <c:v>Data privacy and security risks</c:v>
                </c:pt>
                <c:pt idx="1">
                  <c:v>Making unsupervised decisions</c:v>
                </c:pt>
                <c:pt idx="2">
                  <c:v>Dealing with a chat bot</c:v>
                </c:pt>
              </c:strCache>
            </c:strRef>
          </c:cat>
          <c:val>
            <c:numRef>
              <c:f>Sheet1!$Q$57:$Q$59</c:f>
              <c:numCache>
                <c:formatCode>0%</c:formatCode>
                <c:ptCount val="3"/>
                <c:pt idx="0">
                  <c:v>0.58620689655172409</c:v>
                </c:pt>
                <c:pt idx="1">
                  <c:v>0.58620689655172409</c:v>
                </c:pt>
                <c:pt idx="2">
                  <c:v>0.2413793103448276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2-492C-9DE4-30D5391906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47513311"/>
        <c:axId val="1647517151"/>
      </c:barChart>
      <c:catAx>
        <c:axId val="1647513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itchFamily="50" charset="0"/>
                <a:ea typeface="+mn-ea"/>
                <a:cs typeface="Gotham" pitchFamily="50" charset="0"/>
              </a:defRPr>
            </a:pPr>
            <a:endParaRPr lang="en-US"/>
          </a:p>
        </c:txPr>
        <c:crossAx val="1647517151"/>
        <c:crosses val="autoZero"/>
        <c:auto val="1"/>
        <c:lblAlgn val="ctr"/>
        <c:lblOffset val="100"/>
        <c:noMultiLvlLbl val="0"/>
      </c:catAx>
      <c:valAx>
        <c:axId val="16475171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7513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Sheet1!$O$54:$O$56</c:f>
              <c:strCache>
                <c:ptCount val="3"/>
                <c:pt idx="0">
                  <c:v>Improving through life budgeting</c:v>
                </c:pt>
                <c:pt idx="1">
                  <c:v>Optimizing operational efficiency &amp; resource management</c:v>
                </c:pt>
                <c:pt idx="2">
                  <c:v>Enhancing aircraft reliability through improved maintenance planning</c:v>
                </c:pt>
              </c:strCache>
            </c:strRef>
          </c:cat>
          <c:val>
            <c:numRef>
              <c:f>Sheet1!$P$54:$P$56</c:f>
              <c:numCache>
                <c:formatCode>0%</c:formatCode>
                <c:ptCount val="3"/>
                <c:pt idx="0">
                  <c:v>0.55172413793103448</c:v>
                </c:pt>
                <c:pt idx="1">
                  <c:v>0.48275862068965519</c:v>
                </c:pt>
                <c:pt idx="2">
                  <c:v>0.48275862068965519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29-48C5-A8EB-0D6C66BC9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14965151"/>
        <c:axId val="1214964671"/>
      </c:barChart>
      <c:catAx>
        <c:axId val="1214965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" pitchFamily="50" charset="0"/>
                <a:ea typeface="+mn-ea"/>
                <a:cs typeface="Gotham" pitchFamily="50" charset="0"/>
              </a:defRPr>
            </a:pPr>
            <a:endParaRPr lang="en-US"/>
          </a:p>
        </c:txPr>
        <c:crossAx val="1214964671"/>
        <c:crosses val="autoZero"/>
        <c:auto val="1"/>
        <c:lblAlgn val="ctr"/>
        <c:lblOffset val="100"/>
        <c:noMultiLvlLbl val="0"/>
      </c:catAx>
      <c:valAx>
        <c:axId val="1214964671"/>
        <c:scaling>
          <c:orientation val="minMax"/>
          <c:max val="0.70000000000000007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965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E2AFE-8994-C04F-B2A1-032DB17325C5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E760E-A8B0-474F-8E14-4149B44A1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48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05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40686-1E4D-BCF0-0628-FD89536D6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B78DF-A427-3AD4-1FFA-9F065CF90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2C73DB-537B-AA8E-C012-7C859C061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27763-32D2-C2AB-EE36-D01A12E213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19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56333-500C-0563-206F-2D755FB87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539683-5E18-E595-DF47-110339993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7EF0B4-1D02-9B2B-9E5D-41FAB3C0A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A531E-A2E0-ABA2-D621-AC4E457D37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67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A0633-78E6-A204-729F-75C6B2DDC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DB939D-A11C-E24D-51B6-C1817AB61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4C58AC-3B85-F9D5-AB80-49BCD71483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EBEBA-2298-DE01-6CC7-1C30F8A381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365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5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B2A6F-16B0-9FBA-84F9-A1F54F3FC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E1A14D-F967-3F81-8490-EEFBDDAECB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AC958-C9B0-1D02-BE07-FA6FFF401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15C3E-58B8-E2FA-B3EC-393967169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83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7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15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8EF9B-5BD1-3CCD-0B1C-C9F7EB539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43FE9-62D4-3B38-CFA1-82FA5ECE4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7F7C72-3A4F-893F-93DD-4B53BDA49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B6B2C-5EEA-F72E-AA15-A8CC41329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49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C7D17-78A8-A3A6-C2EA-EBD2BA31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C6DD93-BEA6-8331-2C36-09ED48816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42374C-564E-24EB-AF01-1FF559FCD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8786C-CFA5-A3BC-B86E-2AB8CF93C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7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B05A-5E29-4FCF-47DC-173AB721A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AF8F6F-7B4F-2153-EEB0-064E6A6F6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64C260-C77B-2E40-C7CC-695A1D56F3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539E6-4B77-4E53-5F24-7B8A6A820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87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D2AAE-B00A-8218-08E3-8E54585C3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734624-15D6-5551-6E46-823F1CCAE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89B993-682B-C578-D5F9-73A6057D2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E3883-33AA-7367-EB25-A039A9EE3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686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87860-DFA4-4CF7-DAA9-60568C329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C0FFA-E4D3-290E-1570-BC034C9B1A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B99B9-D2BD-AFE2-51B4-BB3034368C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FB580-98F7-8644-478D-6ACF4EAC8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E760E-A8B0-474F-8E14-4149B44A11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45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1072FE9-F803-5446-BF0F-75B32987FA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677276" cy="6858000"/>
          </a:xfrm>
          <a:prstGeom prst="rect">
            <a:avLst/>
          </a:prstGeom>
        </p:spPr>
      </p:pic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692B4D8D-B5D3-844A-AD28-371FEB1E90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987" y="6143106"/>
            <a:ext cx="3167367" cy="2098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699"/>
              </a:lnSpc>
              <a:defRPr sz="1400" b="0" i="0"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FB96BD-1F58-8747-BD39-C06AE2F903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CBFEA4A-5DD4-6047-B50B-A668151C94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988" y="2751892"/>
            <a:ext cx="4398211" cy="123110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 spc="100" baseline="0">
                <a:solidFill>
                  <a:schemeClr val="accent2"/>
                </a:solidFill>
                <a:latin typeface="Optima" panose="02000503060000020004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593648" indent="0" algn="ctr">
              <a:buNone/>
              <a:defRPr sz="2597"/>
            </a:lvl2pPr>
            <a:lvl3pPr marL="1187293" indent="0" algn="ctr">
              <a:buNone/>
              <a:defRPr sz="2337"/>
            </a:lvl3pPr>
            <a:lvl4pPr marL="1780942" indent="0" algn="ctr">
              <a:buNone/>
              <a:defRPr sz="2079"/>
            </a:lvl4pPr>
            <a:lvl5pPr marL="2374589" indent="0" algn="ctr">
              <a:buNone/>
              <a:defRPr sz="2079"/>
            </a:lvl5pPr>
            <a:lvl6pPr marL="2968235" indent="0" algn="ctr">
              <a:buNone/>
              <a:defRPr sz="2079"/>
            </a:lvl6pPr>
            <a:lvl7pPr marL="3561882" indent="0" algn="ctr">
              <a:buNone/>
              <a:defRPr sz="2079"/>
            </a:lvl7pPr>
            <a:lvl8pPr marL="4155531" indent="0" algn="ctr">
              <a:buNone/>
              <a:defRPr sz="2079"/>
            </a:lvl8pPr>
            <a:lvl9pPr marL="4749176" indent="0" algn="ctr">
              <a:buNone/>
              <a:defRPr sz="2079"/>
            </a:lvl9pPr>
          </a:lstStyle>
          <a:p>
            <a:r>
              <a:rPr lang="en-US" dirty="0"/>
              <a:t>Click to edit Master title styles</a:t>
            </a:r>
          </a:p>
        </p:txBody>
      </p:sp>
      <p:pic>
        <p:nvPicPr>
          <p:cNvPr id="14" name="Picture Placeholder 3" descr="A picture containing engine&#10;&#10;Description automatically generated">
            <a:extLst>
              <a:ext uri="{FF2B5EF4-FFF2-40B4-BE49-F238E27FC236}">
                <a16:creationId xmlns:a16="http://schemas.microsoft.com/office/drawing/2014/main" id="{AE254A62-DF0C-4448-B6BA-7CF705473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r="7372"/>
          <a:stretch>
            <a:fillRect/>
          </a:stretch>
        </p:blipFill>
        <p:spPr>
          <a:xfrm>
            <a:off x="7543433" y="26"/>
            <a:ext cx="4648569" cy="6879971"/>
          </a:xfrm>
          <a:custGeom>
            <a:avLst/>
            <a:gdLst>
              <a:gd name="connsiteX0" fmla="*/ 0 w 5364421"/>
              <a:gd name="connsiteY0" fmla="*/ 0 h 6857999"/>
              <a:gd name="connsiteX1" fmla="*/ 5364421 w 5364421"/>
              <a:gd name="connsiteY1" fmla="*/ 0 h 6857999"/>
              <a:gd name="connsiteX2" fmla="*/ 5364421 w 5364421"/>
              <a:gd name="connsiteY2" fmla="*/ 6857999 h 6857999"/>
              <a:gd name="connsiteX3" fmla="*/ 0 w 5364421"/>
              <a:gd name="connsiteY3" fmla="*/ 6857999 h 6857999"/>
              <a:gd name="connsiteX4" fmla="*/ 0 w 5364421"/>
              <a:gd name="connsiteY4" fmla="*/ 0 h 6857999"/>
              <a:gd name="connsiteX0" fmla="*/ 0 w 5364421"/>
              <a:gd name="connsiteY0" fmla="*/ 1 h 6858000"/>
              <a:gd name="connsiteX1" fmla="*/ 1895475 w 5364421"/>
              <a:gd name="connsiteY1" fmla="*/ 0 h 6858000"/>
              <a:gd name="connsiteX2" fmla="*/ 5364421 w 5364421"/>
              <a:gd name="connsiteY2" fmla="*/ 1 h 6858000"/>
              <a:gd name="connsiteX3" fmla="*/ 5364421 w 5364421"/>
              <a:gd name="connsiteY3" fmla="*/ 6858000 h 6858000"/>
              <a:gd name="connsiteX4" fmla="*/ 0 w 5364421"/>
              <a:gd name="connsiteY4" fmla="*/ 6858000 h 6858000"/>
              <a:gd name="connsiteX5" fmla="*/ 0 w 5364421"/>
              <a:gd name="connsiteY5" fmla="*/ 1 h 6858000"/>
              <a:gd name="connsiteX0" fmla="*/ 19050 w 5383471"/>
              <a:gd name="connsiteY0" fmla="*/ 1 h 6858000"/>
              <a:gd name="connsiteX1" fmla="*/ 1914525 w 5383471"/>
              <a:gd name="connsiteY1" fmla="*/ 0 h 6858000"/>
              <a:gd name="connsiteX2" fmla="*/ 5383471 w 5383471"/>
              <a:gd name="connsiteY2" fmla="*/ 1 h 6858000"/>
              <a:gd name="connsiteX3" fmla="*/ 5383471 w 5383471"/>
              <a:gd name="connsiteY3" fmla="*/ 6858000 h 6858000"/>
              <a:gd name="connsiteX4" fmla="*/ 19050 w 5383471"/>
              <a:gd name="connsiteY4" fmla="*/ 6858000 h 6858000"/>
              <a:gd name="connsiteX5" fmla="*/ 0 w 5383471"/>
              <a:gd name="connsiteY5" fmla="*/ 3400425 h 6858000"/>
              <a:gd name="connsiteX6" fmla="*/ 19050 w 5383471"/>
              <a:gd name="connsiteY6" fmla="*/ 1 h 685800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19050 w 5383471"/>
              <a:gd name="connsiteY5" fmla="*/ 6858000 h 6877050"/>
              <a:gd name="connsiteX6" fmla="*/ 0 w 5383471"/>
              <a:gd name="connsiteY6" fmla="*/ 3400425 h 6877050"/>
              <a:gd name="connsiteX7" fmla="*/ 19050 w 5383471"/>
              <a:gd name="connsiteY7" fmla="*/ 1 h 687705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6" fmla="*/ 19050 w 5383471"/>
              <a:gd name="connsiteY6" fmla="*/ 1 h 6877050"/>
              <a:gd name="connsiteX0" fmla="*/ 0 w 5383471"/>
              <a:gd name="connsiteY0" fmla="*/ 3400425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0" fmla="*/ 12283 w 5395754"/>
              <a:gd name="connsiteY0" fmla="*/ 3400425 h 6877050"/>
              <a:gd name="connsiteX1" fmla="*/ 1926808 w 5395754"/>
              <a:gd name="connsiteY1" fmla="*/ 0 h 6877050"/>
              <a:gd name="connsiteX2" fmla="*/ 5395754 w 5395754"/>
              <a:gd name="connsiteY2" fmla="*/ 1 h 6877050"/>
              <a:gd name="connsiteX3" fmla="*/ 5395754 w 5395754"/>
              <a:gd name="connsiteY3" fmla="*/ 6858000 h 6877050"/>
              <a:gd name="connsiteX4" fmla="*/ 1326733 w 5395754"/>
              <a:gd name="connsiteY4" fmla="*/ 6877050 h 6877050"/>
              <a:gd name="connsiteX5" fmla="*/ 12283 w 5395754"/>
              <a:gd name="connsiteY5" fmla="*/ 3400425 h 6877050"/>
              <a:gd name="connsiteX0" fmla="*/ 8533 w 5392004"/>
              <a:gd name="connsiteY0" fmla="*/ 3400425 h 6877050"/>
              <a:gd name="connsiteX1" fmla="*/ 1923058 w 5392004"/>
              <a:gd name="connsiteY1" fmla="*/ 0 h 6877050"/>
              <a:gd name="connsiteX2" fmla="*/ 5392004 w 5392004"/>
              <a:gd name="connsiteY2" fmla="*/ 1 h 6877050"/>
              <a:gd name="connsiteX3" fmla="*/ 5392004 w 5392004"/>
              <a:gd name="connsiteY3" fmla="*/ 6858000 h 6877050"/>
              <a:gd name="connsiteX4" fmla="*/ 1322983 w 5392004"/>
              <a:gd name="connsiteY4" fmla="*/ 6877050 h 6877050"/>
              <a:gd name="connsiteX5" fmla="*/ 8533 w 5392004"/>
              <a:gd name="connsiteY5" fmla="*/ 3400425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0525 w 5224388"/>
              <a:gd name="connsiteY0" fmla="*/ 3219450 h 6877050"/>
              <a:gd name="connsiteX1" fmla="*/ 1755442 w 5224388"/>
              <a:gd name="connsiteY1" fmla="*/ 0 h 6877050"/>
              <a:gd name="connsiteX2" fmla="*/ 5224388 w 5224388"/>
              <a:gd name="connsiteY2" fmla="*/ 1 h 6877050"/>
              <a:gd name="connsiteX3" fmla="*/ 5224388 w 5224388"/>
              <a:gd name="connsiteY3" fmla="*/ 6858000 h 6877050"/>
              <a:gd name="connsiteX4" fmla="*/ 1155367 w 5224388"/>
              <a:gd name="connsiteY4" fmla="*/ 6877050 h 6877050"/>
              <a:gd name="connsiteX5" fmla="*/ 10525 w 5224388"/>
              <a:gd name="connsiteY5" fmla="*/ 3219450 h 6877050"/>
              <a:gd name="connsiteX0" fmla="*/ 25343 w 5239206"/>
              <a:gd name="connsiteY0" fmla="*/ 3219450 h 6877050"/>
              <a:gd name="connsiteX1" fmla="*/ 1770260 w 5239206"/>
              <a:gd name="connsiteY1" fmla="*/ 0 h 6877050"/>
              <a:gd name="connsiteX2" fmla="*/ 5239206 w 5239206"/>
              <a:gd name="connsiteY2" fmla="*/ 1 h 6877050"/>
              <a:gd name="connsiteX3" fmla="*/ 5239206 w 5239206"/>
              <a:gd name="connsiteY3" fmla="*/ 6858000 h 6877050"/>
              <a:gd name="connsiteX4" fmla="*/ 1170185 w 5239206"/>
              <a:gd name="connsiteY4" fmla="*/ 6877050 h 6877050"/>
              <a:gd name="connsiteX5" fmla="*/ 25343 w 5239206"/>
              <a:gd name="connsiteY5" fmla="*/ 3219450 h 6877050"/>
              <a:gd name="connsiteX0" fmla="*/ 57 w 5213920"/>
              <a:gd name="connsiteY0" fmla="*/ 3219450 h 6877050"/>
              <a:gd name="connsiteX1" fmla="*/ 1111767 w 5213920"/>
              <a:gd name="connsiteY1" fmla="*/ 0 h 6877050"/>
              <a:gd name="connsiteX2" fmla="*/ 5213920 w 5213920"/>
              <a:gd name="connsiteY2" fmla="*/ 1 h 6877050"/>
              <a:gd name="connsiteX3" fmla="*/ 5213920 w 5213920"/>
              <a:gd name="connsiteY3" fmla="*/ 6858000 h 6877050"/>
              <a:gd name="connsiteX4" fmla="*/ 1144899 w 5213920"/>
              <a:gd name="connsiteY4" fmla="*/ 6877050 h 6877050"/>
              <a:gd name="connsiteX5" fmla="*/ 57 w 5213920"/>
              <a:gd name="connsiteY5" fmla="*/ 3219450 h 6877050"/>
              <a:gd name="connsiteX0" fmla="*/ 34 w 5213897"/>
              <a:gd name="connsiteY0" fmla="*/ 3219450 h 6877050"/>
              <a:gd name="connsiteX1" fmla="*/ 1111744 w 5213897"/>
              <a:gd name="connsiteY1" fmla="*/ 0 h 6877050"/>
              <a:gd name="connsiteX2" fmla="*/ 5213897 w 5213897"/>
              <a:gd name="connsiteY2" fmla="*/ 1 h 6877050"/>
              <a:gd name="connsiteX3" fmla="*/ 5213897 w 5213897"/>
              <a:gd name="connsiteY3" fmla="*/ 6858000 h 6877050"/>
              <a:gd name="connsiteX4" fmla="*/ 1144876 w 5213897"/>
              <a:gd name="connsiteY4" fmla="*/ 6877050 h 6877050"/>
              <a:gd name="connsiteX5" fmla="*/ 34 w 5213897"/>
              <a:gd name="connsiteY5" fmla="*/ 3219450 h 6877050"/>
              <a:gd name="connsiteX0" fmla="*/ 9840 w 5223703"/>
              <a:gd name="connsiteY0" fmla="*/ 3219450 h 6877050"/>
              <a:gd name="connsiteX1" fmla="*/ 1121550 w 5223703"/>
              <a:gd name="connsiteY1" fmla="*/ 0 h 6877050"/>
              <a:gd name="connsiteX2" fmla="*/ 5223703 w 5223703"/>
              <a:gd name="connsiteY2" fmla="*/ 1 h 6877050"/>
              <a:gd name="connsiteX3" fmla="*/ 5223703 w 5223703"/>
              <a:gd name="connsiteY3" fmla="*/ 6858000 h 6877050"/>
              <a:gd name="connsiteX4" fmla="*/ 1154682 w 5223703"/>
              <a:gd name="connsiteY4" fmla="*/ 6877050 h 6877050"/>
              <a:gd name="connsiteX5" fmla="*/ 9840 w 5223703"/>
              <a:gd name="connsiteY5" fmla="*/ 32194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3703" h="6877050">
                <a:moveTo>
                  <a:pt x="9840" y="3219450"/>
                </a:moveTo>
                <a:cubicBezTo>
                  <a:pt x="106084" y="1758077"/>
                  <a:pt x="665288" y="633227"/>
                  <a:pt x="1121550" y="0"/>
                </a:cubicBezTo>
                <a:lnTo>
                  <a:pt x="5223703" y="1"/>
                </a:lnTo>
                <a:lnTo>
                  <a:pt x="5223703" y="6858000"/>
                </a:lnTo>
                <a:lnTo>
                  <a:pt x="1154682" y="6877050"/>
                </a:lnTo>
                <a:cubicBezTo>
                  <a:pt x="540119" y="6243638"/>
                  <a:pt x="-86404" y="4680823"/>
                  <a:pt x="9840" y="3219450"/>
                </a:cubicBezTo>
                <a:close/>
              </a:path>
            </a:pathLst>
          </a:custGeom>
        </p:spPr>
      </p:pic>
      <p:sp>
        <p:nvSpPr>
          <p:cNvPr id="15" name="Rectangle 24">
            <a:extLst>
              <a:ext uri="{FF2B5EF4-FFF2-40B4-BE49-F238E27FC236}">
                <a16:creationId xmlns:a16="http://schemas.microsoft.com/office/drawing/2014/main" id="{EDB42F5B-1ADD-374D-A1EE-1DBDD829513F}"/>
              </a:ext>
            </a:extLst>
          </p:cNvPr>
          <p:cNvSpPr/>
          <p:nvPr userDrawn="1"/>
        </p:nvSpPr>
        <p:spPr>
          <a:xfrm flipH="1">
            <a:off x="7536451" y="0"/>
            <a:ext cx="2701536" cy="6858027"/>
          </a:xfrm>
          <a:custGeom>
            <a:avLst/>
            <a:gdLst>
              <a:gd name="connsiteX0" fmla="*/ 0 w 2703409"/>
              <a:gd name="connsiteY0" fmla="*/ 0 h 6858000"/>
              <a:gd name="connsiteX1" fmla="*/ 2703409 w 2703409"/>
              <a:gd name="connsiteY1" fmla="*/ 0 h 6858000"/>
              <a:gd name="connsiteX2" fmla="*/ 2703409 w 2703409"/>
              <a:gd name="connsiteY2" fmla="*/ 6858000 h 6858000"/>
              <a:gd name="connsiteX3" fmla="*/ 0 w 2703409"/>
              <a:gd name="connsiteY3" fmla="*/ 6858000 h 6858000"/>
              <a:gd name="connsiteX4" fmla="*/ 0 w 2703409"/>
              <a:gd name="connsiteY4" fmla="*/ 0 h 6858000"/>
              <a:gd name="connsiteX0" fmla="*/ 0 w 2703409"/>
              <a:gd name="connsiteY0" fmla="*/ 0 h 6867525"/>
              <a:gd name="connsiteX1" fmla="*/ 2703409 w 2703409"/>
              <a:gd name="connsiteY1" fmla="*/ 0 h 6867525"/>
              <a:gd name="connsiteX2" fmla="*/ 2703409 w 2703409"/>
              <a:gd name="connsiteY2" fmla="*/ 6858000 h 6867525"/>
              <a:gd name="connsiteX3" fmla="*/ 1724024 w 2703409"/>
              <a:gd name="connsiteY3" fmla="*/ 6867525 h 6867525"/>
              <a:gd name="connsiteX4" fmla="*/ 0 w 2703409"/>
              <a:gd name="connsiteY4" fmla="*/ 6858000 h 6867525"/>
              <a:gd name="connsiteX5" fmla="*/ 0 w 2703409"/>
              <a:gd name="connsiteY5" fmla="*/ 0 h 6867525"/>
              <a:gd name="connsiteX0" fmla="*/ 0 w 2703409"/>
              <a:gd name="connsiteY0" fmla="*/ 0 h 6867525"/>
              <a:gd name="connsiteX1" fmla="*/ 1752599 w 2703409"/>
              <a:gd name="connsiteY1" fmla="*/ 9525 h 6867525"/>
              <a:gd name="connsiteX2" fmla="*/ 2703409 w 2703409"/>
              <a:gd name="connsiteY2" fmla="*/ 0 h 6867525"/>
              <a:gd name="connsiteX3" fmla="*/ 2703409 w 2703409"/>
              <a:gd name="connsiteY3" fmla="*/ 6858000 h 6867525"/>
              <a:gd name="connsiteX4" fmla="*/ 1724024 w 2703409"/>
              <a:gd name="connsiteY4" fmla="*/ 6867525 h 6867525"/>
              <a:gd name="connsiteX5" fmla="*/ 0 w 2703409"/>
              <a:gd name="connsiteY5" fmla="*/ 6858000 h 6867525"/>
              <a:gd name="connsiteX6" fmla="*/ 0 w 2703409"/>
              <a:gd name="connsiteY6" fmla="*/ 0 h 6867525"/>
              <a:gd name="connsiteX0" fmla="*/ 0 w 2705099"/>
              <a:gd name="connsiteY0" fmla="*/ 0 h 6867525"/>
              <a:gd name="connsiteX1" fmla="*/ 1752599 w 2705099"/>
              <a:gd name="connsiteY1" fmla="*/ 9525 h 6867525"/>
              <a:gd name="connsiteX2" fmla="*/ 2703409 w 2705099"/>
              <a:gd name="connsiteY2" fmla="*/ 0 h 6867525"/>
              <a:gd name="connsiteX3" fmla="*/ 2705099 w 2705099"/>
              <a:gd name="connsiteY3" fmla="*/ 3295650 h 6867525"/>
              <a:gd name="connsiteX4" fmla="*/ 2703409 w 2705099"/>
              <a:gd name="connsiteY4" fmla="*/ 6858000 h 6867525"/>
              <a:gd name="connsiteX5" fmla="*/ 1724024 w 2705099"/>
              <a:gd name="connsiteY5" fmla="*/ 6867525 h 6867525"/>
              <a:gd name="connsiteX6" fmla="*/ 0 w 2705099"/>
              <a:gd name="connsiteY6" fmla="*/ 6858000 h 6867525"/>
              <a:gd name="connsiteX7" fmla="*/ 0 w 2705099"/>
              <a:gd name="connsiteY7" fmla="*/ 0 h 6867525"/>
              <a:gd name="connsiteX0" fmla="*/ 0 w 2705099"/>
              <a:gd name="connsiteY0" fmla="*/ 0 h 6867525"/>
              <a:gd name="connsiteX1" fmla="*/ 1752599 w 2705099"/>
              <a:gd name="connsiteY1" fmla="*/ 9525 h 6867525"/>
              <a:gd name="connsiteX2" fmla="*/ 2705099 w 2705099"/>
              <a:gd name="connsiteY2" fmla="*/ 3295650 h 6867525"/>
              <a:gd name="connsiteX3" fmla="*/ 2703409 w 2705099"/>
              <a:gd name="connsiteY3" fmla="*/ 6858000 h 6867525"/>
              <a:gd name="connsiteX4" fmla="*/ 1724024 w 2705099"/>
              <a:gd name="connsiteY4" fmla="*/ 6867525 h 6867525"/>
              <a:gd name="connsiteX5" fmla="*/ 0 w 2705099"/>
              <a:gd name="connsiteY5" fmla="*/ 6858000 h 6867525"/>
              <a:gd name="connsiteX6" fmla="*/ 0 w 2705099"/>
              <a:gd name="connsiteY6" fmla="*/ 0 h 6867525"/>
              <a:gd name="connsiteX0" fmla="*/ 0 w 2705099"/>
              <a:gd name="connsiteY0" fmla="*/ 0 h 6867525"/>
              <a:gd name="connsiteX1" fmla="*/ 1752599 w 2705099"/>
              <a:gd name="connsiteY1" fmla="*/ 9525 h 6867525"/>
              <a:gd name="connsiteX2" fmla="*/ 2705099 w 2705099"/>
              <a:gd name="connsiteY2" fmla="*/ 3295650 h 6867525"/>
              <a:gd name="connsiteX3" fmla="*/ 1724024 w 2705099"/>
              <a:gd name="connsiteY3" fmla="*/ 6867525 h 6867525"/>
              <a:gd name="connsiteX4" fmla="*/ 0 w 2705099"/>
              <a:gd name="connsiteY4" fmla="*/ 6858000 h 6867525"/>
              <a:gd name="connsiteX5" fmla="*/ 0 w 2705099"/>
              <a:gd name="connsiteY5" fmla="*/ 0 h 6867525"/>
              <a:gd name="connsiteX0" fmla="*/ 0 w 2705132"/>
              <a:gd name="connsiteY0" fmla="*/ 0 h 6867525"/>
              <a:gd name="connsiteX1" fmla="*/ 1752599 w 2705132"/>
              <a:gd name="connsiteY1" fmla="*/ 9525 h 6867525"/>
              <a:gd name="connsiteX2" fmla="*/ 2705099 w 2705132"/>
              <a:gd name="connsiteY2" fmla="*/ 3295650 h 6867525"/>
              <a:gd name="connsiteX3" fmla="*/ 1724024 w 2705132"/>
              <a:gd name="connsiteY3" fmla="*/ 6867525 h 6867525"/>
              <a:gd name="connsiteX4" fmla="*/ 0 w 2705132"/>
              <a:gd name="connsiteY4" fmla="*/ 6858000 h 6867525"/>
              <a:gd name="connsiteX5" fmla="*/ 0 w 2705132"/>
              <a:gd name="connsiteY5" fmla="*/ 0 h 6867525"/>
              <a:gd name="connsiteX0" fmla="*/ 0 w 2705132"/>
              <a:gd name="connsiteY0" fmla="*/ 0 h 6867525"/>
              <a:gd name="connsiteX1" fmla="*/ 1752599 w 2705132"/>
              <a:gd name="connsiteY1" fmla="*/ 9525 h 6867525"/>
              <a:gd name="connsiteX2" fmla="*/ 2705099 w 2705132"/>
              <a:gd name="connsiteY2" fmla="*/ 3295650 h 6867525"/>
              <a:gd name="connsiteX3" fmla="*/ 1724024 w 2705132"/>
              <a:gd name="connsiteY3" fmla="*/ 6867525 h 6867525"/>
              <a:gd name="connsiteX4" fmla="*/ 0 w 2705132"/>
              <a:gd name="connsiteY4" fmla="*/ 6858000 h 6867525"/>
              <a:gd name="connsiteX5" fmla="*/ 0 w 2705132"/>
              <a:gd name="connsiteY5" fmla="*/ 0 h 6867525"/>
              <a:gd name="connsiteX0" fmla="*/ 0 w 2707368"/>
              <a:gd name="connsiteY0" fmla="*/ 0 h 6867525"/>
              <a:gd name="connsiteX1" fmla="*/ 1752599 w 2707368"/>
              <a:gd name="connsiteY1" fmla="*/ 9525 h 6867525"/>
              <a:gd name="connsiteX2" fmla="*/ 2705099 w 2707368"/>
              <a:gd name="connsiteY2" fmla="*/ 3295650 h 6867525"/>
              <a:gd name="connsiteX3" fmla="*/ 1724024 w 2707368"/>
              <a:gd name="connsiteY3" fmla="*/ 6867525 h 6867525"/>
              <a:gd name="connsiteX4" fmla="*/ 0 w 2707368"/>
              <a:gd name="connsiteY4" fmla="*/ 6858000 h 6867525"/>
              <a:gd name="connsiteX5" fmla="*/ 0 w 2707368"/>
              <a:gd name="connsiteY5" fmla="*/ 0 h 6867525"/>
              <a:gd name="connsiteX0" fmla="*/ 0 w 2705702"/>
              <a:gd name="connsiteY0" fmla="*/ 0 h 6867525"/>
              <a:gd name="connsiteX1" fmla="*/ 1838324 w 2705702"/>
              <a:gd name="connsiteY1" fmla="*/ 9525 h 6867525"/>
              <a:gd name="connsiteX2" fmla="*/ 2705099 w 2705702"/>
              <a:gd name="connsiteY2" fmla="*/ 3295650 h 6867525"/>
              <a:gd name="connsiteX3" fmla="*/ 1724024 w 2705702"/>
              <a:gd name="connsiteY3" fmla="*/ 6867525 h 6867525"/>
              <a:gd name="connsiteX4" fmla="*/ 0 w 2705702"/>
              <a:gd name="connsiteY4" fmla="*/ 6858000 h 6867525"/>
              <a:gd name="connsiteX5" fmla="*/ 0 w 2705702"/>
              <a:gd name="connsiteY5" fmla="*/ 0 h 6867525"/>
              <a:gd name="connsiteX0" fmla="*/ 0 w 2705544"/>
              <a:gd name="connsiteY0" fmla="*/ 0 h 6867525"/>
              <a:gd name="connsiteX1" fmla="*/ 1838324 w 2705544"/>
              <a:gd name="connsiteY1" fmla="*/ 9525 h 6867525"/>
              <a:gd name="connsiteX2" fmla="*/ 2705099 w 2705544"/>
              <a:gd name="connsiteY2" fmla="*/ 3295650 h 6867525"/>
              <a:gd name="connsiteX3" fmla="*/ 1724024 w 2705544"/>
              <a:gd name="connsiteY3" fmla="*/ 6867525 h 6867525"/>
              <a:gd name="connsiteX4" fmla="*/ 0 w 2705544"/>
              <a:gd name="connsiteY4" fmla="*/ 6858000 h 6867525"/>
              <a:gd name="connsiteX5" fmla="*/ 0 w 2705544"/>
              <a:gd name="connsiteY5" fmla="*/ 0 h 6867525"/>
              <a:gd name="connsiteX0" fmla="*/ 0 w 2705300"/>
              <a:gd name="connsiteY0" fmla="*/ 0 h 6877050"/>
              <a:gd name="connsiteX1" fmla="*/ 1838324 w 2705300"/>
              <a:gd name="connsiteY1" fmla="*/ 9525 h 6877050"/>
              <a:gd name="connsiteX2" fmla="*/ 2705099 w 2705300"/>
              <a:gd name="connsiteY2" fmla="*/ 3295650 h 6877050"/>
              <a:gd name="connsiteX3" fmla="*/ 1762124 w 2705300"/>
              <a:gd name="connsiteY3" fmla="*/ 6877050 h 6877050"/>
              <a:gd name="connsiteX4" fmla="*/ 0 w 2705300"/>
              <a:gd name="connsiteY4" fmla="*/ 6858000 h 6877050"/>
              <a:gd name="connsiteX5" fmla="*/ 0 w 2705300"/>
              <a:gd name="connsiteY5" fmla="*/ 0 h 6877050"/>
              <a:gd name="connsiteX0" fmla="*/ 0 w 2705111"/>
              <a:gd name="connsiteY0" fmla="*/ 0 h 6877050"/>
              <a:gd name="connsiteX1" fmla="*/ 1838324 w 2705111"/>
              <a:gd name="connsiteY1" fmla="*/ 9525 h 6877050"/>
              <a:gd name="connsiteX2" fmla="*/ 2705099 w 2705111"/>
              <a:gd name="connsiteY2" fmla="*/ 3295650 h 6877050"/>
              <a:gd name="connsiteX3" fmla="*/ 1762124 w 2705111"/>
              <a:gd name="connsiteY3" fmla="*/ 6877050 h 6877050"/>
              <a:gd name="connsiteX4" fmla="*/ 0 w 2705111"/>
              <a:gd name="connsiteY4" fmla="*/ 6858000 h 6877050"/>
              <a:gd name="connsiteX5" fmla="*/ 0 w 2705111"/>
              <a:gd name="connsiteY5" fmla="*/ 0 h 6877050"/>
              <a:gd name="connsiteX0" fmla="*/ 0 w 2710085"/>
              <a:gd name="connsiteY0" fmla="*/ 0 h 6877050"/>
              <a:gd name="connsiteX1" fmla="*/ 1838324 w 2710085"/>
              <a:gd name="connsiteY1" fmla="*/ 9525 h 6877050"/>
              <a:gd name="connsiteX2" fmla="*/ 2705099 w 2710085"/>
              <a:gd name="connsiteY2" fmla="*/ 3295650 h 6877050"/>
              <a:gd name="connsiteX3" fmla="*/ 1762124 w 2710085"/>
              <a:gd name="connsiteY3" fmla="*/ 6877050 h 6877050"/>
              <a:gd name="connsiteX4" fmla="*/ 0 w 2710085"/>
              <a:gd name="connsiteY4" fmla="*/ 6858000 h 6877050"/>
              <a:gd name="connsiteX5" fmla="*/ 0 w 2710085"/>
              <a:gd name="connsiteY5" fmla="*/ 0 h 6877050"/>
              <a:gd name="connsiteX0" fmla="*/ 0 w 2705114"/>
              <a:gd name="connsiteY0" fmla="*/ 26 h 6877076"/>
              <a:gd name="connsiteX1" fmla="*/ 1742738 w 2705114"/>
              <a:gd name="connsiteY1" fmla="*/ 0 h 6877076"/>
              <a:gd name="connsiteX2" fmla="*/ 2705099 w 2705114"/>
              <a:gd name="connsiteY2" fmla="*/ 3295676 h 6877076"/>
              <a:gd name="connsiteX3" fmla="*/ 1762124 w 2705114"/>
              <a:gd name="connsiteY3" fmla="*/ 6877076 h 6877076"/>
              <a:gd name="connsiteX4" fmla="*/ 0 w 2705114"/>
              <a:gd name="connsiteY4" fmla="*/ 6858026 h 6877076"/>
              <a:gd name="connsiteX5" fmla="*/ 0 w 2705114"/>
              <a:gd name="connsiteY5" fmla="*/ 26 h 6877076"/>
              <a:gd name="connsiteX0" fmla="*/ 0 w 2705146"/>
              <a:gd name="connsiteY0" fmla="*/ 26 h 6877076"/>
              <a:gd name="connsiteX1" fmla="*/ 1800089 w 2705146"/>
              <a:gd name="connsiteY1" fmla="*/ 0 h 6877076"/>
              <a:gd name="connsiteX2" fmla="*/ 2705099 w 2705146"/>
              <a:gd name="connsiteY2" fmla="*/ 3295676 h 6877076"/>
              <a:gd name="connsiteX3" fmla="*/ 1762124 w 2705146"/>
              <a:gd name="connsiteY3" fmla="*/ 6877076 h 6877076"/>
              <a:gd name="connsiteX4" fmla="*/ 0 w 2705146"/>
              <a:gd name="connsiteY4" fmla="*/ 6858026 h 6877076"/>
              <a:gd name="connsiteX5" fmla="*/ 0 w 2705146"/>
              <a:gd name="connsiteY5" fmla="*/ 26 h 6877076"/>
              <a:gd name="connsiteX0" fmla="*/ 0 w 2709677"/>
              <a:gd name="connsiteY0" fmla="*/ 26 h 6877076"/>
              <a:gd name="connsiteX1" fmla="*/ 1800089 w 2709677"/>
              <a:gd name="connsiteY1" fmla="*/ 0 h 6877076"/>
              <a:gd name="connsiteX2" fmla="*/ 2705099 w 2709677"/>
              <a:gd name="connsiteY2" fmla="*/ 3295676 h 6877076"/>
              <a:gd name="connsiteX3" fmla="*/ 1762124 w 2709677"/>
              <a:gd name="connsiteY3" fmla="*/ 6877076 h 6877076"/>
              <a:gd name="connsiteX4" fmla="*/ 0 w 2709677"/>
              <a:gd name="connsiteY4" fmla="*/ 6858026 h 6877076"/>
              <a:gd name="connsiteX5" fmla="*/ 0 w 2709677"/>
              <a:gd name="connsiteY5" fmla="*/ 26 h 6877076"/>
              <a:gd name="connsiteX0" fmla="*/ 0 w 2711067"/>
              <a:gd name="connsiteY0" fmla="*/ 26 h 6877076"/>
              <a:gd name="connsiteX1" fmla="*/ 1800089 w 2711067"/>
              <a:gd name="connsiteY1" fmla="*/ 0 h 6877076"/>
              <a:gd name="connsiteX2" fmla="*/ 2705099 w 2711067"/>
              <a:gd name="connsiteY2" fmla="*/ 3295676 h 6877076"/>
              <a:gd name="connsiteX3" fmla="*/ 1762124 w 2711067"/>
              <a:gd name="connsiteY3" fmla="*/ 6877076 h 6877076"/>
              <a:gd name="connsiteX4" fmla="*/ 0 w 2711067"/>
              <a:gd name="connsiteY4" fmla="*/ 6858026 h 6877076"/>
              <a:gd name="connsiteX5" fmla="*/ 0 w 2711067"/>
              <a:gd name="connsiteY5" fmla="*/ 26 h 687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1067" h="6877076">
                <a:moveTo>
                  <a:pt x="0" y="26"/>
                </a:moveTo>
                <a:lnTo>
                  <a:pt x="1800089" y="0"/>
                </a:lnTo>
                <a:cubicBezTo>
                  <a:pt x="2089014" y="511175"/>
                  <a:pt x="2634956" y="1738784"/>
                  <a:pt x="2705099" y="3295676"/>
                </a:cubicBezTo>
                <a:cubicBezTo>
                  <a:pt x="2775242" y="4852568"/>
                  <a:pt x="2212974" y="6283351"/>
                  <a:pt x="1762124" y="6877076"/>
                </a:cubicBezTo>
                <a:lnTo>
                  <a:pt x="0" y="6858026"/>
                </a:lnTo>
                <a:lnTo>
                  <a:pt x="0" y="26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100000">
                <a:schemeClr val="bg1">
                  <a:lumMod val="0"/>
                  <a:lumOff val="100000"/>
                  <a:alpha val="9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155445958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w tie&#10;&#10;Description automatically generated with low confidence">
            <a:extLst>
              <a:ext uri="{FF2B5EF4-FFF2-40B4-BE49-F238E27FC236}">
                <a16:creationId xmlns:a16="http://schemas.microsoft.com/office/drawing/2014/main" id="{2CB551E6-4801-594A-BA5C-3FF65E8F21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E39D46-8F68-7A4E-A408-BA3CEAED8D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2773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24F09-7ACD-AF0B-B96D-5E98F412E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831426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DB722-A988-505B-02E2-07CC71F8E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877733" y="0"/>
            <a:ext cx="8314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046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ow tie&#10;&#10;Description automatically generated with low confidence">
            <a:extLst>
              <a:ext uri="{FF2B5EF4-FFF2-40B4-BE49-F238E27FC236}">
                <a16:creationId xmlns:a16="http://schemas.microsoft.com/office/drawing/2014/main" id="{5A96E62E-D166-E947-9B66-B541682E90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000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59CC4C-1DAA-BC49-8A1E-2F6C9BA1A0FF}"/>
              </a:ext>
            </a:extLst>
          </p:cNvPr>
          <p:cNvGrpSpPr/>
          <p:nvPr/>
        </p:nvGrpSpPr>
        <p:grpSpPr>
          <a:xfrm>
            <a:off x="4095234" y="2738092"/>
            <a:ext cx="4001535" cy="1475124"/>
            <a:chOff x="3723241" y="2690337"/>
            <a:chExt cx="4001534" cy="1475124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FB12D35E-0320-D742-946C-A04A1CFC422F}"/>
                </a:ext>
              </a:extLst>
            </p:cNvPr>
            <p:cNvSpPr txBox="1">
              <a:spLocks/>
            </p:cNvSpPr>
            <p:nvPr/>
          </p:nvSpPr>
          <p:spPr>
            <a:xfrm>
              <a:off x="3723241" y="2690337"/>
              <a:ext cx="4001534" cy="73866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0" indent="0" algn="l" defTabSz="914034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4000" b="0" i="0" kern="1200" spc="100" baseline="0">
                  <a:solidFill>
                    <a:schemeClr val="accent2"/>
                  </a:solidFill>
                  <a:latin typeface="Optima" panose="02000503060000020004" pitchFamily="2" charset="0"/>
                  <a:ea typeface="Microsoft YaHei" panose="020B0503020204020204" pitchFamily="34" charset="-122"/>
                  <a:cs typeface="Gotham" pitchFamily="2" charset="0"/>
                </a:defRPr>
              </a:lvl1pPr>
              <a:lvl2pPr marL="593662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59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87323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33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780986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78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374648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78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968309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1971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5634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49295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pc="600" dirty="0">
                  <a:solidFill>
                    <a:schemeClr val="accent2"/>
                  </a:solidFill>
                </a:rPr>
                <a:t>Q</a:t>
              </a:r>
              <a:r>
                <a:rPr lang="en-US" sz="4000" spc="600" dirty="0">
                  <a:solidFill>
                    <a:schemeClr val="accent2"/>
                  </a:solidFill>
                </a:rPr>
                <a:t>UESTIONS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C3FEF8BE-B034-7143-987C-B8CCFCA18484}"/>
                </a:ext>
              </a:extLst>
            </p:cNvPr>
            <p:cNvSpPr txBox="1">
              <a:spLocks/>
            </p:cNvSpPr>
            <p:nvPr/>
          </p:nvSpPr>
          <p:spPr>
            <a:xfrm>
              <a:off x="4261920" y="3488353"/>
              <a:ext cx="2924176" cy="67710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lvl1pPr marL="0" indent="0" algn="l" defTabSz="914034" rtl="0" eaLnBrk="1" latinLnBrk="0" hangingPunct="1">
                <a:lnSpc>
                  <a:spcPct val="100000"/>
                </a:lnSpc>
                <a:spcBef>
                  <a:spcPts val="0"/>
                </a:spcBef>
                <a:buFontTx/>
                <a:buNone/>
                <a:defRPr sz="4000" b="0" i="0" kern="1200" spc="100" baseline="0">
                  <a:solidFill>
                    <a:schemeClr val="accent2"/>
                  </a:solidFill>
                  <a:latin typeface="Optima" panose="02000503060000020004" pitchFamily="2" charset="0"/>
                  <a:ea typeface="Microsoft YaHei" panose="020B0503020204020204" pitchFamily="34" charset="-122"/>
                  <a:cs typeface="Gotham" pitchFamily="2" charset="0"/>
                </a:defRPr>
              </a:lvl1pPr>
              <a:lvl2pPr marL="593662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59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87323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33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780986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78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374648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Tx/>
                <a:buNone/>
                <a:defRPr sz="2078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968309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1971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5634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49295" indent="0" algn="ctr" defTabSz="91403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7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400" spc="600" dirty="0">
                  <a:solidFill>
                    <a:schemeClr val="tx2"/>
                  </a:solidFill>
                </a:rPr>
                <a:t>A</a:t>
              </a:r>
              <a:r>
                <a:rPr lang="en-US" sz="3600" spc="600" dirty="0">
                  <a:solidFill>
                    <a:schemeClr val="tx2"/>
                  </a:solidFill>
                </a:rPr>
                <a:t>NSWERS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6AC1451-0729-9A41-8205-08B1155D33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117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328916-4666-3741-B5A4-24D5E25AD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5810249" y="248038"/>
            <a:ext cx="6381751" cy="3930037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ADBF61D5-8FCC-BE4A-AF2F-0F3A2C401437}"/>
              </a:ext>
            </a:extLst>
          </p:cNvPr>
          <p:cNvSpPr txBox="1">
            <a:spLocks/>
          </p:cNvSpPr>
          <p:nvPr/>
        </p:nvSpPr>
        <p:spPr>
          <a:xfrm>
            <a:off x="7496753" y="3059668"/>
            <a:ext cx="4001535" cy="615553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034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4000" b="0" i="0" kern="1200" spc="100" baseline="0">
                <a:solidFill>
                  <a:schemeClr val="accent2"/>
                </a:solidFill>
                <a:latin typeface="Optima" panose="02000503060000020004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593662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59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87323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33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80986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7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74648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7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968309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1971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5634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49295" indent="0" algn="ctr" defTabSz="9140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spc="600" dirty="0"/>
              <a:t>THANK YOU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91A371C-9762-164D-BE71-656F72B2C8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96753" y="6143106"/>
            <a:ext cx="3984753" cy="2098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699"/>
              </a:lnSpc>
              <a:defRPr sz="1400" b="0" i="0"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5857CBDE-0247-F843-9B03-481FD80C8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746700" cy="6858000"/>
          </a:xfrm>
          <a:custGeom>
            <a:avLst/>
            <a:gdLst>
              <a:gd name="connsiteX0" fmla="*/ 0 w 7343775"/>
              <a:gd name="connsiteY0" fmla="*/ 0 h 6858000"/>
              <a:gd name="connsiteX1" fmla="*/ 7343775 w 7343775"/>
              <a:gd name="connsiteY1" fmla="*/ 0 h 6858000"/>
              <a:gd name="connsiteX2" fmla="*/ 7343775 w 7343775"/>
              <a:gd name="connsiteY2" fmla="*/ 6858000 h 6858000"/>
              <a:gd name="connsiteX3" fmla="*/ 0 w 7343775"/>
              <a:gd name="connsiteY3" fmla="*/ 6858000 h 6858000"/>
              <a:gd name="connsiteX4" fmla="*/ 0 w 7343775"/>
              <a:gd name="connsiteY4" fmla="*/ 0 h 6858000"/>
              <a:gd name="connsiteX0" fmla="*/ 0 w 7343775"/>
              <a:gd name="connsiteY0" fmla="*/ 0 h 6858000"/>
              <a:gd name="connsiteX1" fmla="*/ 6200775 w 7343775"/>
              <a:gd name="connsiteY1" fmla="*/ 0 h 6858000"/>
              <a:gd name="connsiteX2" fmla="*/ 7343775 w 7343775"/>
              <a:gd name="connsiteY2" fmla="*/ 0 h 6858000"/>
              <a:gd name="connsiteX3" fmla="*/ 7343775 w 7343775"/>
              <a:gd name="connsiteY3" fmla="*/ 6858000 h 6858000"/>
              <a:gd name="connsiteX4" fmla="*/ 0 w 7343775"/>
              <a:gd name="connsiteY4" fmla="*/ 6858000 h 6858000"/>
              <a:gd name="connsiteX5" fmla="*/ 0 w 7343775"/>
              <a:gd name="connsiteY5" fmla="*/ 0 h 6858000"/>
              <a:gd name="connsiteX0" fmla="*/ 0 w 7343775"/>
              <a:gd name="connsiteY0" fmla="*/ 0 h 6858000"/>
              <a:gd name="connsiteX1" fmla="*/ 6200775 w 7343775"/>
              <a:gd name="connsiteY1" fmla="*/ 0 h 6858000"/>
              <a:gd name="connsiteX2" fmla="*/ 7343775 w 7343775"/>
              <a:gd name="connsiteY2" fmla="*/ 0 h 6858000"/>
              <a:gd name="connsiteX3" fmla="*/ 7343775 w 7343775"/>
              <a:gd name="connsiteY3" fmla="*/ 6858000 h 6858000"/>
              <a:gd name="connsiteX4" fmla="*/ 6038850 w 7343775"/>
              <a:gd name="connsiteY4" fmla="*/ 6858000 h 6858000"/>
              <a:gd name="connsiteX5" fmla="*/ 0 w 7343775"/>
              <a:gd name="connsiteY5" fmla="*/ 6858000 h 6858000"/>
              <a:gd name="connsiteX6" fmla="*/ 0 w 7343775"/>
              <a:gd name="connsiteY6" fmla="*/ 0 h 6858000"/>
              <a:gd name="connsiteX0" fmla="*/ 0 w 7343775"/>
              <a:gd name="connsiteY0" fmla="*/ 0 h 6858000"/>
              <a:gd name="connsiteX1" fmla="*/ 6200775 w 7343775"/>
              <a:gd name="connsiteY1" fmla="*/ 0 h 6858000"/>
              <a:gd name="connsiteX2" fmla="*/ 7343775 w 7343775"/>
              <a:gd name="connsiteY2" fmla="*/ 0 h 6858000"/>
              <a:gd name="connsiteX3" fmla="*/ 7334250 w 7343775"/>
              <a:gd name="connsiteY3" fmla="*/ 3105150 h 6858000"/>
              <a:gd name="connsiteX4" fmla="*/ 7343775 w 7343775"/>
              <a:gd name="connsiteY4" fmla="*/ 6858000 h 6858000"/>
              <a:gd name="connsiteX5" fmla="*/ 6038850 w 7343775"/>
              <a:gd name="connsiteY5" fmla="*/ 6858000 h 6858000"/>
              <a:gd name="connsiteX6" fmla="*/ 0 w 7343775"/>
              <a:gd name="connsiteY6" fmla="*/ 6858000 h 6858000"/>
              <a:gd name="connsiteX7" fmla="*/ 0 w 7343775"/>
              <a:gd name="connsiteY7" fmla="*/ 0 h 6858000"/>
              <a:gd name="connsiteX0" fmla="*/ 0 w 7343775"/>
              <a:gd name="connsiteY0" fmla="*/ 0 h 6858000"/>
              <a:gd name="connsiteX1" fmla="*/ 6200775 w 7343775"/>
              <a:gd name="connsiteY1" fmla="*/ 0 h 6858000"/>
              <a:gd name="connsiteX2" fmla="*/ 7334250 w 7343775"/>
              <a:gd name="connsiteY2" fmla="*/ 3105150 h 6858000"/>
              <a:gd name="connsiteX3" fmla="*/ 7343775 w 7343775"/>
              <a:gd name="connsiteY3" fmla="*/ 6858000 h 6858000"/>
              <a:gd name="connsiteX4" fmla="*/ 6038850 w 7343775"/>
              <a:gd name="connsiteY4" fmla="*/ 6858000 h 6858000"/>
              <a:gd name="connsiteX5" fmla="*/ 0 w 7343775"/>
              <a:gd name="connsiteY5" fmla="*/ 6858000 h 6858000"/>
              <a:gd name="connsiteX6" fmla="*/ 0 w 7343775"/>
              <a:gd name="connsiteY6" fmla="*/ 0 h 6858000"/>
              <a:gd name="connsiteX0" fmla="*/ 0 w 7334250"/>
              <a:gd name="connsiteY0" fmla="*/ 0 h 6858000"/>
              <a:gd name="connsiteX1" fmla="*/ 6200775 w 7334250"/>
              <a:gd name="connsiteY1" fmla="*/ 0 h 6858000"/>
              <a:gd name="connsiteX2" fmla="*/ 7334250 w 7334250"/>
              <a:gd name="connsiteY2" fmla="*/ 3105150 h 6858000"/>
              <a:gd name="connsiteX3" fmla="*/ 6038850 w 7334250"/>
              <a:gd name="connsiteY3" fmla="*/ 6858000 h 6858000"/>
              <a:gd name="connsiteX4" fmla="*/ 0 w 7334250"/>
              <a:gd name="connsiteY4" fmla="*/ 6858000 h 6858000"/>
              <a:gd name="connsiteX5" fmla="*/ 0 w 7334250"/>
              <a:gd name="connsiteY5" fmla="*/ 0 h 6858000"/>
              <a:gd name="connsiteX0" fmla="*/ 0 w 7344562"/>
              <a:gd name="connsiteY0" fmla="*/ 0 h 6858000"/>
              <a:gd name="connsiteX1" fmla="*/ 6200775 w 7344562"/>
              <a:gd name="connsiteY1" fmla="*/ 0 h 6858000"/>
              <a:gd name="connsiteX2" fmla="*/ 7334250 w 7344562"/>
              <a:gd name="connsiteY2" fmla="*/ 3105150 h 6858000"/>
              <a:gd name="connsiteX3" fmla="*/ 6038850 w 7344562"/>
              <a:gd name="connsiteY3" fmla="*/ 6858000 h 6858000"/>
              <a:gd name="connsiteX4" fmla="*/ 0 w 7344562"/>
              <a:gd name="connsiteY4" fmla="*/ 6858000 h 6858000"/>
              <a:gd name="connsiteX5" fmla="*/ 0 w 7344562"/>
              <a:gd name="connsiteY5" fmla="*/ 0 h 6858000"/>
              <a:gd name="connsiteX0" fmla="*/ 0 w 7344562"/>
              <a:gd name="connsiteY0" fmla="*/ 0 h 6858000"/>
              <a:gd name="connsiteX1" fmla="*/ 5667375 w 7344562"/>
              <a:gd name="connsiteY1" fmla="*/ 9525 h 6858000"/>
              <a:gd name="connsiteX2" fmla="*/ 6200775 w 7344562"/>
              <a:gd name="connsiteY2" fmla="*/ 0 h 6858000"/>
              <a:gd name="connsiteX3" fmla="*/ 7334250 w 7344562"/>
              <a:gd name="connsiteY3" fmla="*/ 3105150 h 6858000"/>
              <a:gd name="connsiteX4" fmla="*/ 6038850 w 7344562"/>
              <a:gd name="connsiteY4" fmla="*/ 6858000 h 6858000"/>
              <a:gd name="connsiteX5" fmla="*/ 0 w 7344562"/>
              <a:gd name="connsiteY5" fmla="*/ 6858000 h 6858000"/>
              <a:gd name="connsiteX6" fmla="*/ 0 w 7344562"/>
              <a:gd name="connsiteY6" fmla="*/ 0 h 6858000"/>
              <a:gd name="connsiteX0" fmla="*/ 0 w 7334250"/>
              <a:gd name="connsiteY0" fmla="*/ 0 h 6858000"/>
              <a:gd name="connsiteX1" fmla="*/ 5667375 w 7334250"/>
              <a:gd name="connsiteY1" fmla="*/ 9525 h 6858000"/>
              <a:gd name="connsiteX2" fmla="*/ 7334250 w 7334250"/>
              <a:gd name="connsiteY2" fmla="*/ 3105150 h 6858000"/>
              <a:gd name="connsiteX3" fmla="*/ 6038850 w 7334250"/>
              <a:gd name="connsiteY3" fmla="*/ 6858000 h 6858000"/>
              <a:gd name="connsiteX4" fmla="*/ 0 w 7334250"/>
              <a:gd name="connsiteY4" fmla="*/ 6858000 h 6858000"/>
              <a:gd name="connsiteX5" fmla="*/ 0 w 7334250"/>
              <a:gd name="connsiteY5" fmla="*/ 0 h 6858000"/>
              <a:gd name="connsiteX0" fmla="*/ 0 w 7346504"/>
              <a:gd name="connsiteY0" fmla="*/ 0 h 6858000"/>
              <a:gd name="connsiteX1" fmla="*/ 5667375 w 7346504"/>
              <a:gd name="connsiteY1" fmla="*/ 9525 h 6858000"/>
              <a:gd name="connsiteX2" fmla="*/ 7334250 w 7346504"/>
              <a:gd name="connsiteY2" fmla="*/ 3105150 h 6858000"/>
              <a:gd name="connsiteX3" fmla="*/ 6038850 w 7346504"/>
              <a:gd name="connsiteY3" fmla="*/ 6858000 h 6858000"/>
              <a:gd name="connsiteX4" fmla="*/ 0 w 7346504"/>
              <a:gd name="connsiteY4" fmla="*/ 6858000 h 6858000"/>
              <a:gd name="connsiteX5" fmla="*/ 0 w 7346504"/>
              <a:gd name="connsiteY5" fmla="*/ 0 h 6858000"/>
              <a:gd name="connsiteX0" fmla="*/ 0 w 6606681"/>
              <a:gd name="connsiteY0" fmla="*/ 0 h 6858000"/>
              <a:gd name="connsiteX1" fmla="*/ 5667375 w 6606681"/>
              <a:gd name="connsiteY1" fmla="*/ 9525 h 6858000"/>
              <a:gd name="connsiteX2" fmla="*/ 6038850 w 6606681"/>
              <a:gd name="connsiteY2" fmla="*/ 6858000 h 6858000"/>
              <a:gd name="connsiteX3" fmla="*/ 0 w 6606681"/>
              <a:gd name="connsiteY3" fmla="*/ 6858000 h 6858000"/>
              <a:gd name="connsiteX4" fmla="*/ 0 w 6606681"/>
              <a:gd name="connsiteY4" fmla="*/ 0 h 6858000"/>
              <a:gd name="connsiteX0" fmla="*/ 0 w 6820416"/>
              <a:gd name="connsiteY0" fmla="*/ 0 h 6858000"/>
              <a:gd name="connsiteX1" fmla="*/ 5667375 w 6820416"/>
              <a:gd name="connsiteY1" fmla="*/ 9525 h 6858000"/>
              <a:gd name="connsiteX2" fmla="*/ 6038850 w 6820416"/>
              <a:gd name="connsiteY2" fmla="*/ 6858000 h 6858000"/>
              <a:gd name="connsiteX3" fmla="*/ 0 w 6820416"/>
              <a:gd name="connsiteY3" fmla="*/ 6858000 h 6858000"/>
              <a:gd name="connsiteX4" fmla="*/ 0 w 6820416"/>
              <a:gd name="connsiteY4" fmla="*/ 0 h 6858000"/>
              <a:gd name="connsiteX0" fmla="*/ 0 w 6967784"/>
              <a:gd name="connsiteY0" fmla="*/ 0 h 6858000"/>
              <a:gd name="connsiteX1" fmla="*/ 5667375 w 6967784"/>
              <a:gd name="connsiteY1" fmla="*/ 9525 h 6858000"/>
              <a:gd name="connsiteX2" fmla="*/ 6038850 w 6967784"/>
              <a:gd name="connsiteY2" fmla="*/ 6858000 h 6858000"/>
              <a:gd name="connsiteX3" fmla="*/ 0 w 6967784"/>
              <a:gd name="connsiteY3" fmla="*/ 6858000 h 6858000"/>
              <a:gd name="connsiteX4" fmla="*/ 0 w 6967784"/>
              <a:gd name="connsiteY4" fmla="*/ 0 h 6858000"/>
              <a:gd name="connsiteX0" fmla="*/ 0 w 6898401"/>
              <a:gd name="connsiteY0" fmla="*/ 0 h 6858000"/>
              <a:gd name="connsiteX1" fmla="*/ 5667375 w 6898401"/>
              <a:gd name="connsiteY1" fmla="*/ 9525 h 6858000"/>
              <a:gd name="connsiteX2" fmla="*/ 6038850 w 6898401"/>
              <a:gd name="connsiteY2" fmla="*/ 6858000 h 6858000"/>
              <a:gd name="connsiteX3" fmla="*/ 0 w 6898401"/>
              <a:gd name="connsiteY3" fmla="*/ 6858000 h 6858000"/>
              <a:gd name="connsiteX4" fmla="*/ 0 w 6898401"/>
              <a:gd name="connsiteY4" fmla="*/ 0 h 6858000"/>
              <a:gd name="connsiteX0" fmla="*/ 0 w 6995918"/>
              <a:gd name="connsiteY0" fmla="*/ 0 h 6858000"/>
              <a:gd name="connsiteX1" fmla="*/ 5667375 w 6995918"/>
              <a:gd name="connsiteY1" fmla="*/ 9525 h 6858000"/>
              <a:gd name="connsiteX2" fmla="*/ 6038850 w 6995918"/>
              <a:gd name="connsiteY2" fmla="*/ 6858000 h 6858000"/>
              <a:gd name="connsiteX3" fmla="*/ 0 w 6995918"/>
              <a:gd name="connsiteY3" fmla="*/ 6858000 h 6858000"/>
              <a:gd name="connsiteX4" fmla="*/ 0 w 6995918"/>
              <a:gd name="connsiteY4" fmla="*/ 0 h 6858000"/>
              <a:gd name="connsiteX0" fmla="*/ 0 w 6746700"/>
              <a:gd name="connsiteY0" fmla="*/ 0 h 6858000"/>
              <a:gd name="connsiteX1" fmla="*/ 5667375 w 6746700"/>
              <a:gd name="connsiteY1" fmla="*/ 9525 h 6858000"/>
              <a:gd name="connsiteX2" fmla="*/ 6038850 w 6746700"/>
              <a:gd name="connsiteY2" fmla="*/ 6858000 h 6858000"/>
              <a:gd name="connsiteX3" fmla="*/ 0 w 6746700"/>
              <a:gd name="connsiteY3" fmla="*/ 6858000 h 6858000"/>
              <a:gd name="connsiteX4" fmla="*/ 0 w 67467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6700" h="6858000">
                <a:moveTo>
                  <a:pt x="0" y="0"/>
                </a:moveTo>
                <a:lnTo>
                  <a:pt x="5667375" y="9525"/>
                </a:lnTo>
                <a:cubicBezTo>
                  <a:pt x="6940550" y="1600200"/>
                  <a:pt x="7116762" y="3963988"/>
                  <a:pt x="6038850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Rectangle 24">
            <a:extLst>
              <a:ext uri="{FF2B5EF4-FFF2-40B4-BE49-F238E27FC236}">
                <a16:creationId xmlns:a16="http://schemas.microsoft.com/office/drawing/2014/main" id="{113F918C-4ECB-8D48-8DCA-1C8D6F78C2C0}"/>
              </a:ext>
            </a:extLst>
          </p:cNvPr>
          <p:cNvSpPr/>
          <p:nvPr userDrawn="1"/>
        </p:nvSpPr>
        <p:spPr>
          <a:xfrm>
            <a:off x="4726443" y="-25"/>
            <a:ext cx="2039940" cy="6867525"/>
          </a:xfrm>
          <a:custGeom>
            <a:avLst/>
            <a:gdLst>
              <a:gd name="connsiteX0" fmla="*/ 0 w 2703409"/>
              <a:gd name="connsiteY0" fmla="*/ 0 h 6858000"/>
              <a:gd name="connsiteX1" fmla="*/ 2703409 w 2703409"/>
              <a:gd name="connsiteY1" fmla="*/ 0 h 6858000"/>
              <a:gd name="connsiteX2" fmla="*/ 2703409 w 2703409"/>
              <a:gd name="connsiteY2" fmla="*/ 6858000 h 6858000"/>
              <a:gd name="connsiteX3" fmla="*/ 0 w 2703409"/>
              <a:gd name="connsiteY3" fmla="*/ 6858000 h 6858000"/>
              <a:gd name="connsiteX4" fmla="*/ 0 w 2703409"/>
              <a:gd name="connsiteY4" fmla="*/ 0 h 6858000"/>
              <a:gd name="connsiteX0" fmla="*/ 0 w 2703409"/>
              <a:gd name="connsiteY0" fmla="*/ 0 h 6867525"/>
              <a:gd name="connsiteX1" fmla="*/ 2703409 w 2703409"/>
              <a:gd name="connsiteY1" fmla="*/ 0 h 6867525"/>
              <a:gd name="connsiteX2" fmla="*/ 2703409 w 2703409"/>
              <a:gd name="connsiteY2" fmla="*/ 6858000 h 6867525"/>
              <a:gd name="connsiteX3" fmla="*/ 1724024 w 2703409"/>
              <a:gd name="connsiteY3" fmla="*/ 6867525 h 6867525"/>
              <a:gd name="connsiteX4" fmla="*/ 0 w 2703409"/>
              <a:gd name="connsiteY4" fmla="*/ 6858000 h 6867525"/>
              <a:gd name="connsiteX5" fmla="*/ 0 w 2703409"/>
              <a:gd name="connsiteY5" fmla="*/ 0 h 6867525"/>
              <a:gd name="connsiteX0" fmla="*/ 0 w 2703409"/>
              <a:gd name="connsiteY0" fmla="*/ 0 h 6867525"/>
              <a:gd name="connsiteX1" fmla="*/ 1752599 w 2703409"/>
              <a:gd name="connsiteY1" fmla="*/ 9525 h 6867525"/>
              <a:gd name="connsiteX2" fmla="*/ 2703409 w 2703409"/>
              <a:gd name="connsiteY2" fmla="*/ 0 h 6867525"/>
              <a:gd name="connsiteX3" fmla="*/ 2703409 w 2703409"/>
              <a:gd name="connsiteY3" fmla="*/ 6858000 h 6867525"/>
              <a:gd name="connsiteX4" fmla="*/ 1724024 w 2703409"/>
              <a:gd name="connsiteY4" fmla="*/ 6867525 h 6867525"/>
              <a:gd name="connsiteX5" fmla="*/ 0 w 2703409"/>
              <a:gd name="connsiteY5" fmla="*/ 6858000 h 6867525"/>
              <a:gd name="connsiteX6" fmla="*/ 0 w 2703409"/>
              <a:gd name="connsiteY6" fmla="*/ 0 h 6867525"/>
              <a:gd name="connsiteX0" fmla="*/ 0 w 2705099"/>
              <a:gd name="connsiteY0" fmla="*/ 0 h 6867525"/>
              <a:gd name="connsiteX1" fmla="*/ 1752599 w 2705099"/>
              <a:gd name="connsiteY1" fmla="*/ 9525 h 6867525"/>
              <a:gd name="connsiteX2" fmla="*/ 2703409 w 2705099"/>
              <a:gd name="connsiteY2" fmla="*/ 0 h 6867525"/>
              <a:gd name="connsiteX3" fmla="*/ 2705099 w 2705099"/>
              <a:gd name="connsiteY3" fmla="*/ 3295650 h 6867525"/>
              <a:gd name="connsiteX4" fmla="*/ 2703409 w 2705099"/>
              <a:gd name="connsiteY4" fmla="*/ 6858000 h 6867525"/>
              <a:gd name="connsiteX5" fmla="*/ 1724024 w 2705099"/>
              <a:gd name="connsiteY5" fmla="*/ 6867525 h 6867525"/>
              <a:gd name="connsiteX6" fmla="*/ 0 w 2705099"/>
              <a:gd name="connsiteY6" fmla="*/ 6858000 h 6867525"/>
              <a:gd name="connsiteX7" fmla="*/ 0 w 2705099"/>
              <a:gd name="connsiteY7" fmla="*/ 0 h 6867525"/>
              <a:gd name="connsiteX0" fmla="*/ 0 w 2705099"/>
              <a:gd name="connsiteY0" fmla="*/ 0 h 6867525"/>
              <a:gd name="connsiteX1" fmla="*/ 1752599 w 2705099"/>
              <a:gd name="connsiteY1" fmla="*/ 9525 h 6867525"/>
              <a:gd name="connsiteX2" fmla="*/ 2705099 w 2705099"/>
              <a:gd name="connsiteY2" fmla="*/ 3295650 h 6867525"/>
              <a:gd name="connsiteX3" fmla="*/ 2703409 w 2705099"/>
              <a:gd name="connsiteY3" fmla="*/ 6858000 h 6867525"/>
              <a:gd name="connsiteX4" fmla="*/ 1724024 w 2705099"/>
              <a:gd name="connsiteY4" fmla="*/ 6867525 h 6867525"/>
              <a:gd name="connsiteX5" fmla="*/ 0 w 2705099"/>
              <a:gd name="connsiteY5" fmla="*/ 6858000 h 6867525"/>
              <a:gd name="connsiteX6" fmla="*/ 0 w 2705099"/>
              <a:gd name="connsiteY6" fmla="*/ 0 h 6867525"/>
              <a:gd name="connsiteX0" fmla="*/ 0 w 2705099"/>
              <a:gd name="connsiteY0" fmla="*/ 0 h 6867525"/>
              <a:gd name="connsiteX1" fmla="*/ 1752599 w 2705099"/>
              <a:gd name="connsiteY1" fmla="*/ 9525 h 6867525"/>
              <a:gd name="connsiteX2" fmla="*/ 2705099 w 2705099"/>
              <a:gd name="connsiteY2" fmla="*/ 3295650 h 6867525"/>
              <a:gd name="connsiteX3" fmla="*/ 1724024 w 2705099"/>
              <a:gd name="connsiteY3" fmla="*/ 6867525 h 6867525"/>
              <a:gd name="connsiteX4" fmla="*/ 0 w 2705099"/>
              <a:gd name="connsiteY4" fmla="*/ 6858000 h 6867525"/>
              <a:gd name="connsiteX5" fmla="*/ 0 w 2705099"/>
              <a:gd name="connsiteY5" fmla="*/ 0 h 6867525"/>
              <a:gd name="connsiteX0" fmla="*/ 0 w 2705132"/>
              <a:gd name="connsiteY0" fmla="*/ 0 h 6867525"/>
              <a:gd name="connsiteX1" fmla="*/ 1752599 w 2705132"/>
              <a:gd name="connsiteY1" fmla="*/ 9525 h 6867525"/>
              <a:gd name="connsiteX2" fmla="*/ 2705099 w 2705132"/>
              <a:gd name="connsiteY2" fmla="*/ 3295650 h 6867525"/>
              <a:gd name="connsiteX3" fmla="*/ 1724024 w 2705132"/>
              <a:gd name="connsiteY3" fmla="*/ 6867525 h 6867525"/>
              <a:gd name="connsiteX4" fmla="*/ 0 w 2705132"/>
              <a:gd name="connsiteY4" fmla="*/ 6858000 h 6867525"/>
              <a:gd name="connsiteX5" fmla="*/ 0 w 2705132"/>
              <a:gd name="connsiteY5" fmla="*/ 0 h 6867525"/>
              <a:gd name="connsiteX0" fmla="*/ 0 w 2705132"/>
              <a:gd name="connsiteY0" fmla="*/ 0 h 6867525"/>
              <a:gd name="connsiteX1" fmla="*/ 1752599 w 2705132"/>
              <a:gd name="connsiteY1" fmla="*/ 9525 h 6867525"/>
              <a:gd name="connsiteX2" fmla="*/ 2705099 w 2705132"/>
              <a:gd name="connsiteY2" fmla="*/ 3295650 h 6867525"/>
              <a:gd name="connsiteX3" fmla="*/ 1724024 w 2705132"/>
              <a:gd name="connsiteY3" fmla="*/ 6867525 h 6867525"/>
              <a:gd name="connsiteX4" fmla="*/ 0 w 2705132"/>
              <a:gd name="connsiteY4" fmla="*/ 6858000 h 6867525"/>
              <a:gd name="connsiteX5" fmla="*/ 0 w 2705132"/>
              <a:gd name="connsiteY5" fmla="*/ 0 h 6867525"/>
              <a:gd name="connsiteX0" fmla="*/ 0 w 2707368"/>
              <a:gd name="connsiteY0" fmla="*/ 0 h 6867525"/>
              <a:gd name="connsiteX1" fmla="*/ 1752599 w 2707368"/>
              <a:gd name="connsiteY1" fmla="*/ 9525 h 6867525"/>
              <a:gd name="connsiteX2" fmla="*/ 2705099 w 2707368"/>
              <a:gd name="connsiteY2" fmla="*/ 3295650 h 6867525"/>
              <a:gd name="connsiteX3" fmla="*/ 1724024 w 2707368"/>
              <a:gd name="connsiteY3" fmla="*/ 6867525 h 6867525"/>
              <a:gd name="connsiteX4" fmla="*/ 0 w 2707368"/>
              <a:gd name="connsiteY4" fmla="*/ 6858000 h 6867525"/>
              <a:gd name="connsiteX5" fmla="*/ 0 w 2707368"/>
              <a:gd name="connsiteY5" fmla="*/ 0 h 6867525"/>
              <a:gd name="connsiteX0" fmla="*/ 0 w 2705702"/>
              <a:gd name="connsiteY0" fmla="*/ 0 h 6867525"/>
              <a:gd name="connsiteX1" fmla="*/ 1838324 w 2705702"/>
              <a:gd name="connsiteY1" fmla="*/ 9525 h 6867525"/>
              <a:gd name="connsiteX2" fmla="*/ 2705099 w 2705702"/>
              <a:gd name="connsiteY2" fmla="*/ 3295650 h 6867525"/>
              <a:gd name="connsiteX3" fmla="*/ 1724024 w 2705702"/>
              <a:gd name="connsiteY3" fmla="*/ 6867525 h 6867525"/>
              <a:gd name="connsiteX4" fmla="*/ 0 w 2705702"/>
              <a:gd name="connsiteY4" fmla="*/ 6858000 h 6867525"/>
              <a:gd name="connsiteX5" fmla="*/ 0 w 2705702"/>
              <a:gd name="connsiteY5" fmla="*/ 0 h 6867525"/>
              <a:gd name="connsiteX0" fmla="*/ 0 w 2705544"/>
              <a:gd name="connsiteY0" fmla="*/ 0 h 6867525"/>
              <a:gd name="connsiteX1" fmla="*/ 1838324 w 2705544"/>
              <a:gd name="connsiteY1" fmla="*/ 9525 h 6867525"/>
              <a:gd name="connsiteX2" fmla="*/ 2705099 w 2705544"/>
              <a:gd name="connsiteY2" fmla="*/ 3295650 h 6867525"/>
              <a:gd name="connsiteX3" fmla="*/ 1724024 w 2705544"/>
              <a:gd name="connsiteY3" fmla="*/ 6867525 h 6867525"/>
              <a:gd name="connsiteX4" fmla="*/ 0 w 2705544"/>
              <a:gd name="connsiteY4" fmla="*/ 6858000 h 6867525"/>
              <a:gd name="connsiteX5" fmla="*/ 0 w 2705544"/>
              <a:gd name="connsiteY5" fmla="*/ 0 h 6867525"/>
              <a:gd name="connsiteX0" fmla="*/ 0 w 2705300"/>
              <a:gd name="connsiteY0" fmla="*/ 0 h 6877050"/>
              <a:gd name="connsiteX1" fmla="*/ 1838324 w 2705300"/>
              <a:gd name="connsiteY1" fmla="*/ 9525 h 6877050"/>
              <a:gd name="connsiteX2" fmla="*/ 2705099 w 2705300"/>
              <a:gd name="connsiteY2" fmla="*/ 3295650 h 6877050"/>
              <a:gd name="connsiteX3" fmla="*/ 1762124 w 2705300"/>
              <a:gd name="connsiteY3" fmla="*/ 6877050 h 6877050"/>
              <a:gd name="connsiteX4" fmla="*/ 0 w 2705300"/>
              <a:gd name="connsiteY4" fmla="*/ 6858000 h 6877050"/>
              <a:gd name="connsiteX5" fmla="*/ 0 w 2705300"/>
              <a:gd name="connsiteY5" fmla="*/ 0 h 6877050"/>
              <a:gd name="connsiteX0" fmla="*/ 0 w 2705111"/>
              <a:gd name="connsiteY0" fmla="*/ 0 h 6877050"/>
              <a:gd name="connsiteX1" fmla="*/ 1838324 w 2705111"/>
              <a:gd name="connsiteY1" fmla="*/ 9525 h 6877050"/>
              <a:gd name="connsiteX2" fmla="*/ 2705099 w 2705111"/>
              <a:gd name="connsiteY2" fmla="*/ 3295650 h 6877050"/>
              <a:gd name="connsiteX3" fmla="*/ 1762124 w 2705111"/>
              <a:gd name="connsiteY3" fmla="*/ 6877050 h 6877050"/>
              <a:gd name="connsiteX4" fmla="*/ 0 w 2705111"/>
              <a:gd name="connsiteY4" fmla="*/ 6858000 h 6877050"/>
              <a:gd name="connsiteX5" fmla="*/ 0 w 2705111"/>
              <a:gd name="connsiteY5" fmla="*/ 0 h 6877050"/>
              <a:gd name="connsiteX0" fmla="*/ 0 w 2710085"/>
              <a:gd name="connsiteY0" fmla="*/ 0 h 6877050"/>
              <a:gd name="connsiteX1" fmla="*/ 1838324 w 2710085"/>
              <a:gd name="connsiteY1" fmla="*/ 9525 h 6877050"/>
              <a:gd name="connsiteX2" fmla="*/ 2705099 w 2710085"/>
              <a:gd name="connsiteY2" fmla="*/ 3295650 h 6877050"/>
              <a:gd name="connsiteX3" fmla="*/ 1762124 w 2710085"/>
              <a:gd name="connsiteY3" fmla="*/ 6877050 h 6877050"/>
              <a:gd name="connsiteX4" fmla="*/ 0 w 2710085"/>
              <a:gd name="connsiteY4" fmla="*/ 6858000 h 6877050"/>
              <a:gd name="connsiteX5" fmla="*/ 0 w 2710085"/>
              <a:gd name="connsiteY5" fmla="*/ 0 h 6877050"/>
              <a:gd name="connsiteX0" fmla="*/ 0 w 2705114"/>
              <a:gd name="connsiteY0" fmla="*/ 26 h 6877076"/>
              <a:gd name="connsiteX1" fmla="*/ 1742738 w 2705114"/>
              <a:gd name="connsiteY1" fmla="*/ 0 h 6877076"/>
              <a:gd name="connsiteX2" fmla="*/ 2705099 w 2705114"/>
              <a:gd name="connsiteY2" fmla="*/ 3295676 h 6877076"/>
              <a:gd name="connsiteX3" fmla="*/ 1762124 w 2705114"/>
              <a:gd name="connsiteY3" fmla="*/ 6877076 h 6877076"/>
              <a:gd name="connsiteX4" fmla="*/ 0 w 2705114"/>
              <a:gd name="connsiteY4" fmla="*/ 6858026 h 6877076"/>
              <a:gd name="connsiteX5" fmla="*/ 0 w 2705114"/>
              <a:gd name="connsiteY5" fmla="*/ 26 h 6877076"/>
              <a:gd name="connsiteX0" fmla="*/ 0 w 2705146"/>
              <a:gd name="connsiteY0" fmla="*/ 26 h 6877076"/>
              <a:gd name="connsiteX1" fmla="*/ 1800089 w 2705146"/>
              <a:gd name="connsiteY1" fmla="*/ 0 h 6877076"/>
              <a:gd name="connsiteX2" fmla="*/ 2705099 w 2705146"/>
              <a:gd name="connsiteY2" fmla="*/ 3295676 h 6877076"/>
              <a:gd name="connsiteX3" fmla="*/ 1762124 w 2705146"/>
              <a:gd name="connsiteY3" fmla="*/ 6877076 h 6877076"/>
              <a:gd name="connsiteX4" fmla="*/ 0 w 2705146"/>
              <a:gd name="connsiteY4" fmla="*/ 6858026 h 6877076"/>
              <a:gd name="connsiteX5" fmla="*/ 0 w 2705146"/>
              <a:gd name="connsiteY5" fmla="*/ 26 h 6877076"/>
              <a:gd name="connsiteX0" fmla="*/ 0 w 2709677"/>
              <a:gd name="connsiteY0" fmla="*/ 26 h 6877076"/>
              <a:gd name="connsiteX1" fmla="*/ 1800089 w 2709677"/>
              <a:gd name="connsiteY1" fmla="*/ 0 h 6877076"/>
              <a:gd name="connsiteX2" fmla="*/ 2705099 w 2709677"/>
              <a:gd name="connsiteY2" fmla="*/ 3295676 h 6877076"/>
              <a:gd name="connsiteX3" fmla="*/ 1762124 w 2709677"/>
              <a:gd name="connsiteY3" fmla="*/ 6877076 h 6877076"/>
              <a:gd name="connsiteX4" fmla="*/ 0 w 2709677"/>
              <a:gd name="connsiteY4" fmla="*/ 6858026 h 6877076"/>
              <a:gd name="connsiteX5" fmla="*/ 0 w 2709677"/>
              <a:gd name="connsiteY5" fmla="*/ 26 h 6877076"/>
              <a:gd name="connsiteX0" fmla="*/ 0 w 2711067"/>
              <a:gd name="connsiteY0" fmla="*/ 26 h 6877076"/>
              <a:gd name="connsiteX1" fmla="*/ 1800089 w 2711067"/>
              <a:gd name="connsiteY1" fmla="*/ 0 h 6877076"/>
              <a:gd name="connsiteX2" fmla="*/ 2705099 w 2711067"/>
              <a:gd name="connsiteY2" fmla="*/ 3295676 h 6877076"/>
              <a:gd name="connsiteX3" fmla="*/ 1762124 w 2711067"/>
              <a:gd name="connsiteY3" fmla="*/ 6877076 h 6877076"/>
              <a:gd name="connsiteX4" fmla="*/ 0 w 2711067"/>
              <a:gd name="connsiteY4" fmla="*/ 6858026 h 6877076"/>
              <a:gd name="connsiteX5" fmla="*/ 0 w 2711067"/>
              <a:gd name="connsiteY5" fmla="*/ 26 h 6877076"/>
              <a:gd name="connsiteX0" fmla="*/ 0 w 3427470"/>
              <a:gd name="connsiteY0" fmla="*/ 26 h 6877076"/>
              <a:gd name="connsiteX1" fmla="*/ 1800089 w 3427470"/>
              <a:gd name="connsiteY1" fmla="*/ 0 h 6877076"/>
              <a:gd name="connsiteX2" fmla="*/ 3424702 w 3427470"/>
              <a:gd name="connsiteY2" fmla="*/ 3372088 h 6877076"/>
              <a:gd name="connsiteX3" fmla="*/ 1762124 w 3427470"/>
              <a:gd name="connsiteY3" fmla="*/ 6877076 h 6877076"/>
              <a:gd name="connsiteX4" fmla="*/ 0 w 3427470"/>
              <a:gd name="connsiteY4" fmla="*/ 6858026 h 6877076"/>
              <a:gd name="connsiteX5" fmla="*/ 0 w 3427470"/>
              <a:gd name="connsiteY5" fmla="*/ 26 h 6877076"/>
              <a:gd name="connsiteX0" fmla="*/ 0 w 3428382"/>
              <a:gd name="connsiteY0" fmla="*/ 26 h 6886627"/>
              <a:gd name="connsiteX1" fmla="*/ 1800089 w 3428382"/>
              <a:gd name="connsiteY1" fmla="*/ 0 h 6886627"/>
              <a:gd name="connsiteX2" fmla="*/ 3424702 w 3428382"/>
              <a:gd name="connsiteY2" fmla="*/ 3372088 h 6886627"/>
              <a:gd name="connsiteX3" fmla="*/ 2197233 w 3428382"/>
              <a:gd name="connsiteY3" fmla="*/ 6886627 h 6886627"/>
              <a:gd name="connsiteX4" fmla="*/ 0 w 3428382"/>
              <a:gd name="connsiteY4" fmla="*/ 6858026 h 6886627"/>
              <a:gd name="connsiteX5" fmla="*/ 0 w 3428382"/>
              <a:gd name="connsiteY5" fmla="*/ 26 h 6886627"/>
              <a:gd name="connsiteX0" fmla="*/ 0 w 3433345"/>
              <a:gd name="connsiteY0" fmla="*/ 0 h 6886601"/>
              <a:gd name="connsiteX1" fmla="*/ 1565800 w 3433345"/>
              <a:gd name="connsiteY1" fmla="*/ 9525 h 6886601"/>
              <a:gd name="connsiteX2" fmla="*/ 3424702 w 3433345"/>
              <a:gd name="connsiteY2" fmla="*/ 3372062 h 6886601"/>
              <a:gd name="connsiteX3" fmla="*/ 2197233 w 3433345"/>
              <a:gd name="connsiteY3" fmla="*/ 6886601 h 6886601"/>
              <a:gd name="connsiteX4" fmla="*/ 0 w 3433345"/>
              <a:gd name="connsiteY4" fmla="*/ 6858000 h 6886601"/>
              <a:gd name="connsiteX5" fmla="*/ 0 w 3433345"/>
              <a:gd name="connsiteY5" fmla="*/ 0 h 6886601"/>
              <a:gd name="connsiteX0" fmla="*/ 0 w 3433345"/>
              <a:gd name="connsiteY0" fmla="*/ 0 h 6886601"/>
              <a:gd name="connsiteX1" fmla="*/ 1565800 w 3433345"/>
              <a:gd name="connsiteY1" fmla="*/ 9525 h 6886601"/>
              <a:gd name="connsiteX2" fmla="*/ 3424702 w 3433345"/>
              <a:gd name="connsiteY2" fmla="*/ 3372062 h 6886601"/>
              <a:gd name="connsiteX3" fmla="*/ 2197233 w 3433345"/>
              <a:gd name="connsiteY3" fmla="*/ 6886601 h 6886601"/>
              <a:gd name="connsiteX4" fmla="*/ 0 w 3433345"/>
              <a:gd name="connsiteY4" fmla="*/ 6858000 h 6886601"/>
              <a:gd name="connsiteX5" fmla="*/ 0 w 3433345"/>
              <a:gd name="connsiteY5" fmla="*/ 0 h 6886601"/>
              <a:gd name="connsiteX0" fmla="*/ 0 w 3516333"/>
              <a:gd name="connsiteY0" fmla="*/ 0 h 6886601"/>
              <a:gd name="connsiteX1" fmla="*/ 1565800 w 3516333"/>
              <a:gd name="connsiteY1" fmla="*/ 9525 h 6886601"/>
              <a:gd name="connsiteX2" fmla="*/ 3508377 w 3516333"/>
              <a:gd name="connsiteY2" fmla="*/ 3362511 h 6886601"/>
              <a:gd name="connsiteX3" fmla="*/ 2197233 w 3516333"/>
              <a:gd name="connsiteY3" fmla="*/ 6886601 h 6886601"/>
              <a:gd name="connsiteX4" fmla="*/ 0 w 3516333"/>
              <a:gd name="connsiteY4" fmla="*/ 6858000 h 6886601"/>
              <a:gd name="connsiteX5" fmla="*/ 0 w 3516333"/>
              <a:gd name="connsiteY5" fmla="*/ 0 h 6886601"/>
              <a:gd name="connsiteX0" fmla="*/ 0 w 3516333"/>
              <a:gd name="connsiteY0" fmla="*/ 0 h 6886601"/>
              <a:gd name="connsiteX1" fmla="*/ 1565800 w 3516333"/>
              <a:gd name="connsiteY1" fmla="*/ 9525 h 6886601"/>
              <a:gd name="connsiteX2" fmla="*/ 3508377 w 3516333"/>
              <a:gd name="connsiteY2" fmla="*/ 3362511 h 6886601"/>
              <a:gd name="connsiteX3" fmla="*/ 2197233 w 3516333"/>
              <a:gd name="connsiteY3" fmla="*/ 6886601 h 6886601"/>
              <a:gd name="connsiteX4" fmla="*/ 0 w 3516333"/>
              <a:gd name="connsiteY4" fmla="*/ 6858000 h 6886601"/>
              <a:gd name="connsiteX5" fmla="*/ 0 w 3516333"/>
              <a:gd name="connsiteY5" fmla="*/ 0 h 6886601"/>
              <a:gd name="connsiteX0" fmla="*/ 0 w 3516333"/>
              <a:gd name="connsiteY0" fmla="*/ 26 h 6886627"/>
              <a:gd name="connsiteX1" fmla="*/ 1565800 w 3516333"/>
              <a:gd name="connsiteY1" fmla="*/ 0 h 6886627"/>
              <a:gd name="connsiteX2" fmla="*/ 3508377 w 3516333"/>
              <a:gd name="connsiteY2" fmla="*/ 3362537 h 6886627"/>
              <a:gd name="connsiteX3" fmla="*/ 2197233 w 3516333"/>
              <a:gd name="connsiteY3" fmla="*/ 6886627 h 6886627"/>
              <a:gd name="connsiteX4" fmla="*/ 0 w 3516333"/>
              <a:gd name="connsiteY4" fmla="*/ 6858026 h 6886627"/>
              <a:gd name="connsiteX5" fmla="*/ 0 w 3516333"/>
              <a:gd name="connsiteY5" fmla="*/ 26 h 6886627"/>
              <a:gd name="connsiteX0" fmla="*/ 0 w 3516333"/>
              <a:gd name="connsiteY0" fmla="*/ 26 h 6886627"/>
              <a:gd name="connsiteX1" fmla="*/ 1565800 w 3516333"/>
              <a:gd name="connsiteY1" fmla="*/ 0 h 6886627"/>
              <a:gd name="connsiteX2" fmla="*/ 3508377 w 3516333"/>
              <a:gd name="connsiteY2" fmla="*/ 3362537 h 6886627"/>
              <a:gd name="connsiteX3" fmla="*/ 2197233 w 3516333"/>
              <a:gd name="connsiteY3" fmla="*/ 6886627 h 6886627"/>
              <a:gd name="connsiteX4" fmla="*/ 0 w 3516333"/>
              <a:gd name="connsiteY4" fmla="*/ 6858026 h 6886627"/>
              <a:gd name="connsiteX5" fmla="*/ 0 w 3516333"/>
              <a:gd name="connsiteY5" fmla="*/ 26 h 6886627"/>
              <a:gd name="connsiteX0" fmla="*/ 0 w 3518775"/>
              <a:gd name="connsiteY0" fmla="*/ 26 h 6886627"/>
              <a:gd name="connsiteX1" fmla="*/ 1565800 w 3518775"/>
              <a:gd name="connsiteY1" fmla="*/ 0 h 6886627"/>
              <a:gd name="connsiteX2" fmla="*/ 3508377 w 3518775"/>
              <a:gd name="connsiteY2" fmla="*/ 3362537 h 6886627"/>
              <a:gd name="connsiteX3" fmla="*/ 2197233 w 3518775"/>
              <a:gd name="connsiteY3" fmla="*/ 6886627 h 6886627"/>
              <a:gd name="connsiteX4" fmla="*/ 0 w 3518775"/>
              <a:gd name="connsiteY4" fmla="*/ 6858026 h 6886627"/>
              <a:gd name="connsiteX5" fmla="*/ 0 w 3518775"/>
              <a:gd name="connsiteY5" fmla="*/ 26 h 6886627"/>
              <a:gd name="connsiteX0" fmla="*/ 0 w 3585110"/>
              <a:gd name="connsiteY0" fmla="*/ 26 h 6886627"/>
              <a:gd name="connsiteX1" fmla="*/ 1565800 w 3585110"/>
              <a:gd name="connsiteY1" fmla="*/ 0 h 6886627"/>
              <a:gd name="connsiteX2" fmla="*/ 3575317 w 3585110"/>
              <a:gd name="connsiteY2" fmla="*/ 3333882 h 6886627"/>
              <a:gd name="connsiteX3" fmla="*/ 2197233 w 3585110"/>
              <a:gd name="connsiteY3" fmla="*/ 6886627 h 6886627"/>
              <a:gd name="connsiteX4" fmla="*/ 0 w 3585110"/>
              <a:gd name="connsiteY4" fmla="*/ 6858026 h 6886627"/>
              <a:gd name="connsiteX5" fmla="*/ 0 w 3585110"/>
              <a:gd name="connsiteY5" fmla="*/ 26 h 6886627"/>
              <a:gd name="connsiteX0" fmla="*/ 0 w 3586670"/>
              <a:gd name="connsiteY0" fmla="*/ 26 h 6886627"/>
              <a:gd name="connsiteX1" fmla="*/ 1565800 w 3586670"/>
              <a:gd name="connsiteY1" fmla="*/ 0 h 6886627"/>
              <a:gd name="connsiteX2" fmla="*/ 3575317 w 3586670"/>
              <a:gd name="connsiteY2" fmla="*/ 3333882 h 6886627"/>
              <a:gd name="connsiteX3" fmla="*/ 2314379 w 3586670"/>
              <a:gd name="connsiteY3" fmla="*/ 6886627 h 6886627"/>
              <a:gd name="connsiteX4" fmla="*/ 0 w 3586670"/>
              <a:gd name="connsiteY4" fmla="*/ 6858026 h 6886627"/>
              <a:gd name="connsiteX5" fmla="*/ 0 w 3586670"/>
              <a:gd name="connsiteY5" fmla="*/ 26 h 6886627"/>
              <a:gd name="connsiteX0" fmla="*/ 0 w 3584077"/>
              <a:gd name="connsiteY0" fmla="*/ 26 h 6886627"/>
              <a:gd name="connsiteX1" fmla="*/ 1666211 w 3584077"/>
              <a:gd name="connsiteY1" fmla="*/ 0 h 6886627"/>
              <a:gd name="connsiteX2" fmla="*/ 3575317 w 3584077"/>
              <a:gd name="connsiteY2" fmla="*/ 3333882 h 6886627"/>
              <a:gd name="connsiteX3" fmla="*/ 2314379 w 3584077"/>
              <a:gd name="connsiteY3" fmla="*/ 6886627 h 6886627"/>
              <a:gd name="connsiteX4" fmla="*/ 0 w 3584077"/>
              <a:gd name="connsiteY4" fmla="*/ 6858026 h 6886627"/>
              <a:gd name="connsiteX5" fmla="*/ 0 w 3584077"/>
              <a:gd name="connsiteY5" fmla="*/ 26 h 688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84077" h="6886627">
                <a:moveTo>
                  <a:pt x="0" y="26"/>
                </a:moveTo>
                <a:lnTo>
                  <a:pt x="1666211" y="0"/>
                </a:lnTo>
                <a:cubicBezTo>
                  <a:pt x="3093114" y="940992"/>
                  <a:pt x="3467289" y="2186111"/>
                  <a:pt x="3575317" y="3333882"/>
                </a:cubicBezTo>
                <a:cubicBezTo>
                  <a:pt x="3683345" y="4481653"/>
                  <a:pt x="2765229" y="6292902"/>
                  <a:pt x="2314379" y="6886627"/>
                </a:cubicBezTo>
                <a:lnTo>
                  <a:pt x="0" y="6858026"/>
                </a:lnTo>
                <a:lnTo>
                  <a:pt x="0" y="26"/>
                </a:lnTo>
                <a:close/>
              </a:path>
            </a:pathLst>
          </a:custGeom>
          <a:gradFill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7950A3-37C4-2230-7543-8D9521A9D9C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441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47">
            <a:extLst>
              <a:ext uri="{FF2B5EF4-FFF2-40B4-BE49-F238E27FC236}">
                <a16:creationId xmlns:a16="http://schemas.microsoft.com/office/drawing/2014/main" id="{F687AC28-EC74-2E4F-BF9B-903C7E2D55C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26151" y="-13"/>
            <a:ext cx="5858700" cy="6858015"/>
          </a:xfrm>
          <a:custGeom>
            <a:avLst/>
            <a:gdLst>
              <a:gd name="connsiteX0" fmla="*/ 3175879 w 8382924"/>
              <a:gd name="connsiteY0" fmla="*/ 0 h 6885384"/>
              <a:gd name="connsiteX1" fmla="*/ 8382924 w 8382924"/>
              <a:gd name="connsiteY1" fmla="*/ 0 h 6885384"/>
              <a:gd name="connsiteX2" fmla="*/ 8382924 w 8382924"/>
              <a:gd name="connsiteY2" fmla="*/ 6885384 h 6885384"/>
              <a:gd name="connsiteX3" fmla="*/ 0 w 8382924"/>
              <a:gd name="connsiteY3" fmla="*/ 6885384 h 6885384"/>
              <a:gd name="connsiteX4" fmla="*/ 59593 w 8382924"/>
              <a:gd name="connsiteY4" fmla="*/ 6851119 h 6885384"/>
              <a:gd name="connsiteX5" fmla="*/ 3274784 w 8382924"/>
              <a:gd name="connsiteY5" fmla="*/ 1139955 h 6885384"/>
              <a:gd name="connsiteX6" fmla="*/ 3197839 w 8382924"/>
              <a:gd name="connsiteY6" fmla="*/ 122969 h 6885384"/>
              <a:gd name="connsiteX0" fmla="*/ 3175879 w 9853439"/>
              <a:gd name="connsiteY0" fmla="*/ 0 h 6885384"/>
              <a:gd name="connsiteX1" fmla="*/ 9853439 w 9853439"/>
              <a:gd name="connsiteY1" fmla="*/ 0 h 6885384"/>
              <a:gd name="connsiteX2" fmla="*/ 8382924 w 9853439"/>
              <a:gd name="connsiteY2" fmla="*/ 6885384 h 6885384"/>
              <a:gd name="connsiteX3" fmla="*/ 0 w 9853439"/>
              <a:gd name="connsiteY3" fmla="*/ 6885384 h 6885384"/>
              <a:gd name="connsiteX4" fmla="*/ 59593 w 9853439"/>
              <a:gd name="connsiteY4" fmla="*/ 6851119 h 6885384"/>
              <a:gd name="connsiteX5" fmla="*/ 3274784 w 9853439"/>
              <a:gd name="connsiteY5" fmla="*/ 1139955 h 6885384"/>
              <a:gd name="connsiteX6" fmla="*/ 3197839 w 9853439"/>
              <a:gd name="connsiteY6" fmla="*/ 122969 h 6885384"/>
              <a:gd name="connsiteX7" fmla="*/ 3175879 w 9853439"/>
              <a:gd name="connsiteY7" fmla="*/ 0 h 6885384"/>
              <a:gd name="connsiteX0" fmla="*/ 3175879 w 9853439"/>
              <a:gd name="connsiteY0" fmla="*/ 0 h 6894947"/>
              <a:gd name="connsiteX1" fmla="*/ 9853439 w 9853439"/>
              <a:gd name="connsiteY1" fmla="*/ 0 h 6894947"/>
              <a:gd name="connsiteX2" fmla="*/ 9853439 w 9853439"/>
              <a:gd name="connsiteY2" fmla="*/ 6894947 h 6894947"/>
              <a:gd name="connsiteX3" fmla="*/ 0 w 9853439"/>
              <a:gd name="connsiteY3" fmla="*/ 6885384 h 6894947"/>
              <a:gd name="connsiteX4" fmla="*/ 59593 w 9853439"/>
              <a:gd name="connsiteY4" fmla="*/ 6851119 h 6894947"/>
              <a:gd name="connsiteX5" fmla="*/ 3274784 w 9853439"/>
              <a:gd name="connsiteY5" fmla="*/ 1139955 h 6894947"/>
              <a:gd name="connsiteX6" fmla="*/ 3197839 w 9853439"/>
              <a:gd name="connsiteY6" fmla="*/ 122969 h 6894947"/>
              <a:gd name="connsiteX7" fmla="*/ 3175879 w 9853439"/>
              <a:gd name="connsiteY7" fmla="*/ 0 h 6894947"/>
              <a:gd name="connsiteX0" fmla="*/ 3175879 w 9853439"/>
              <a:gd name="connsiteY0" fmla="*/ 0 h 6894947"/>
              <a:gd name="connsiteX1" fmla="*/ 9853439 w 9853439"/>
              <a:gd name="connsiteY1" fmla="*/ 0 h 6894947"/>
              <a:gd name="connsiteX2" fmla="*/ 9853439 w 9853439"/>
              <a:gd name="connsiteY2" fmla="*/ 6894947 h 6894947"/>
              <a:gd name="connsiteX3" fmla="*/ 0 w 9853439"/>
              <a:gd name="connsiteY3" fmla="*/ 6885384 h 6894947"/>
              <a:gd name="connsiteX4" fmla="*/ 3274784 w 9853439"/>
              <a:gd name="connsiteY4" fmla="*/ 1139955 h 6894947"/>
              <a:gd name="connsiteX5" fmla="*/ 3197839 w 9853439"/>
              <a:gd name="connsiteY5" fmla="*/ 122969 h 6894947"/>
              <a:gd name="connsiteX6" fmla="*/ 3175879 w 9853439"/>
              <a:gd name="connsiteY6" fmla="*/ 0 h 6894947"/>
              <a:gd name="connsiteX0" fmla="*/ 1541973 w 8219533"/>
              <a:gd name="connsiteY0" fmla="*/ 0 h 6894947"/>
              <a:gd name="connsiteX1" fmla="*/ 8219533 w 8219533"/>
              <a:gd name="connsiteY1" fmla="*/ 0 h 6894947"/>
              <a:gd name="connsiteX2" fmla="*/ 8219533 w 8219533"/>
              <a:gd name="connsiteY2" fmla="*/ 6894947 h 6894947"/>
              <a:gd name="connsiteX3" fmla="*/ 0 w 8219533"/>
              <a:gd name="connsiteY3" fmla="*/ 6894947 h 6894947"/>
              <a:gd name="connsiteX4" fmla="*/ 1640878 w 8219533"/>
              <a:gd name="connsiteY4" fmla="*/ 1139955 h 6894947"/>
              <a:gd name="connsiteX5" fmla="*/ 1563933 w 8219533"/>
              <a:gd name="connsiteY5" fmla="*/ 122969 h 6894947"/>
              <a:gd name="connsiteX6" fmla="*/ 1541973 w 8219533"/>
              <a:gd name="connsiteY6" fmla="*/ 0 h 6894947"/>
              <a:gd name="connsiteX0" fmla="*/ 1541973 w 8219533"/>
              <a:gd name="connsiteY0" fmla="*/ 0 h 6894947"/>
              <a:gd name="connsiteX1" fmla="*/ 8219533 w 8219533"/>
              <a:gd name="connsiteY1" fmla="*/ 0 h 6894947"/>
              <a:gd name="connsiteX2" fmla="*/ 8219533 w 8219533"/>
              <a:gd name="connsiteY2" fmla="*/ 6894947 h 6894947"/>
              <a:gd name="connsiteX3" fmla="*/ 0 w 8219533"/>
              <a:gd name="connsiteY3" fmla="*/ 6894947 h 6894947"/>
              <a:gd name="connsiteX4" fmla="*/ 1640878 w 8219533"/>
              <a:gd name="connsiteY4" fmla="*/ 1139955 h 6894947"/>
              <a:gd name="connsiteX5" fmla="*/ 1563933 w 8219533"/>
              <a:gd name="connsiteY5" fmla="*/ 122969 h 6894947"/>
              <a:gd name="connsiteX6" fmla="*/ 1541973 w 8219533"/>
              <a:gd name="connsiteY6" fmla="*/ 0 h 6894947"/>
              <a:gd name="connsiteX0" fmla="*/ 1541973 w 8219533"/>
              <a:gd name="connsiteY0" fmla="*/ 0 h 6894947"/>
              <a:gd name="connsiteX1" fmla="*/ 8219533 w 8219533"/>
              <a:gd name="connsiteY1" fmla="*/ 0 h 6894947"/>
              <a:gd name="connsiteX2" fmla="*/ 8219533 w 8219533"/>
              <a:gd name="connsiteY2" fmla="*/ 6894947 h 6894947"/>
              <a:gd name="connsiteX3" fmla="*/ 0 w 8219533"/>
              <a:gd name="connsiteY3" fmla="*/ 6894947 h 6894947"/>
              <a:gd name="connsiteX4" fmla="*/ 1640878 w 8219533"/>
              <a:gd name="connsiteY4" fmla="*/ 1139955 h 6894947"/>
              <a:gd name="connsiteX5" fmla="*/ 1563933 w 8219533"/>
              <a:gd name="connsiteY5" fmla="*/ 122969 h 6894947"/>
              <a:gd name="connsiteX6" fmla="*/ 1541973 w 8219533"/>
              <a:gd name="connsiteY6" fmla="*/ 0 h 6894947"/>
              <a:gd name="connsiteX0" fmla="*/ 1831631 w 8509191"/>
              <a:gd name="connsiteY0" fmla="*/ 0 h 6894947"/>
              <a:gd name="connsiteX1" fmla="*/ 8509191 w 8509191"/>
              <a:gd name="connsiteY1" fmla="*/ 0 h 6894947"/>
              <a:gd name="connsiteX2" fmla="*/ 8509191 w 8509191"/>
              <a:gd name="connsiteY2" fmla="*/ 6894947 h 6894947"/>
              <a:gd name="connsiteX3" fmla="*/ 289658 w 8509191"/>
              <a:gd name="connsiteY3" fmla="*/ 6894947 h 6894947"/>
              <a:gd name="connsiteX4" fmla="*/ 1853591 w 8509191"/>
              <a:gd name="connsiteY4" fmla="*/ 122969 h 6894947"/>
              <a:gd name="connsiteX5" fmla="*/ 1831631 w 8509191"/>
              <a:gd name="connsiteY5" fmla="*/ 0 h 6894947"/>
              <a:gd name="connsiteX0" fmla="*/ 1762005 w 8439565"/>
              <a:gd name="connsiteY0" fmla="*/ 0 h 6894947"/>
              <a:gd name="connsiteX1" fmla="*/ 8439565 w 8439565"/>
              <a:gd name="connsiteY1" fmla="*/ 0 h 6894947"/>
              <a:gd name="connsiteX2" fmla="*/ 8439565 w 8439565"/>
              <a:gd name="connsiteY2" fmla="*/ 6894947 h 6894947"/>
              <a:gd name="connsiteX3" fmla="*/ 220032 w 8439565"/>
              <a:gd name="connsiteY3" fmla="*/ 6894947 h 6894947"/>
              <a:gd name="connsiteX4" fmla="*/ 1783965 w 8439565"/>
              <a:gd name="connsiteY4" fmla="*/ 122969 h 6894947"/>
              <a:gd name="connsiteX5" fmla="*/ 1762005 w 8439565"/>
              <a:gd name="connsiteY5" fmla="*/ 0 h 6894947"/>
              <a:gd name="connsiteX0" fmla="*/ 1541972 w 8219532"/>
              <a:gd name="connsiteY0" fmla="*/ 0 h 6894947"/>
              <a:gd name="connsiteX1" fmla="*/ 8219532 w 8219532"/>
              <a:gd name="connsiteY1" fmla="*/ 0 h 6894947"/>
              <a:gd name="connsiteX2" fmla="*/ 8219532 w 8219532"/>
              <a:gd name="connsiteY2" fmla="*/ 6894947 h 6894947"/>
              <a:gd name="connsiteX3" fmla="*/ -1 w 8219532"/>
              <a:gd name="connsiteY3" fmla="*/ 6894947 h 6894947"/>
              <a:gd name="connsiteX4" fmla="*/ 1563932 w 8219532"/>
              <a:gd name="connsiteY4" fmla="*/ 122969 h 6894947"/>
              <a:gd name="connsiteX5" fmla="*/ 1541972 w 8219532"/>
              <a:gd name="connsiteY5" fmla="*/ 0 h 6894947"/>
              <a:gd name="connsiteX0" fmla="*/ 1964622 w 8642182"/>
              <a:gd name="connsiteY0" fmla="*/ 0 h 6894947"/>
              <a:gd name="connsiteX1" fmla="*/ 8642182 w 8642182"/>
              <a:gd name="connsiteY1" fmla="*/ 0 h 6894947"/>
              <a:gd name="connsiteX2" fmla="*/ 8642182 w 8642182"/>
              <a:gd name="connsiteY2" fmla="*/ 6894947 h 6894947"/>
              <a:gd name="connsiteX3" fmla="*/ 422649 w 8642182"/>
              <a:gd name="connsiteY3" fmla="*/ 6894947 h 6894947"/>
              <a:gd name="connsiteX4" fmla="*/ 1964622 w 8642182"/>
              <a:gd name="connsiteY4" fmla="*/ 0 h 6894947"/>
              <a:gd name="connsiteX0" fmla="*/ 1731240 w 8408800"/>
              <a:gd name="connsiteY0" fmla="*/ 0 h 6894947"/>
              <a:gd name="connsiteX1" fmla="*/ 8408800 w 8408800"/>
              <a:gd name="connsiteY1" fmla="*/ 0 h 6894947"/>
              <a:gd name="connsiteX2" fmla="*/ 8408800 w 8408800"/>
              <a:gd name="connsiteY2" fmla="*/ 6894947 h 6894947"/>
              <a:gd name="connsiteX3" fmla="*/ 189267 w 8408800"/>
              <a:gd name="connsiteY3" fmla="*/ 6894947 h 6894947"/>
              <a:gd name="connsiteX4" fmla="*/ 1731240 w 8408800"/>
              <a:gd name="connsiteY4" fmla="*/ 0 h 6894947"/>
              <a:gd name="connsiteX0" fmla="*/ 1541974 w 8219534"/>
              <a:gd name="connsiteY0" fmla="*/ 0 h 6894947"/>
              <a:gd name="connsiteX1" fmla="*/ 8219534 w 8219534"/>
              <a:gd name="connsiteY1" fmla="*/ 0 h 6894947"/>
              <a:gd name="connsiteX2" fmla="*/ 8219534 w 8219534"/>
              <a:gd name="connsiteY2" fmla="*/ 6894947 h 6894947"/>
              <a:gd name="connsiteX3" fmla="*/ 1 w 8219534"/>
              <a:gd name="connsiteY3" fmla="*/ 6894947 h 6894947"/>
              <a:gd name="connsiteX4" fmla="*/ 1541974 w 8219534"/>
              <a:gd name="connsiteY4" fmla="*/ 0 h 6894947"/>
              <a:gd name="connsiteX0" fmla="*/ 3103899 w 8219532"/>
              <a:gd name="connsiteY0" fmla="*/ 9563 h 6894947"/>
              <a:gd name="connsiteX1" fmla="*/ 8219532 w 8219532"/>
              <a:gd name="connsiteY1" fmla="*/ 0 h 6894947"/>
              <a:gd name="connsiteX2" fmla="*/ 8219532 w 8219532"/>
              <a:gd name="connsiteY2" fmla="*/ 6894947 h 6894947"/>
              <a:gd name="connsiteX3" fmla="*/ -1 w 8219532"/>
              <a:gd name="connsiteY3" fmla="*/ 6894947 h 6894947"/>
              <a:gd name="connsiteX4" fmla="*/ 3103899 w 8219532"/>
              <a:gd name="connsiteY4" fmla="*/ 9563 h 6894947"/>
              <a:gd name="connsiteX0" fmla="*/ 3103901 w 8219534"/>
              <a:gd name="connsiteY0" fmla="*/ 9563 h 6894947"/>
              <a:gd name="connsiteX1" fmla="*/ 8219534 w 8219534"/>
              <a:gd name="connsiteY1" fmla="*/ 0 h 6894947"/>
              <a:gd name="connsiteX2" fmla="*/ 8219534 w 8219534"/>
              <a:gd name="connsiteY2" fmla="*/ 6894947 h 6894947"/>
              <a:gd name="connsiteX3" fmla="*/ 1 w 8219534"/>
              <a:gd name="connsiteY3" fmla="*/ 6894947 h 6894947"/>
              <a:gd name="connsiteX4" fmla="*/ 3103901 w 8219534"/>
              <a:gd name="connsiteY4" fmla="*/ 9563 h 6894947"/>
              <a:gd name="connsiteX0" fmla="*/ 3103899 w 8219532"/>
              <a:gd name="connsiteY0" fmla="*/ 9563 h 6894947"/>
              <a:gd name="connsiteX1" fmla="*/ 8219532 w 8219532"/>
              <a:gd name="connsiteY1" fmla="*/ 0 h 6894947"/>
              <a:gd name="connsiteX2" fmla="*/ 8219532 w 8219532"/>
              <a:gd name="connsiteY2" fmla="*/ 6894947 h 6894947"/>
              <a:gd name="connsiteX3" fmla="*/ -1 w 8219532"/>
              <a:gd name="connsiteY3" fmla="*/ 6894947 h 6894947"/>
              <a:gd name="connsiteX4" fmla="*/ 3103899 w 8219532"/>
              <a:gd name="connsiteY4" fmla="*/ 9563 h 6894947"/>
              <a:gd name="connsiteX0" fmla="*/ 3087631 w 8219534"/>
              <a:gd name="connsiteY0" fmla="*/ 9563 h 6894947"/>
              <a:gd name="connsiteX1" fmla="*/ 8219534 w 8219534"/>
              <a:gd name="connsiteY1" fmla="*/ 0 h 6894947"/>
              <a:gd name="connsiteX2" fmla="*/ 8219534 w 8219534"/>
              <a:gd name="connsiteY2" fmla="*/ 6894947 h 6894947"/>
              <a:gd name="connsiteX3" fmla="*/ 1 w 8219534"/>
              <a:gd name="connsiteY3" fmla="*/ 6894947 h 6894947"/>
              <a:gd name="connsiteX4" fmla="*/ 3087631 w 8219534"/>
              <a:gd name="connsiteY4" fmla="*/ 9563 h 6894947"/>
              <a:gd name="connsiteX0" fmla="*/ 3055088 w 8219532"/>
              <a:gd name="connsiteY0" fmla="*/ 0 h 6894960"/>
              <a:gd name="connsiteX1" fmla="*/ 8219532 w 8219532"/>
              <a:gd name="connsiteY1" fmla="*/ 13 h 6894960"/>
              <a:gd name="connsiteX2" fmla="*/ 8219532 w 8219532"/>
              <a:gd name="connsiteY2" fmla="*/ 6894960 h 6894960"/>
              <a:gd name="connsiteX3" fmla="*/ -1 w 8219532"/>
              <a:gd name="connsiteY3" fmla="*/ 6894960 h 6894960"/>
              <a:gd name="connsiteX4" fmla="*/ 3055088 w 8219532"/>
              <a:gd name="connsiteY4" fmla="*/ 0 h 689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9532" h="6894960">
                <a:moveTo>
                  <a:pt x="3055088" y="0"/>
                </a:moveTo>
                <a:lnTo>
                  <a:pt x="8219532" y="13"/>
                </a:lnTo>
                <a:lnTo>
                  <a:pt x="8219532" y="6894960"/>
                </a:lnTo>
                <a:lnTo>
                  <a:pt x="-1" y="6894960"/>
                </a:lnTo>
                <a:cubicBezTo>
                  <a:pt x="2628415" y="5028575"/>
                  <a:pt x="4007934" y="2612302"/>
                  <a:pt x="3055088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r>
              <a:rPr lang="en-US" altLang="zh-HK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067427-B371-AA44-B3A0-76291810C725}"/>
              </a:ext>
            </a:extLst>
          </p:cNvPr>
          <p:cNvSpPr/>
          <p:nvPr/>
        </p:nvSpPr>
        <p:spPr>
          <a:xfrm>
            <a:off x="11784852" y="0"/>
            <a:ext cx="407149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E68B0D5-65FF-E644-8C75-DFD0284051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677276" cy="6858000"/>
          </a:xfrm>
          <a:prstGeom prst="rect">
            <a:avLst/>
          </a:prstGeom>
        </p:spPr>
      </p:pic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2130F275-28FB-9D46-9C28-CC72067630A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1987" y="6143106"/>
            <a:ext cx="3167367" cy="2098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ts val="1699"/>
              </a:lnSpc>
              <a:defRPr sz="1400" b="0" i="0"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44B83D0-5457-0044-BB99-4E0AD80043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988" y="2751892"/>
            <a:ext cx="4398211" cy="1231107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 i="0" spc="100" baseline="0">
                <a:solidFill>
                  <a:schemeClr val="accent2"/>
                </a:solidFill>
                <a:latin typeface="Optima" panose="02000503060000020004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593648" indent="0" algn="ctr">
              <a:buNone/>
              <a:defRPr sz="2597"/>
            </a:lvl2pPr>
            <a:lvl3pPr marL="1187293" indent="0" algn="ctr">
              <a:buNone/>
              <a:defRPr sz="2337"/>
            </a:lvl3pPr>
            <a:lvl4pPr marL="1780942" indent="0" algn="ctr">
              <a:buNone/>
              <a:defRPr sz="2079"/>
            </a:lvl4pPr>
            <a:lvl5pPr marL="2374589" indent="0" algn="ctr">
              <a:buNone/>
              <a:defRPr sz="2079"/>
            </a:lvl5pPr>
            <a:lvl6pPr marL="2968235" indent="0" algn="ctr">
              <a:buNone/>
              <a:defRPr sz="2079"/>
            </a:lvl6pPr>
            <a:lvl7pPr marL="3561882" indent="0" algn="ctr">
              <a:buNone/>
              <a:defRPr sz="2079"/>
            </a:lvl7pPr>
            <a:lvl8pPr marL="4155531" indent="0" algn="ctr">
              <a:buNone/>
              <a:defRPr sz="2079"/>
            </a:lvl8pPr>
            <a:lvl9pPr marL="4749176" indent="0" algn="ctr">
              <a:buNone/>
              <a:defRPr sz="2079"/>
            </a:lvl9pPr>
          </a:lstStyle>
          <a:p>
            <a:r>
              <a:rPr lang="en-US" dirty="0"/>
              <a:t>Click to edit Master title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1B6451-E747-A846-8574-E8ECDCC349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6177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D372243-95F6-A04C-8D1D-CDF4BACAAA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8056" y="0"/>
            <a:ext cx="4163685" cy="6858000"/>
          </a:xfrm>
          <a:custGeom>
            <a:avLst/>
            <a:gdLst>
              <a:gd name="connsiteX0" fmla="*/ 0 w 4143375"/>
              <a:gd name="connsiteY0" fmla="*/ 0 h 6603558"/>
              <a:gd name="connsiteX1" fmla="*/ 4143375 w 4143375"/>
              <a:gd name="connsiteY1" fmla="*/ 0 h 6603558"/>
              <a:gd name="connsiteX2" fmla="*/ 4143375 w 4143375"/>
              <a:gd name="connsiteY2" fmla="*/ 6603558 h 6603558"/>
              <a:gd name="connsiteX3" fmla="*/ 0 w 4143375"/>
              <a:gd name="connsiteY3" fmla="*/ 6603558 h 6603558"/>
              <a:gd name="connsiteX4" fmla="*/ 0 w 4143375"/>
              <a:gd name="connsiteY4" fmla="*/ 0 h 6603558"/>
              <a:gd name="connsiteX0" fmla="*/ 0 w 4143375"/>
              <a:gd name="connsiteY0" fmla="*/ 0 h 6603558"/>
              <a:gd name="connsiteX1" fmla="*/ 4143375 w 4143375"/>
              <a:gd name="connsiteY1" fmla="*/ 0 h 6603558"/>
              <a:gd name="connsiteX2" fmla="*/ 4139294 w 4143375"/>
              <a:gd name="connsiteY2" fmla="*/ 3354953 h 6603558"/>
              <a:gd name="connsiteX3" fmla="*/ 4143375 w 4143375"/>
              <a:gd name="connsiteY3" fmla="*/ 6603558 h 6603558"/>
              <a:gd name="connsiteX4" fmla="*/ 0 w 4143375"/>
              <a:gd name="connsiteY4" fmla="*/ 6603558 h 6603558"/>
              <a:gd name="connsiteX5" fmla="*/ 0 w 4143375"/>
              <a:gd name="connsiteY5" fmla="*/ 0 h 6603558"/>
              <a:gd name="connsiteX0" fmla="*/ 0 w 4143375"/>
              <a:gd name="connsiteY0" fmla="*/ 0 h 6603558"/>
              <a:gd name="connsiteX1" fmla="*/ 3265715 w 4143375"/>
              <a:gd name="connsiteY1" fmla="*/ 7596 h 6603558"/>
              <a:gd name="connsiteX2" fmla="*/ 4143375 w 4143375"/>
              <a:gd name="connsiteY2" fmla="*/ 0 h 6603558"/>
              <a:gd name="connsiteX3" fmla="*/ 4139294 w 4143375"/>
              <a:gd name="connsiteY3" fmla="*/ 3354953 h 6603558"/>
              <a:gd name="connsiteX4" fmla="*/ 4143375 w 4143375"/>
              <a:gd name="connsiteY4" fmla="*/ 6603558 h 6603558"/>
              <a:gd name="connsiteX5" fmla="*/ 0 w 4143375"/>
              <a:gd name="connsiteY5" fmla="*/ 6603558 h 6603558"/>
              <a:gd name="connsiteX6" fmla="*/ 0 w 4143375"/>
              <a:gd name="connsiteY6" fmla="*/ 0 h 6603558"/>
              <a:gd name="connsiteX0" fmla="*/ 0 w 4143375"/>
              <a:gd name="connsiteY0" fmla="*/ 0 h 6604339"/>
              <a:gd name="connsiteX1" fmla="*/ 3265715 w 4143375"/>
              <a:gd name="connsiteY1" fmla="*/ 7596 h 6604339"/>
              <a:gd name="connsiteX2" fmla="*/ 4143375 w 4143375"/>
              <a:gd name="connsiteY2" fmla="*/ 0 h 6604339"/>
              <a:gd name="connsiteX3" fmla="*/ 4139294 w 4143375"/>
              <a:gd name="connsiteY3" fmla="*/ 3354953 h 6604339"/>
              <a:gd name="connsiteX4" fmla="*/ 4143375 w 4143375"/>
              <a:gd name="connsiteY4" fmla="*/ 6603558 h 6604339"/>
              <a:gd name="connsiteX5" fmla="*/ 3249387 w 4143375"/>
              <a:gd name="connsiteY5" fmla="*/ 6604339 h 6604339"/>
              <a:gd name="connsiteX6" fmla="*/ 0 w 4143375"/>
              <a:gd name="connsiteY6" fmla="*/ 6603558 h 6604339"/>
              <a:gd name="connsiteX7" fmla="*/ 0 w 4143375"/>
              <a:gd name="connsiteY7" fmla="*/ 0 h 6604339"/>
              <a:gd name="connsiteX0" fmla="*/ 0 w 4143375"/>
              <a:gd name="connsiteY0" fmla="*/ 0 h 6604339"/>
              <a:gd name="connsiteX1" fmla="*/ 3265715 w 4143375"/>
              <a:gd name="connsiteY1" fmla="*/ 7596 h 6604339"/>
              <a:gd name="connsiteX2" fmla="*/ 4143375 w 4143375"/>
              <a:gd name="connsiteY2" fmla="*/ 0 h 6604339"/>
              <a:gd name="connsiteX3" fmla="*/ 4139294 w 4143375"/>
              <a:gd name="connsiteY3" fmla="*/ 3354953 h 6604339"/>
              <a:gd name="connsiteX4" fmla="*/ 3249387 w 4143375"/>
              <a:gd name="connsiteY4" fmla="*/ 6604339 h 6604339"/>
              <a:gd name="connsiteX5" fmla="*/ 0 w 4143375"/>
              <a:gd name="connsiteY5" fmla="*/ 6603558 h 6604339"/>
              <a:gd name="connsiteX6" fmla="*/ 0 w 4143375"/>
              <a:gd name="connsiteY6" fmla="*/ 0 h 6604339"/>
              <a:gd name="connsiteX0" fmla="*/ 0 w 4139294"/>
              <a:gd name="connsiteY0" fmla="*/ 0 h 6604339"/>
              <a:gd name="connsiteX1" fmla="*/ 3265715 w 4139294"/>
              <a:gd name="connsiteY1" fmla="*/ 7596 h 6604339"/>
              <a:gd name="connsiteX2" fmla="*/ 4139294 w 4139294"/>
              <a:gd name="connsiteY2" fmla="*/ 3354953 h 6604339"/>
              <a:gd name="connsiteX3" fmla="*/ 3249387 w 4139294"/>
              <a:gd name="connsiteY3" fmla="*/ 6604339 h 6604339"/>
              <a:gd name="connsiteX4" fmla="*/ 0 w 4139294"/>
              <a:gd name="connsiteY4" fmla="*/ 6603558 h 6604339"/>
              <a:gd name="connsiteX5" fmla="*/ 0 w 4139294"/>
              <a:gd name="connsiteY5" fmla="*/ 0 h 6604339"/>
              <a:gd name="connsiteX0" fmla="*/ 0 w 4139323"/>
              <a:gd name="connsiteY0" fmla="*/ 0 h 6604339"/>
              <a:gd name="connsiteX1" fmla="*/ 3265715 w 4139323"/>
              <a:gd name="connsiteY1" fmla="*/ 7596 h 6604339"/>
              <a:gd name="connsiteX2" fmla="*/ 4139294 w 4139323"/>
              <a:gd name="connsiteY2" fmla="*/ 3354953 h 6604339"/>
              <a:gd name="connsiteX3" fmla="*/ 3249387 w 4139323"/>
              <a:gd name="connsiteY3" fmla="*/ 6604339 h 6604339"/>
              <a:gd name="connsiteX4" fmla="*/ 0 w 4139323"/>
              <a:gd name="connsiteY4" fmla="*/ 6603558 h 6604339"/>
              <a:gd name="connsiteX5" fmla="*/ 0 w 4139323"/>
              <a:gd name="connsiteY5" fmla="*/ 0 h 6604339"/>
              <a:gd name="connsiteX0" fmla="*/ 0 w 4139398"/>
              <a:gd name="connsiteY0" fmla="*/ 0 h 6604339"/>
              <a:gd name="connsiteX1" fmla="*/ 3265715 w 4139398"/>
              <a:gd name="connsiteY1" fmla="*/ 7596 h 6604339"/>
              <a:gd name="connsiteX2" fmla="*/ 4139294 w 4139398"/>
              <a:gd name="connsiteY2" fmla="*/ 3354953 h 6604339"/>
              <a:gd name="connsiteX3" fmla="*/ 3249387 w 4139398"/>
              <a:gd name="connsiteY3" fmla="*/ 6604339 h 6604339"/>
              <a:gd name="connsiteX4" fmla="*/ 0 w 4139398"/>
              <a:gd name="connsiteY4" fmla="*/ 6603558 h 6604339"/>
              <a:gd name="connsiteX5" fmla="*/ 0 w 4139398"/>
              <a:gd name="connsiteY5" fmla="*/ 0 h 6604339"/>
              <a:gd name="connsiteX0" fmla="*/ 0 w 4139398"/>
              <a:gd name="connsiteY0" fmla="*/ 0 h 6604339"/>
              <a:gd name="connsiteX1" fmla="*/ 3265715 w 4139398"/>
              <a:gd name="connsiteY1" fmla="*/ 7596 h 6604339"/>
              <a:gd name="connsiteX2" fmla="*/ 4139294 w 4139398"/>
              <a:gd name="connsiteY2" fmla="*/ 3354953 h 6604339"/>
              <a:gd name="connsiteX3" fmla="*/ 3249387 w 4139398"/>
              <a:gd name="connsiteY3" fmla="*/ 6604339 h 6604339"/>
              <a:gd name="connsiteX4" fmla="*/ 0 w 4139398"/>
              <a:gd name="connsiteY4" fmla="*/ 6603558 h 6604339"/>
              <a:gd name="connsiteX5" fmla="*/ 0 w 4139398"/>
              <a:gd name="connsiteY5" fmla="*/ 0 h 6604339"/>
              <a:gd name="connsiteX0" fmla="*/ 0 w 4139310"/>
              <a:gd name="connsiteY0" fmla="*/ 0 h 6604339"/>
              <a:gd name="connsiteX1" fmla="*/ 3265715 w 4139310"/>
              <a:gd name="connsiteY1" fmla="*/ 7596 h 6604339"/>
              <a:gd name="connsiteX2" fmla="*/ 4139294 w 4139310"/>
              <a:gd name="connsiteY2" fmla="*/ 3354953 h 6604339"/>
              <a:gd name="connsiteX3" fmla="*/ 3249387 w 4139310"/>
              <a:gd name="connsiteY3" fmla="*/ 6604339 h 6604339"/>
              <a:gd name="connsiteX4" fmla="*/ 0 w 4139310"/>
              <a:gd name="connsiteY4" fmla="*/ 6603558 h 6604339"/>
              <a:gd name="connsiteX5" fmla="*/ 0 w 4139310"/>
              <a:gd name="connsiteY5" fmla="*/ 0 h 6604339"/>
              <a:gd name="connsiteX0" fmla="*/ 0 w 4139308"/>
              <a:gd name="connsiteY0" fmla="*/ 0 h 6604339"/>
              <a:gd name="connsiteX1" fmla="*/ 3265715 w 4139308"/>
              <a:gd name="connsiteY1" fmla="*/ 7596 h 6604339"/>
              <a:gd name="connsiteX2" fmla="*/ 4139294 w 4139308"/>
              <a:gd name="connsiteY2" fmla="*/ 3354953 h 6604339"/>
              <a:gd name="connsiteX3" fmla="*/ 3249387 w 4139308"/>
              <a:gd name="connsiteY3" fmla="*/ 6604339 h 6604339"/>
              <a:gd name="connsiteX4" fmla="*/ 0 w 4139308"/>
              <a:gd name="connsiteY4" fmla="*/ 6603558 h 6604339"/>
              <a:gd name="connsiteX5" fmla="*/ 0 w 4139308"/>
              <a:gd name="connsiteY5" fmla="*/ 0 h 6604339"/>
              <a:gd name="connsiteX0" fmla="*/ 0 w 4139308"/>
              <a:gd name="connsiteY0" fmla="*/ 0 h 6604339"/>
              <a:gd name="connsiteX1" fmla="*/ 3265715 w 4139308"/>
              <a:gd name="connsiteY1" fmla="*/ 7596 h 6604339"/>
              <a:gd name="connsiteX2" fmla="*/ 4139294 w 4139308"/>
              <a:gd name="connsiteY2" fmla="*/ 3354953 h 6604339"/>
              <a:gd name="connsiteX3" fmla="*/ 3249387 w 4139308"/>
              <a:gd name="connsiteY3" fmla="*/ 6604339 h 6604339"/>
              <a:gd name="connsiteX4" fmla="*/ 0 w 4139308"/>
              <a:gd name="connsiteY4" fmla="*/ 6603558 h 6604339"/>
              <a:gd name="connsiteX5" fmla="*/ 0 w 4139308"/>
              <a:gd name="connsiteY5" fmla="*/ 0 h 6604339"/>
              <a:gd name="connsiteX0" fmla="*/ 0 w 4155635"/>
              <a:gd name="connsiteY0" fmla="*/ 0 h 6604339"/>
              <a:gd name="connsiteX1" fmla="*/ 3265715 w 4155635"/>
              <a:gd name="connsiteY1" fmla="*/ 7596 h 6604339"/>
              <a:gd name="connsiteX2" fmla="*/ 4155622 w 4155635"/>
              <a:gd name="connsiteY2" fmla="*/ 3371281 h 6604339"/>
              <a:gd name="connsiteX3" fmla="*/ 3249387 w 4155635"/>
              <a:gd name="connsiteY3" fmla="*/ 6604339 h 6604339"/>
              <a:gd name="connsiteX4" fmla="*/ 0 w 4155635"/>
              <a:gd name="connsiteY4" fmla="*/ 6603558 h 6604339"/>
              <a:gd name="connsiteX5" fmla="*/ 0 w 4155635"/>
              <a:gd name="connsiteY5" fmla="*/ 0 h 6604339"/>
              <a:gd name="connsiteX0" fmla="*/ 0 w 4155634"/>
              <a:gd name="connsiteY0" fmla="*/ 0 h 6604339"/>
              <a:gd name="connsiteX1" fmla="*/ 3265715 w 4155634"/>
              <a:gd name="connsiteY1" fmla="*/ 7596 h 6604339"/>
              <a:gd name="connsiteX2" fmla="*/ 4155622 w 4155634"/>
              <a:gd name="connsiteY2" fmla="*/ 3371281 h 6604339"/>
              <a:gd name="connsiteX3" fmla="*/ 3249387 w 4155634"/>
              <a:gd name="connsiteY3" fmla="*/ 6604339 h 6604339"/>
              <a:gd name="connsiteX4" fmla="*/ 0 w 4155634"/>
              <a:gd name="connsiteY4" fmla="*/ 6603558 h 6604339"/>
              <a:gd name="connsiteX5" fmla="*/ 0 w 4155634"/>
              <a:gd name="connsiteY5" fmla="*/ 0 h 6604339"/>
              <a:gd name="connsiteX0" fmla="*/ 0 w 4155634"/>
              <a:gd name="connsiteY0" fmla="*/ 0 h 6604339"/>
              <a:gd name="connsiteX1" fmla="*/ 3265715 w 4155634"/>
              <a:gd name="connsiteY1" fmla="*/ 7596 h 6604339"/>
              <a:gd name="connsiteX2" fmla="*/ 4155622 w 4155634"/>
              <a:gd name="connsiteY2" fmla="*/ 3371281 h 6604339"/>
              <a:gd name="connsiteX3" fmla="*/ 3249387 w 4155634"/>
              <a:gd name="connsiteY3" fmla="*/ 6604339 h 6604339"/>
              <a:gd name="connsiteX4" fmla="*/ 0 w 4155634"/>
              <a:gd name="connsiteY4" fmla="*/ 6603558 h 6604339"/>
              <a:gd name="connsiteX5" fmla="*/ 0 w 4155634"/>
              <a:gd name="connsiteY5" fmla="*/ 0 h 6604339"/>
              <a:gd name="connsiteX0" fmla="*/ 8056 w 4163690"/>
              <a:gd name="connsiteY0" fmla="*/ 0 h 6607588"/>
              <a:gd name="connsiteX1" fmla="*/ 3273771 w 4163690"/>
              <a:gd name="connsiteY1" fmla="*/ 7596 h 6607588"/>
              <a:gd name="connsiteX2" fmla="*/ 4163678 w 4163690"/>
              <a:gd name="connsiteY2" fmla="*/ 3371281 h 6607588"/>
              <a:gd name="connsiteX3" fmla="*/ 3257443 w 4163690"/>
              <a:gd name="connsiteY3" fmla="*/ 6604339 h 6607588"/>
              <a:gd name="connsiteX4" fmla="*/ 0 w 4163690"/>
              <a:gd name="connsiteY4" fmla="*/ 6607588 h 6607588"/>
              <a:gd name="connsiteX5" fmla="*/ 8056 w 4163690"/>
              <a:gd name="connsiteY5" fmla="*/ 0 h 6607588"/>
              <a:gd name="connsiteX0" fmla="*/ 8056 w 4163685"/>
              <a:gd name="connsiteY0" fmla="*/ 463 h 6608051"/>
              <a:gd name="connsiteX1" fmla="*/ 3269743 w 4163685"/>
              <a:gd name="connsiteY1" fmla="*/ 0 h 6608051"/>
              <a:gd name="connsiteX2" fmla="*/ 4163678 w 4163685"/>
              <a:gd name="connsiteY2" fmla="*/ 3371744 h 6608051"/>
              <a:gd name="connsiteX3" fmla="*/ 3257443 w 4163685"/>
              <a:gd name="connsiteY3" fmla="*/ 6604802 h 6608051"/>
              <a:gd name="connsiteX4" fmla="*/ 0 w 4163685"/>
              <a:gd name="connsiteY4" fmla="*/ 6608051 h 6608051"/>
              <a:gd name="connsiteX5" fmla="*/ 8056 w 4163685"/>
              <a:gd name="connsiteY5" fmla="*/ 463 h 660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3685" h="6608051">
                <a:moveTo>
                  <a:pt x="8056" y="463"/>
                </a:moveTo>
                <a:lnTo>
                  <a:pt x="3269743" y="0"/>
                </a:lnTo>
                <a:cubicBezTo>
                  <a:pt x="3722861" y="697952"/>
                  <a:pt x="4165728" y="2270944"/>
                  <a:pt x="4163678" y="3371744"/>
                </a:cubicBezTo>
                <a:cubicBezTo>
                  <a:pt x="4161628" y="4472544"/>
                  <a:pt x="3922832" y="5557182"/>
                  <a:pt x="3257443" y="6604802"/>
                </a:cubicBezTo>
                <a:lnTo>
                  <a:pt x="0" y="6608051"/>
                </a:lnTo>
                <a:cubicBezTo>
                  <a:pt x="2685" y="4405522"/>
                  <a:pt x="5371" y="2202992"/>
                  <a:pt x="8056" y="463"/>
                </a:cubicBezTo>
                <a:close/>
              </a:path>
            </a:pathLst>
          </a:custGeom>
        </p:spPr>
        <p:txBody>
          <a:bodyPr anchor="ctr"/>
          <a:lstStyle>
            <a:lvl1pPr algn="ctr">
              <a:defRPr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509F8AAF-7F1F-0C47-B5D1-705E2AF505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8778" y="1236428"/>
            <a:ext cx="9133223" cy="5490375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D7C70C6-F421-A749-8DB0-5F733AF1D7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2500" y="2326645"/>
            <a:ext cx="6811627" cy="34169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4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895932A5-475A-CF4D-AE56-59E742B22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2500" y="1664899"/>
            <a:ext cx="6811627" cy="4332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36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42BD10-8728-3DC1-A7CC-5BD26CF715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513308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0822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BE5EE398-12EE-9048-9949-C59BF4147C3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"/>
            <a:ext cx="12192000" cy="1737359"/>
          </a:xfrm>
          <a:custGeom>
            <a:avLst/>
            <a:gdLst>
              <a:gd name="connsiteX0" fmla="*/ 0 w 12192000"/>
              <a:gd name="connsiteY0" fmla="*/ 0 h 1737359"/>
              <a:gd name="connsiteX1" fmla="*/ 12192000 w 12192000"/>
              <a:gd name="connsiteY1" fmla="*/ 0 h 1737359"/>
              <a:gd name="connsiteX2" fmla="*/ 12192000 w 12192000"/>
              <a:gd name="connsiteY2" fmla="*/ 1737359 h 1737359"/>
              <a:gd name="connsiteX3" fmla="*/ 0 w 12192000"/>
              <a:gd name="connsiteY3" fmla="*/ 1737359 h 1737359"/>
              <a:gd name="connsiteX4" fmla="*/ 0 w 12192000"/>
              <a:gd name="connsiteY4" fmla="*/ 0 h 1737359"/>
              <a:gd name="connsiteX0" fmla="*/ 0 w 12192000"/>
              <a:gd name="connsiteY0" fmla="*/ 0 h 1745037"/>
              <a:gd name="connsiteX1" fmla="*/ 12192000 w 12192000"/>
              <a:gd name="connsiteY1" fmla="*/ 0 h 1745037"/>
              <a:gd name="connsiteX2" fmla="*/ 12192000 w 12192000"/>
              <a:gd name="connsiteY2" fmla="*/ 1737359 h 1745037"/>
              <a:gd name="connsiteX3" fmla="*/ 6065753 w 12192000"/>
              <a:gd name="connsiteY3" fmla="*/ 1745037 h 1745037"/>
              <a:gd name="connsiteX4" fmla="*/ 0 w 12192000"/>
              <a:gd name="connsiteY4" fmla="*/ 1737359 h 1745037"/>
              <a:gd name="connsiteX5" fmla="*/ 0 w 12192000"/>
              <a:gd name="connsiteY5" fmla="*/ 0 h 1745037"/>
              <a:gd name="connsiteX0" fmla="*/ 0 w 12192000"/>
              <a:gd name="connsiteY0" fmla="*/ 0 h 1737359"/>
              <a:gd name="connsiteX1" fmla="*/ 12192000 w 12192000"/>
              <a:gd name="connsiteY1" fmla="*/ 0 h 1737359"/>
              <a:gd name="connsiteX2" fmla="*/ 12192000 w 12192000"/>
              <a:gd name="connsiteY2" fmla="*/ 1737359 h 1737359"/>
              <a:gd name="connsiteX3" fmla="*/ 6065753 w 12192000"/>
              <a:gd name="connsiteY3" fmla="*/ 1507712 h 1737359"/>
              <a:gd name="connsiteX4" fmla="*/ 0 w 12192000"/>
              <a:gd name="connsiteY4" fmla="*/ 1737359 h 1737359"/>
              <a:gd name="connsiteX5" fmla="*/ 0 w 12192000"/>
              <a:gd name="connsiteY5" fmla="*/ 0 h 1737359"/>
              <a:gd name="connsiteX0" fmla="*/ 0 w 12192000"/>
              <a:gd name="connsiteY0" fmla="*/ 0 h 1810043"/>
              <a:gd name="connsiteX1" fmla="*/ 12192000 w 12192000"/>
              <a:gd name="connsiteY1" fmla="*/ 0 h 1810043"/>
              <a:gd name="connsiteX2" fmla="*/ 12192000 w 12192000"/>
              <a:gd name="connsiteY2" fmla="*/ 1737359 h 1810043"/>
              <a:gd name="connsiteX3" fmla="*/ 6065753 w 12192000"/>
              <a:gd name="connsiteY3" fmla="*/ 1507712 h 1810043"/>
              <a:gd name="connsiteX4" fmla="*/ 0 w 12192000"/>
              <a:gd name="connsiteY4" fmla="*/ 1737359 h 1810043"/>
              <a:gd name="connsiteX5" fmla="*/ 0 w 12192000"/>
              <a:gd name="connsiteY5" fmla="*/ 0 h 1810043"/>
              <a:gd name="connsiteX0" fmla="*/ 0 w 12192000"/>
              <a:gd name="connsiteY0" fmla="*/ 0 h 1810043"/>
              <a:gd name="connsiteX1" fmla="*/ 12192000 w 12192000"/>
              <a:gd name="connsiteY1" fmla="*/ 0 h 1810043"/>
              <a:gd name="connsiteX2" fmla="*/ 12192000 w 12192000"/>
              <a:gd name="connsiteY2" fmla="*/ 1737359 h 1810043"/>
              <a:gd name="connsiteX3" fmla="*/ 6065753 w 12192000"/>
              <a:gd name="connsiteY3" fmla="*/ 1507712 h 1810043"/>
              <a:gd name="connsiteX4" fmla="*/ 0 w 12192000"/>
              <a:gd name="connsiteY4" fmla="*/ 1737359 h 1810043"/>
              <a:gd name="connsiteX5" fmla="*/ 0 w 12192000"/>
              <a:gd name="connsiteY5" fmla="*/ 0 h 1810043"/>
              <a:gd name="connsiteX0" fmla="*/ 0 w 12192000"/>
              <a:gd name="connsiteY0" fmla="*/ 0 h 1737359"/>
              <a:gd name="connsiteX1" fmla="*/ 12192000 w 12192000"/>
              <a:gd name="connsiteY1" fmla="*/ 0 h 1737359"/>
              <a:gd name="connsiteX2" fmla="*/ 12192000 w 12192000"/>
              <a:gd name="connsiteY2" fmla="*/ 1737359 h 1737359"/>
              <a:gd name="connsiteX3" fmla="*/ 6065753 w 12192000"/>
              <a:gd name="connsiteY3" fmla="*/ 1507712 h 1737359"/>
              <a:gd name="connsiteX4" fmla="*/ 0 w 12192000"/>
              <a:gd name="connsiteY4" fmla="*/ 1737359 h 1737359"/>
              <a:gd name="connsiteX5" fmla="*/ 0 w 12192000"/>
              <a:gd name="connsiteY5" fmla="*/ 0 h 173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737359">
                <a:moveTo>
                  <a:pt x="0" y="0"/>
                </a:moveTo>
                <a:lnTo>
                  <a:pt x="12192000" y="0"/>
                </a:lnTo>
                <a:lnTo>
                  <a:pt x="12192000" y="1737359"/>
                </a:lnTo>
                <a:cubicBezTo>
                  <a:pt x="11136058" y="1660576"/>
                  <a:pt x="8097753" y="1507712"/>
                  <a:pt x="6065753" y="1507712"/>
                </a:cubicBezTo>
                <a:cubicBezTo>
                  <a:pt x="4033753" y="1507712"/>
                  <a:pt x="1031900" y="1674537"/>
                  <a:pt x="0" y="173735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D8B0E66E-8E21-2542-AF6B-553B331A80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988" y="3030732"/>
            <a:ext cx="10868024" cy="319564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4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B375C50B-1121-F645-9AAF-F155178DF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988" y="2368987"/>
            <a:ext cx="10868024" cy="4332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36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E873B-0880-96B6-C731-5296B7140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427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D68A26B-5EBB-2C40-A111-BEFA16CA9D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2150" y="-7985"/>
            <a:ext cx="4646559" cy="6897016"/>
          </a:xfrm>
          <a:custGeom>
            <a:avLst/>
            <a:gdLst>
              <a:gd name="connsiteX0" fmla="*/ 0 w 5364421"/>
              <a:gd name="connsiteY0" fmla="*/ 0 h 6857999"/>
              <a:gd name="connsiteX1" fmla="*/ 5364421 w 5364421"/>
              <a:gd name="connsiteY1" fmla="*/ 0 h 6857999"/>
              <a:gd name="connsiteX2" fmla="*/ 5364421 w 5364421"/>
              <a:gd name="connsiteY2" fmla="*/ 6857999 h 6857999"/>
              <a:gd name="connsiteX3" fmla="*/ 0 w 5364421"/>
              <a:gd name="connsiteY3" fmla="*/ 6857999 h 6857999"/>
              <a:gd name="connsiteX4" fmla="*/ 0 w 5364421"/>
              <a:gd name="connsiteY4" fmla="*/ 0 h 6857999"/>
              <a:gd name="connsiteX0" fmla="*/ 0 w 5364421"/>
              <a:gd name="connsiteY0" fmla="*/ 1 h 6858000"/>
              <a:gd name="connsiteX1" fmla="*/ 1895475 w 5364421"/>
              <a:gd name="connsiteY1" fmla="*/ 0 h 6858000"/>
              <a:gd name="connsiteX2" fmla="*/ 5364421 w 5364421"/>
              <a:gd name="connsiteY2" fmla="*/ 1 h 6858000"/>
              <a:gd name="connsiteX3" fmla="*/ 5364421 w 5364421"/>
              <a:gd name="connsiteY3" fmla="*/ 6858000 h 6858000"/>
              <a:gd name="connsiteX4" fmla="*/ 0 w 5364421"/>
              <a:gd name="connsiteY4" fmla="*/ 6858000 h 6858000"/>
              <a:gd name="connsiteX5" fmla="*/ 0 w 5364421"/>
              <a:gd name="connsiteY5" fmla="*/ 1 h 6858000"/>
              <a:gd name="connsiteX0" fmla="*/ 19050 w 5383471"/>
              <a:gd name="connsiteY0" fmla="*/ 1 h 6858000"/>
              <a:gd name="connsiteX1" fmla="*/ 1914525 w 5383471"/>
              <a:gd name="connsiteY1" fmla="*/ 0 h 6858000"/>
              <a:gd name="connsiteX2" fmla="*/ 5383471 w 5383471"/>
              <a:gd name="connsiteY2" fmla="*/ 1 h 6858000"/>
              <a:gd name="connsiteX3" fmla="*/ 5383471 w 5383471"/>
              <a:gd name="connsiteY3" fmla="*/ 6858000 h 6858000"/>
              <a:gd name="connsiteX4" fmla="*/ 19050 w 5383471"/>
              <a:gd name="connsiteY4" fmla="*/ 6858000 h 6858000"/>
              <a:gd name="connsiteX5" fmla="*/ 0 w 5383471"/>
              <a:gd name="connsiteY5" fmla="*/ 3400425 h 6858000"/>
              <a:gd name="connsiteX6" fmla="*/ 19050 w 5383471"/>
              <a:gd name="connsiteY6" fmla="*/ 1 h 685800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19050 w 5383471"/>
              <a:gd name="connsiteY5" fmla="*/ 6858000 h 6877050"/>
              <a:gd name="connsiteX6" fmla="*/ 0 w 5383471"/>
              <a:gd name="connsiteY6" fmla="*/ 3400425 h 6877050"/>
              <a:gd name="connsiteX7" fmla="*/ 19050 w 5383471"/>
              <a:gd name="connsiteY7" fmla="*/ 1 h 687705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6" fmla="*/ 19050 w 5383471"/>
              <a:gd name="connsiteY6" fmla="*/ 1 h 6877050"/>
              <a:gd name="connsiteX0" fmla="*/ 0 w 5383471"/>
              <a:gd name="connsiteY0" fmla="*/ 3400425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0" fmla="*/ 12283 w 5395754"/>
              <a:gd name="connsiteY0" fmla="*/ 3400425 h 6877050"/>
              <a:gd name="connsiteX1" fmla="*/ 1926808 w 5395754"/>
              <a:gd name="connsiteY1" fmla="*/ 0 h 6877050"/>
              <a:gd name="connsiteX2" fmla="*/ 5395754 w 5395754"/>
              <a:gd name="connsiteY2" fmla="*/ 1 h 6877050"/>
              <a:gd name="connsiteX3" fmla="*/ 5395754 w 5395754"/>
              <a:gd name="connsiteY3" fmla="*/ 6858000 h 6877050"/>
              <a:gd name="connsiteX4" fmla="*/ 1326733 w 5395754"/>
              <a:gd name="connsiteY4" fmla="*/ 6877050 h 6877050"/>
              <a:gd name="connsiteX5" fmla="*/ 12283 w 5395754"/>
              <a:gd name="connsiteY5" fmla="*/ 3400425 h 6877050"/>
              <a:gd name="connsiteX0" fmla="*/ 8533 w 5392004"/>
              <a:gd name="connsiteY0" fmla="*/ 3400425 h 6877050"/>
              <a:gd name="connsiteX1" fmla="*/ 1923058 w 5392004"/>
              <a:gd name="connsiteY1" fmla="*/ 0 h 6877050"/>
              <a:gd name="connsiteX2" fmla="*/ 5392004 w 5392004"/>
              <a:gd name="connsiteY2" fmla="*/ 1 h 6877050"/>
              <a:gd name="connsiteX3" fmla="*/ 5392004 w 5392004"/>
              <a:gd name="connsiteY3" fmla="*/ 6858000 h 6877050"/>
              <a:gd name="connsiteX4" fmla="*/ 1322983 w 5392004"/>
              <a:gd name="connsiteY4" fmla="*/ 6877050 h 6877050"/>
              <a:gd name="connsiteX5" fmla="*/ 8533 w 5392004"/>
              <a:gd name="connsiteY5" fmla="*/ 3400425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0525 w 5224388"/>
              <a:gd name="connsiteY0" fmla="*/ 3219450 h 6877050"/>
              <a:gd name="connsiteX1" fmla="*/ 1755442 w 5224388"/>
              <a:gd name="connsiteY1" fmla="*/ 0 h 6877050"/>
              <a:gd name="connsiteX2" fmla="*/ 5224388 w 5224388"/>
              <a:gd name="connsiteY2" fmla="*/ 1 h 6877050"/>
              <a:gd name="connsiteX3" fmla="*/ 5224388 w 5224388"/>
              <a:gd name="connsiteY3" fmla="*/ 6858000 h 6877050"/>
              <a:gd name="connsiteX4" fmla="*/ 1155367 w 5224388"/>
              <a:gd name="connsiteY4" fmla="*/ 6877050 h 6877050"/>
              <a:gd name="connsiteX5" fmla="*/ 10525 w 5224388"/>
              <a:gd name="connsiteY5" fmla="*/ 3219450 h 6877050"/>
              <a:gd name="connsiteX0" fmla="*/ 25343 w 5239206"/>
              <a:gd name="connsiteY0" fmla="*/ 3219450 h 6877050"/>
              <a:gd name="connsiteX1" fmla="*/ 1770260 w 5239206"/>
              <a:gd name="connsiteY1" fmla="*/ 0 h 6877050"/>
              <a:gd name="connsiteX2" fmla="*/ 5239206 w 5239206"/>
              <a:gd name="connsiteY2" fmla="*/ 1 h 6877050"/>
              <a:gd name="connsiteX3" fmla="*/ 5239206 w 5239206"/>
              <a:gd name="connsiteY3" fmla="*/ 6858000 h 6877050"/>
              <a:gd name="connsiteX4" fmla="*/ 1170185 w 5239206"/>
              <a:gd name="connsiteY4" fmla="*/ 6877050 h 6877050"/>
              <a:gd name="connsiteX5" fmla="*/ 25343 w 5239206"/>
              <a:gd name="connsiteY5" fmla="*/ 3219450 h 6877050"/>
              <a:gd name="connsiteX0" fmla="*/ 57 w 5213920"/>
              <a:gd name="connsiteY0" fmla="*/ 3219450 h 6877050"/>
              <a:gd name="connsiteX1" fmla="*/ 1111767 w 5213920"/>
              <a:gd name="connsiteY1" fmla="*/ 0 h 6877050"/>
              <a:gd name="connsiteX2" fmla="*/ 5213920 w 5213920"/>
              <a:gd name="connsiteY2" fmla="*/ 1 h 6877050"/>
              <a:gd name="connsiteX3" fmla="*/ 5213920 w 5213920"/>
              <a:gd name="connsiteY3" fmla="*/ 6858000 h 6877050"/>
              <a:gd name="connsiteX4" fmla="*/ 1144899 w 5213920"/>
              <a:gd name="connsiteY4" fmla="*/ 6877050 h 6877050"/>
              <a:gd name="connsiteX5" fmla="*/ 57 w 5213920"/>
              <a:gd name="connsiteY5" fmla="*/ 3219450 h 6877050"/>
              <a:gd name="connsiteX0" fmla="*/ 34 w 5213897"/>
              <a:gd name="connsiteY0" fmla="*/ 3219450 h 6877050"/>
              <a:gd name="connsiteX1" fmla="*/ 1111744 w 5213897"/>
              <a:gd name="connsiteY1" fmla="*/ 0 h 6877050"/>
              <a:gd name="connsiteX2" fmla="*/ 5213897 w 5213897"/>
              <a:gd name="connsiteY2" fmla="*/ 1 h 6877050"/>
              <a:gd name="connsiteX3" fmla="*/ 5213897 w 5213897"/>
              <a:gd name="connsiteY3" fmla="*/ 6858000 h 6877050"/>
              <a:gd name="connsiteX4" fmla="*/ 1144876 w 5213897"/>
              <a:gd name="connsiteY4" fmla="*/ 6877050 h 6877050"/>
              <a:gd name="connsiteX5" fmla="*/ 34 w 5213897"/>
              <a:gd name="connsiteY5" fmla="*/ 3219450 h 6877050"/>
              <a:gd name="connsiteX0" fmla="*/ 9840 w 5223703"/>
              <a:gd name="connsiteY0" fmla="*/ 3219450 h 6877050"/>
              <a:gd name="connsiteX1" fmla="*/ 1121550 w 5223703"/>
              <a:gd name="connsiteY1" fmla="*/ 0 h 6877050"/>
              <a:gd name="connsiteX2" fmla="*/ 5223703 w 5223703"/>
              <a:gd name="connsiteY2" fmla="*/ 1 h 6877050"/>
              <a:gd name="connsiteX3" fmla="*/ 5223703 w 5223703"/>
              <a:gd name="connsiteY3" fmla="*/ 6858000 h 6877050"/>
              <a:gd name="connsiteX4" fmla="*/ 1154682 w 5223703"/>
              <a:gd name="connsiteY4" fmla="*/ 6877050 h 6877050"/>
              <a:gd name="connsiteX5" fmla="*/ 9840 w 5223703"/>
              <a:gd name="connsiteY5" fmla="*/ 3219450 h 6877050"/>
              <a:gd name="connsiteX0" fmla="*/ 9840 w 5223703"/>
              <a:gd name="connsiteY0" fmla="*/ 3219450 h 6900159"/>
              <a:gd name="connsiteX1" fmla="*/ 1121550 w 5223703"/>
              <a:gd name="connsiteY1" fmla="*/ 0 h 6900159"/>
              <a:gd name="connsiteX2" fmla="*/ 5223703 w 5223703"/>
              <a:gd name="connsiteY2" fmla="*/ 1 h 6900159"/>
              <a:gd name="connsiteX3" fmla="*/ 5211892 w 5223703"/>
              <a:gd name="connsiteY3" fmla="*/ 6900159 h 6900159"/>
              <a:gd name="connsiteX4" fmla="*/ 1154682 w 5223703"/>
              <a:gd name="connsiteY4" fmla="*/ 6877050 h 6900159"/>
              <a:gd name="connsiteX5" fmla="*/ 9840 w 5223703"/>
              <a:gd name="connsiteY5" fmla="*/ 3219450 h 6900159"/>
              <a:gd name="connsiteX0" fmla="*/ 9840 w 5228190"/>
              <a:gd name="connsiteY0" fmla="*/ 3227457 h 6908166"/>
              <a:gd name="connsiteX1" fmla="*/ 1121550 w 5228190"/>
              <a:gd name="connsiteY1" fmla="*/ 8007 h 6908166"/>
              <a:gd name="connsiteX2" fmla="*/ 5228190 w 5228190"/>
              <a:gd name="connsiteY2" fmla="*/ 0 h 6908166"/>
              <a:gd name="connsiteX3" fmla="*/ 5211892 w 5228190"/>
              <a:gd name="connsiteY3" fmla="*/ 6908166 h 6908166"/>
              <a:gd name="connsiteX4" fmla="*/ 1154682 w 5228190"/>
              <a:gd name="connsiteY4" fmla="*/ 6885057 h 6908166"/>
              <a:gd name="connsiteX5" fmla="*/ 9840 w 5228190"/>
              <a:gd name="connsiteY5" fmla="*/ 3227457 h 6908166"/>
              <a:gd name="connsiteX0" fmla="*/ 12 w 5218362"/>
              <a:gd name="connsiteY0" fmla="*/ 3227457 h 6908166"/>
              <a:gd name="connsiteX1" fmla="*/ 1125183 w 5218362"/>
              <a:gd name="connsiteY1" fmla="*/ 4003 h 6908166"/>
              <a:gd name="connsiteX2" fmla="*/ 5218362 w 5218362"/>
              <a:gd name="connsiteY2" fmla="*/ 0 h 6908166"/>
              <a:gd name="connsiteX3" fmla="*/ 5202064 w 5218362"/>
              <a:gd name="connsiteY3" fmla="*/ 6908166 h 6908166"/>
              <a:gd name="connsiteX4" fmla="*/ 1144854 w 5218362"/>
              <a:gd name="connsiteY4" fmla="*/ 6885057 h 6908166"/>
              <a:gd name="connsiteX5" fmla="*/ 12 w 5218362"/>
              <a:gd name="connsiteY5" fmla="*/ 3227457 h 6908166"/>
              <a:gd name="connsiteX0" fmla="*/ 43 w 5218393"/>
              <a:gd name="connsiteY0" fmla="*/ 3227457 h 6908166"/>
              <a:gd name="connsiteX1" fmla="*/ 1125214 w 5218393"/>
              <a:gd name="connsiteY1" fmla="*/ 4003 h 6908166"/>
              <a:gd name="connsiteX2" fmla="*/ 5218393 w 5218393"/>
              <a:gd name="connsiteY2" fmla="*/ 0 h 6908166"/>
              <a:gd name="connsiteX3" fmla="*/ 5202095 w 5218393"/>
              <a:gd name="connsiteY3" fmla="*/ 6908166 h 6908166"/>
              <a:gd name="connsiteX4" fmla="*/ 1162834 w 5218393"/>
              <a:gd name="connsiteY4" fmla="*/ 6893065 h 6908166"/>
              <a:gd name="connsiteX5" fmla="*/ 43 w 5218393"/>
              <a:gd name="connsiteY5" fmla="*/ 3227457 h 6908166"/>
              <a:gd name="connsiteX0" fmla="*/ 43 w 5221443"/>
              <a:gd name="connsiteY0" fmla="*/ 3227457 h 6916174"/>
              <a:gd name="connsiteX1" fmla="*/ 1125214 w 5221443"/>
              <a:gd name="connsiteY1" fmla="*/ 4003 h 6916174"/>
              <a:gd name="connsiteX2" fmla="*/ 5218393 w 5221443"/>
              <a:gd name="connsiteY2" fmla="*/ 0 h 6916174"/>
              <a:gd name="connsiteX3" fmla="*/ 5220044 w 5221443"/>
              <a:gd name="connsiteY3" fmla="*/ 6916174 h 6916174"/>
              <a:gd name="connsiteX4" fmla="*/ 1162834 w 5221443"/>
              <a:gd name="connsiteY4" fmla="*/ 6893065 h 6916174"/>
              <a:gd name="connsiteX5" fmla="*/ 43 w 5221443"/>
              <a:gd name="connsiteY5" fmla="*/ 3227457 h 691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1443" h="6916174">
                <a:moveTo>
                  <a:pt x="43" y="3227457"/>
                </a:moveTo>
                <a:cubicBezTo>
                  <a:pt x="-6227" y="2079280"/>
                  <a:pt x="668952" y="637230"/>
                  <a:pt x="1125214" y="4003"/>
                </a:cubicBezTo>
                <a:lnTo>
                  <a:pt x="5218393" y="0"/>
                </a:lnTo>
                <a:cubicBezTo>
                  <a:pt x="5212960" y="2302722"/>
                  <a:pt x="5225477" y="4613452"/>
                  <a:pt x="5220044" y="6916174"/>
                </a:cubicBezTo>
                <a:lnTo>
                  <a:pt x="1162834" y="6893065"/>
                </a:lnTo>
                <a:cubicBezTo>
                  <a:pt x="548271" y="6259653"/>
                  <a:pt x="6313" y="4375634"/>
                  <a:pt x="43" y="3227457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072FE9-F803-5446-BF0F-75B32987FA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677276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FB96BD-1F58-8747-BD39-C06AE2F903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70C64-66A4-0043-9D20-BDB29813AB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988" y="2326644"/>
            <a:ext cx="6097400" cy="23696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4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1B4D3D8-F83C-544F-B95B-27FDB271FE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988" y="1664899"/>
            <a:ext cx="6097400" cy="4332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36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</p:spTree>
    <p:extLst>
      <p:ext uri="{BB962C8B-B14F-4D97-AF65-F5344CB8AC3E}">
        <p14:creationId xmlns:p14="http://schemas.microsoft.com/office/powerpoint/2010/main" val="426420821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Pag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D68A26B-5EBB-2C40-A111-BEFA16CA9D3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52150" y="-7985"/>
            <a:ext cx="4646559" cy="6897016"/>
          </a:xfrm>
          <a:custGeom>
            <a:avLst/>
            <a:gdLst>
              <a:gd name="connsiteX0" fmla="*/ 0 w 5364421"/>
              <a:gd name="connsiteY0" fmla="*/ 0 h 6857999"/>
              <a:gd name="connsiteX1" fmla="*/ 5364421 w 5364421"/>
              <a:gd name="connsiteY1" fmla="*/ 0 h 6857999"/>
              <a:gd name="connsiteX2" fmla="*/ 5364421 w 5364421"/>
              <a:gd name="connsiteY2" fmla="*/ 6857999 h 6857999"/>
              <a:gd name="connsiteX3" fmla="*/ 0 w 5364421"/>
              <a:gd name="connsiteY3" fmla="*/ 6857999 h 6857999"/>
              <a:gd name="connsiteX4" fmla="*/ 0 w 5364421"/>
              <a:gd name="connsiteY4" fmla="*/ 0 h 6857999"/>
              <a:gd name="connsiteX0" fmla="*/ 0 w 5364421"/>
              <a:gd name="connsiteY0" fmla="*/ 1 h 6858000"/>
              <a:gd name="connsiteX1" fmla="*/ 1895475 w 5364421"/>
              <a:gd name="connsiteY1" fmla="*/ 0 h 6858000"/>
              <a:gd name="connsiteX2" fmla="*/ 5364421 w 5364421"/>
              <a:gd name="connsiteY2" fmla="*/ 1 h 6858000"/>
              <a:gd name="connsiteX3" fmla="*/ 5364421 w 5364421"/>
              <a:gd name="connsiteY3" fmla="*/ 6858000 h 6858000"/>
              <a:gd name="connsiteX4" fmla="*/ 0 w 5364421"/>
              <a:gd name="connsiteY4" fmla="*/ 6858000 h 6858000"/>
              <a:gd name="connsiteX5" fmla="*/ 0 w 5364421"/>
              <a:gd name="connsiteY5" fmla="*/ 1 h 6858000"/>
              <a:gd name="connsiteX0" fmla="*/ 19050 w 5383471"/>
              <a:gd name="connsiteY0" fmla="*/ 1 h 6858000"/>
              <a:gd name="connsiteX1" fmla="*/ 1914525 w 5383471"/>
              <a:gd name="connsiteY1" fmla="*/ 0 h 6858000"/>
              <a:gd name="connsiteX2" fmla="*/ 5383471 w 5383471"/>
              <a:gd name="connsiteY2" fmla="*/ 1 h 6858000"/>
              <a:gd name="connsiteX3" fmla="*/ 5383471 w 5383471"/>
              <a:gd name="connsiteY3" fmla="*/ 6858000 h 6858000"/>
              <a:gd name="connsiteX4" fmla="*/ 19050 w 5383471"/>
              <a:gd name="connsiteY4" fmla="*/ 6858000 h 6858000"/>
              <a:gd name="connsiteX5" fmla="*/ 0 w 5383471"/>
              <a:gd name="connsiteY5" fmla="*/ 3400425 h 6858000"/>
              <a:gd name="connsiteX6" fmla="*/ 19050 w 5383471"/>
              <a:gd name="connsiteY6" fmla="*/ 1 h 685800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19050 w 5383471"/>
              <a:gd name="connsiteY5" fmla="*/ 6858000 h 6877050"/>
              <a:gd name="connsiteX6" fmla="*/ 0 w 5383471"/>
              <a:gd name="connsiteY6" fmla="*/ 3400425 h 6877050"/>
              <a:gd name="connsiteX7" fmla="*/ 19050 w 5383471"/>
              <a:gd name="connsiteY7" fmla="*/ 1 h 687705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6" fmla="*/ 19050 w 5383471"/>
              <a:gd name="connsiteY6" fmla="*/ 1 h 6877050"/>
              <a:gd name="connsiteX0" fmla="*/ 0 w 5383471"/>
              <a:gd name="connsiteY0" fmla="*/ 3400425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0" fmla="*/ 12283 w 5395754"/>
              <a:gd name="connsiteY0" fmla="*/ 3400425 h 6877050"/>
              <a:gd name="connsiteX1" fmla="*/ 1926808 w 5395754"/>
              <a:gd name="connsiteY1" fmla="*/ 0 h 6877050"/>
              <a:gd name="connsiteX2" fmla="*/ 5395754 w 5395754"/>
              <a:gd name="connsiteY2" fmla="*/ 1 h 6877050"/>
              <a:gd name="connsiteX3" fmla="*/ 5395754 w 5395754"/>
              <a:gd name="connsiteY3" fmla="*/ 6858000 h 6877050"/>
              <a:gd name="connsiteX4" fmla="*/ 1326733 w 5395754"/>
              <a:gd name="connsiteY4" fmla="*/ 6877050 h 6877050"/>
              <a:gd name="connsiteX5" fmla="*/ 12283 w 5395754"/>
              <a:gd name="connsiteY5" fmla="*/ 3400425 h 6877050"/>
              <a:gd name="connsiteX0" fmla="*/ 8533 w 5392004"/>
              <a:gd name="connsiteY0" fmla="*/ 3400425 h 6877050"/>
              <a:gd name="connsiteX1" fmla="*/ 1923058 w 5392004"/>
              <a:gd name="connsiteY1" fmla="*/ 0 h 6877050"/>
              <a:gd name="connsiteX2" fmla="*/ 5392004 w 5392004"/>
              <a:gd name="connsiteY2" fmla="*/ 1 h 6877050"/>
              <a:gd name="connsiteX3" fmla="*/ 5392004 w 5392004"/>
              <a:gd name="connsiteY3" fmla="*/ 6858000 h 6877050"/>
              <a:gd name="connsiteX4" fmla="*/ 1322983 w 5392004"/>
              <a:gd name="connsiteY4" fmla="*/ 6877050 h 6877050"/>
              <a:gd name="connsiteX5" fmla="*/ 8533 w 5392004"/>
              <a:gd name="connsiteY5" fmla="*/ 3400425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0525 w 5224388"/>
              <a:gd name="connsiteY0" fmla="*/ 3219450 h 6877050"/>
              <a:gd name="connsiteX1" fmla="*/ 1755442 w 5224388"/>
              <a:gd name="connsiteY1" fmla="*/ 0 h 6877050"/>
              <a:gd name="connsiteX2" fmla="*/ 5224388 w 5224388"/>
              <a:gd name="connsiteY2" fmla="*/ 1 h 6877050"/>
              <a:gd name="connsiteX3" fmla="*/ 5224388 w 5224388"/>
              <a:gd name="connsiteY3" fmla="*/ 6858000 h 6877050"/>
              <a:gd name="connsiteX4" fmla="*/ 1155367 w 5224388"/>
              <a:gd name="connsiteY4" fmla="*/ 6877050 h 6877050"/>
              <a:gd name="connsiteX5" fmla="*/ 10525 w 5224388"/>
              <a:gd name="connsiteY5" fmla="*/ 3219450 h 6877050"/>
              <a:gd name="connsiteX0" fmla="*/ 25343 w 5239206"/>
              <a:gd name="connsiteY0" fmla="*/ 3219450 h 6877050"/>
              <a:gd name="connsiteX1" fmla="*/ 1770260 w 5239206"/>
              <a:gd name="connsiteY1" fmla="*/ 0 h 6877050"/>
              <a:gd name="connsiteX2" fmla="*/ 5239206 w 5239206"/>
              <a:gd name="connsiteY2" fmla="*/ 1 h 6877050"/>
              <a:gd name="connsiteX3" fmla="*/ 5239206 w 5239206"/>
              <a:gd name="connsiteY3" fmla="*/ 6858000 h 6877050"/>
              <a:gd name="connsiteX4" fmla="*/ 1170185 w 5239206"/>
              <a:gd name="connsiteY4" fmla="*/ 6877050 h 6877050"/>
              <a:gd name="connsiteX5" fmla="*/ 25343 w 5239206"/>
              <a:gd name="connsiteY5" fmla="*/ 3219450 h 6877050"/>
              <a:gd name="connsiteX0" fmla="*/ 57 w 5213920"/>
              <a:gd name="connsiteY0" fmla="*/ 3219450 h 6877050"/>
              <a:gd name="connsiteX1" fmla="*/ 1111767 w 5213920"/>
              <a:gd name="connsiteY1" fmla="*/ 0 h 6877050"/>
              <a:gd name="connsiteX2" fmla="*/ 5213920 w 5213920"/>
              <a:gd name="connsiteY2" fmla="*/ 1 h 6877050"/>
              <a:gd name="connsiteX3" fmla="*/ 5213920 w 5213920"/>
              <a:gd name="connsiteY3" fmla="*/ 6858000 h 6877050"/>
              <a:gd name="connsiteX4" fmla="*/ 1144899 w 5213920"/>
              <a:gd name="connsiteY4" fmla="*/ 6877050 h 6877050"/>
              <a:gd name="connsiteX5" fmla="*/ 57 w 5213920"/>
              <a:gd name="connsiteY5" fmla="*/ 3219450 h 6877050"/>
              <a:gd name="connsiteX0" fmla="*/ 34 w 5213897"/>
              <a:gd name="connsiteY0" fmla="*/ 3219450 h 6877050"/>
              <a:gd name="connsiteX1" fmla="*/ 1111744 w 5213897"/>
              <a:gd name="connsiteY1" fmla="*/ 0 h 6877050"/>
              <a:gd name="connsiteX2" fmla="*/ 5213897 w 5213897"/>
              <a:gd name="connsiteY2" fmla="*/ 1 h 6877050"/>
              <a:gd name="connsiteX3" fmla="*/ 5213897 w 5213897"/>
              <a:gd name="connsiteY3" fmla="*/ 6858000 h 6877050"/>
              <a:gd name="connsiteX4" fmla="*/ 1144876 w 5213897"/>
              <a:gd name="connsiteY4" fmla="*/ 6877050 h 6877050"/>
              <a:gd name="connsiteX5" fmla="*/ 34 w 5213897"/>
              <a:gd name="connsiteY5" fmla="*/ 3219450 h 6877050"/>
              <a:gd name="connsiteX0" fmla="*/ 9840 w 5223703"/>
              <a:gd name="connsiteY0" fmla="*/ 3219450 h 6877050"/>
              <a:gd name="connsiteX1" fmla="*/ 1121550 w 5223703"/>
              <a:gd name="connsiteY1" fmla="*/ 0 h 6877050"/>
              <a:gd name="connsiteX2" fmla="*/ 5223703 w 5223703"/>
              <a:gd name="connsiteY2" fmla="*/ 1 h 6877050"/>
              <a:gd name="connsiteX3" fmla="*/ 5223703 w 5223703"/>
              <a:gd name="connsiteY3" fmla="*/ 6858000 h 6877050"/>
              <a:gd name="connsiteX4" fmla="*/ 1154682 w 5223703"/>
              <a:gd name="connsiteY4" fmla="*/ 6877050 h 6877050"/>
              <a:gd name="connsiteX5" fmla="*/ 9840 w 5223703"/>
              <a:gd name="connsiteY5" fmla="*/ 3219450 h 6877050"/>
              <a:gd name="connsiteX0" fmla="*/ 9840 w 5223703"/>
              <a:gd name="connsiteY0" fmla="*/ 3219450 h 6900159"/>
              <a:gd name="connsiteX1" fmla="*/ 1121550 w 5223703"/>
              <a:gd name="connsiteY1" fmla="*/ 0 h 6900159"/>
              <a:gd name="connsiteX2" fmla="*/ 5223703 w 5223703"/>
              <a:gd name="connsiteY2" fmla="*/ 1 h 6900159"/>
              <a:gd name="connsiteX3" fmla="*/ 5211892 w 5223703"/>
              <a:gd name="connsiteY3" fmla="*/ 6900159 h 6900159"/>
              <a:gd name="connsiteX4" fmla="*/ 1154682 w 5223703"/>
              <a:gd name="connsiteY4" fmla="*/ 6877050 h 6900159"/>
              <a:gd name="connsiteX5" fmla="*/ 9840 w 5223703"/>
              <a:gd name="connsiteY5" fmla="*/ 3219450 h 6900159"/>
              <a:gd name="connsiteX0" fmla="*/ 9840 w 5228190"/>
              <a:gd name="connsiteY0" fmla="*/ 3227457 h 6908166"/>
              <a:gd name="connsiteX1" fmla="*/ 1121550 w 5228190"/>
              <a:gd name="connsiteY1" fmla="*/ 8007 h 6908166"/>
              <a:gd name="connsiteX2" fmla="*/ 5228190 w 5228190"/>
              <a:gd name="connsiteY2" fmla="*/ 0 h 6908166"/>
              <a:gd name="connsiteX3" fmla="*/ 5211892 w 5228190"/>
              <a:gd name="connsiteY3" fmla="*/ 6908166 h 6908166"/>
              <a:gd name="connsiteX4" fmla="*/ 1154682 w 5228190"/>
              <a:gd name="connsiteY4" fmla="*/ 6885057 h 6908166"/>
              <a:gd name="connsiteX5" fmla="*/ 9840 w 5228190"/>
              <a:gd name="connsiteY5" fmla="*/ 3227457 h 6908166"/>
              <a:gd name="connsiteX0" fmla="*/ 12 w 5218362"/>
              <a:gd name="connsiteY0" fmla="*/ 3227457 h 6908166"/>
              <a:gd name="connsiteX1" fmla="*/ 1125183 w 5218362"/>
              <a:gd name="connsiteY1" fmla="*/ 4003 h 6908166"/>
              <a:gd name="connsiteX2" fmla="*/ 5218362 w 5218362"/>
              <a:gd name="connsiteY2" fmla="*/ 0 h 6908166"/>
              <a:gd name="connsiteX3" fmla="*/ 5202064 w 5218362"/>
              <a:gd name="connsiteY3" fmla="*/ 6908166 h 6908166"/>
              <a:gd name="connsiteX4" fmla="*/ 1144854 w 5218362"/>
              <a:gd name="connsiteY4" fmla="*/ 6885057 h 6908166"/>
              <a:gd name="connsiteX5" fmla="*/ 12 w 5218362"/>
              <a:gd name="connsiteY5" fmla="*/ 3227457 h 6908166"/>
              <a:gd name="connsiteX0" fmla="*/ 43 w 5218393"/>
              <a:gd name="connsiteY0" fmla="*/ 3227457 h 6908166"/>
              <a:gd name="connsiteX1" fmla="*/ 1125214 w 5218393"/>
              <a:gd name="connsiteY1" fmla="*/ 4003 h 6908166"/>
              <a:gd name="connsiteX2" fmla="*/ 5218393 w 5218393"/>
              <a:gd name="connsiteY2" fmla="*/ 0 h 6908166"/>
              <a:gd name="connsiteX3" fmla="*/ 5202095 w 5218393"/>
              <a:gd name="connsiteY3" fmla="*/ 6908166 h 6908166"/>
              <a:gd name="connsiteX4" fmla="*/ 1162834 w 5218393"/>
              <a:gd name="connsiteY4" fmla="*/ 6893065 h 6908166"/>
              <a:gd name="connsiteX5" fmla="*/ 43 w 5218393"/>
              <a:gd name="connsiteY5" fmla="*/ 3227457 h 6908166"/>
              <a:gd name="connsiteX0" fmla="*/ 43 w 5221443"/>
              <a:gd name="connsiteY0" fmla="*/ 3227457 h 6916174"/>
              <a:gd name="connsiteX1" fmla="*/ 1125214 w 5221443"/>
              <a:gd name="connsiteY1" fmla="*/ 4003 h 6916174"/>
              <a:gd name="connsiteX2" fmla="*/ 5218393 w 5221443"/>
              <a:gd name="connsiteY2" fmla="*/ 0 h 6916174"/>
              <a:gd name="connsiteX3" fmla="*/ 5220044 w 5221443"/>
              <a:gd name="connsiteY3" fmla="*/ 6916174 h 6916174"/>
              <a:gd name="connsiteX4" fmla="*/ 1162834 w 5221443"/>
              <a:gd name="connsiteY4" fmla="*/ 6893065 h 6916174"/>
              <a:gd name="connsiteX5" fmla="*/ 43 w 5221443"/>
              <a:gd name="connsiteY5" fmla="*/ 3227457 h 691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1443" h="6916174">
                <a:moveTo>
                  <a:pt x="43" y="3227457"/>
                </a:moveTo>
                <a:cubicBezTo>
                  <a:pt x="-6227" y="2079280"/>
                  <a:pt x="668952" y="637230"/>
                  <a:pt x="1125214" y="4003"/>
                </a:cubicBezTo>
                <a:lnTo>
                  <a:pt x="5218393" y="0"/>
                </a:lnTo>
                <a:cubicBezTo>
                  <a:pt x="5212960" y="2302722"/>
                  <a:pt x="5225477" y="4613452"/>
                  <a:pt x="5220044" y="6916174"/>
                </a:cubicBezTo>
                <a:lnTo>
                  <a:pt x="1162834" y="6893065"/>
                </a:lnTo>
                <a:cubicBezTo>
                  <a:pt x="548271" y="6259653"/>
                  <a:pt x="6313" y="4375634"/>
                  <a:pt x="43" y="3227457"/>
                </a:cubicBezTo>
                <a:close/>
              </a:path>
            </a:pathLst>
          </a:custGeom>
          <a:solidFill>
            <a:srgbClr val="FFFFFF"/>
          </a:solidFill>
        </p:spPr>
        <p:txBody>
          <a:bodyPr anchor="ctr"/>
          <a:lstStyle>
            <a:lvl1pPr algn="ctr">
              <a:defRPr>
                <a:solidFill>
                  <a:schemeClr val="accent2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r>
              <a:rPr lang="en-US" dirty="0"/>
              <a:t>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072FE9-F803-5446-BF0F-75B32987FA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165" y="1664899"/>
            <a:ext cx="8677276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FB96BD-1F58-8747-BD39-C06AE2F903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70C64-66A4-0043-9D20-BDB29813AB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1988" y="2326644"/>
            <a:ext cx="6097400" cy="236964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4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1B4D3D8-F83C-544F-B95B-27FDB271FE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988" y="1664899"/>
            <a:ext cx="6097400" cy="4332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36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</p:spTree>
    <p:extLst>
      <p:ext uri="{BB962C8B-B14F-4D97-AF65-F5344CB8AC3E}">
        <p14:creationId xmlns:p14="http://schemas.microsoft.com/office/powerpoint/2010/main" val="223552231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2F15C36-6BA4-424D-8C3F-CE190894A1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8314267" cy="6858000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D23DFA1-73DC-244A-95FC-62BFF3C518D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61988" y="2214562"/>
            <a:ext cx="8020883" cy="3172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r>
              <a:rPr lang="en-US" altLang="zh-HK"/>
              <a:t>Click icon to add table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54A30-424B-0E41-A2CD-5300A9151D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988" y="1509451"/>
            <a:ext cx="8020883" cy="4332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36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58B7C2-8F45-5D47-986F-265BED63F7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0727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93C09E1-78C7-734D-B89C-298D3601F6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1988" y="1509451"/>
            <a:ext cx="8020883" cy="43320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36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B4EB8-64A4-C540-BAEB-1F96BBD895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EC9229-6623-264C-B1BE-32DA1590E8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81449" y="2528855"/>
            <a:ext cx="2890595" cy="289059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latin typeface="Gotham" pitchFamily="2" charset="0"/>
                <a:cs typeface="Gotham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53092F9-8441-7F48-9903-497B14640D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50704" y="2528855"/>
            <a:ext cx="2890595" cy="289059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latin typeface="Gotham" pitchFamily="2" charset="0"/>
                <a:cs typeface="Gotham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A24197D-2E9E-BC4D-A295-A6C3E4578C3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819957" y="2528855"/>
            <a:ext cx="2890595" cy="2890595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latin typeface="Gotham" pitchFamily="2" charset="0"/>
                <a:cs typeface="Gotham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D0F0266-ED2B-E649-846D-56664488CA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37165" y="5663297"/>
            <a:ext cx="2379164" cy="21045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2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64B4274-D6F6-0249-8CDB-1637AC439A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6419" y="5663297"/>
            <a:ext cx="2379164" cy="21045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2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D9534B6-019D-BC41-99AE-96CD9C7BD0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5673" y="5663297"/>
            <a:ext cx="2379164" cy="210455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2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72986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B58C15-3E5F-6B4F-BF68-9AC3727BB3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026" y="0"/>
            <a:ext cx="741997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45FC25-62FF-8D4D-B0DE-F184DA88E0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60EAA5E-7DE6-D842-A70A-2430FD3B71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66981" y="1469109"/>
            <a:ext cx="1315539" cy="1315539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latin typeface="Gotham" pitchFamily="2" charset="0"/>
                <a:cs typeface="Gotham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361BAF8-7F75-974F-AB82-162C11070D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6563" y="2302705"/>
            <a:ext cx="6097400" cy="18466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2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168CB84-18CD-5847-887C-5F15D1735D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6563" y="1766385"/>
            <a:ext cx="6097400" cy="3077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20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38A9D93B-BD79-6B4D-8F30-78DE1D2FF5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266981" y="3055092"/>
            <a:ext cx="1315539" cy="1315539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latin typeface="Gotham" pitchFamily="2" charset="0"/>
                <a:cs typeface="Gotham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5B035ABB-6288-B74E-8415-A586A5BF67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976563" y="3888687"/>
            <a:ext cx="6097400" cy="18466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2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C427B340-F17B-584A-8F33-574183C080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6563" y="3352368"/>
            <a:ext cx="6097400" cy="3077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20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04EDF28A-1C58-6C4E-9AA8-9DD8DE0BC55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6981" y="4641073"/>
            <a:ext cx="1315539" cy="1315539"/>
          </a:xfrm>
          <a:prstGeom prst="ellipse">
            <a:avLst/>
          </a:prstGeom>
        </p:spPr>
        <p:txBody>
          <a:bodyPr anchor="ctr"/>
          <a:lstStyle>
            <a:lvl1pPr algn="ctr">
              <a:defRPr>
                <a:latin typeface="Gotham" pitchFamily="2" charset="0"/>
                <a:cs typeface="Gotham" pitchFamily="2" charset="0"/>
              </a:defRPr>
            </a:lvl1pPr>
          </a:lstStyle>
          <a:p>
            <a:endParaRPr lang="en-US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B205CCE-9E05-AE4E-9D8A-E68A4D95C3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76563" y="5474669"/>
            <a:ext cx="6097400" cy="184667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200" b="0" i="0">
                <a:solidFill>
                  <a:srgbClr val="57585B"/>
                </a:solidFill>
                <a:latin typeface="Gotham" pitchFamily="2" charset="0"/>
                <a:cs typeface="Gotham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80AC7C35-6CAF-BA43-BCF4-1BC726DED2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76563" y="4938349"/>
            <a:ext cx="6097400" cy="307777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2000" b="0" i="0" spc="100" baseline="0">
                <a:solidFill>
                  <a:srgbClr val="57585B"/>
                </a:solidFill>
                <a:latin typeface="Optima" panose="02000503060000020004" pitchFamily="2" charset="0"/>
                <a:cs typeface="Gotham" pitchFamily="2" charset="0"/>
              </a:defRPr>
            </a:lvl1pPr>
          </a:lstStyle>
          <a:p>
            <a:r>
              <a:rPr lang="en-US" dirty="0"/>
              <a:t>Click to edit title styles</a:t>
            </a:r>
          </a:p>
        </p:txBody>
      </p:sp>
    </p:spTree>
    <p:extLst>
      <p:ext uri="{BB962C8B-B14F-4D97-AF65-F5344CB8AC3E}">
        <p14:creationId xmlns:p14="http://schemas.microsoft.com/office/powerpoint/2010/main" val="393083495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3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1" r:id="rId5"/>
    <p:sldLayoutId id="2147483674" r:id="rId6"/>
    <p:sldLayoutId id="2147483667" r:id="rId7"/>
    <p:sldLayoutId id="2147483670" r:id="rId8"/>
    <p:sldLayoutId id="2147483672" r:id="rId9"/>
    <p:sldLayoutId id="2147483673" r:id="rId10"/>
    <p:sldLayoutId id="2147483675" r:id="rId11"/>
    <p:sldLayoutId id="2147483668" r:id="rId12"/>
    <p:sldLayoutId id="2147483669" r:id="rId13"/>
  </p:sldLayoutIdLst>
  <p:transition spd="slow">
    <p:wipe/>
  </p:transition>
  <p:txStyles>
    <p:titleStyle>
      <a:lvl1pPr algn="l" defTabSz="914012" rtl="0" eaLnBrk="1" latinLnBrk="0" hangingPunct="1">
        <a:lnSpc>
          <a:spcPts val="3439"/>
        </a:lnSpc>
        <a:spcBef>
          <a:spcPct val="0"/>
        </a:spcBef>
        <a:buNone/>
        <a:defRPr sz="3199" kern="1200">
          <a:solidFill>
            <a:schemeClr val="tx1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0" indent="0" algn="l" defTabSz="914012" rtl="0" eaLnBrk="1" latinLnBrk="0" hangingPunct="1">
        <a:lnSpc>
          <a:spcPct val="100000"/>
        </a:lnSpc>
        <a:spcBef>
          <a:spcPts val="0"/>
        </a:spcBef>
        <a:buFontTx/>
        <a:buNone/>
        <a:defRPr sz="1000" kern="1200">
          <a:solidFill>
            <a:srgbClr val="1D1D1B"/>
          </a:solidFill>
          <a:latin typeface="Arial" panose="020B06040202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  <a:lvl2pPr marL="457006" indent="0" algn="l" defTabSz="914012" rtl="0" eaLnBrk="1" latinLnBrk="0" hangingPunct="1">
        <a:lnSpc>
          <a:spcPct val="90000"/>
        </a:lnSpc>
        <a:spcBef>
          <a:spcPts val="500"/>
        </a:spcBef>
        <a:buFontTx/>
        <a:buNone/>
        <a:defRPr sz="7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012" indent="0" algn="l" defTabSz="914012" rtl="0" eaLnBrk="1" latinLnBrk="0" hangingPunct="1">
        <a:lnSpc>
          <a:spcPct val="90000"/>
        </a:lnSpc>
        <a:spcBef>
          <a:spcPts val="500"/>
        </a:spcBef>
        <a:buFontTx/>
        <a:buNone/>
        <a:defRPr sz="7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016" indent="0" algn="l" defTabSz="914012" rtl="0" eaLnBrk="1" latinLnBrk="0" hangingPunct="1">
        <a:lnSpc>
          <a:spcPct val="90000"/>
        </a:lnSpc>
        <a:spcBef>
          <a:spcPts val="500"/>
        </a:spcBef>
        <a:buFontTx/>
        <a:buNone/>
        <a:defRPr sz="7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022" indent="0" algn="l" defTabSz="914012" rtl="0" eaLnBrk="1" latinLnBrk="0" hangingPunct="1">
        <a:lnSpc>
          <a:spcPct val="90000"/>
        </a:lnSpc>
        <a:spcBef>
          <a:spcPts val="500"/>
        </a:spcBef>
        <a:buFontTx/>
        <a:buNone/>
        <a:defRPr sz="75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3532" indent="-228504" algn="l" defTabSz="9140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6" indent="-228504" algn="l" defTabSz="9140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2" indent="-228504" algn="l" defTabSz="9140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550" indent="-228504" algn="l" defTabSz="9140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6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2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0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4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046" algn="l" defTabSz="9140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59" userDrawn="1">
          <p15:clr>
            <a:srgbClr val="F26B43"/>
          </p15:clr>
        </p15:guide>
        <p15:guide id="2" pos="3841" userDrawn="1">
          <p15:clr>
            <a:srgbClr val="F26B43"/>
          </p15:clr>
        </p15:guide>
        <p15:guide id="3" pos="417" userDrawn="1">
          <p15:clr>
            <a:srgbClr val="F26B43"/>
          </p15:clr>
        </p15:guide>
        <p15:guide id="4" orient="horz" pos="4007" userDrawn="1">
          <p15:clr>
            <a:srgbClr val="F26B43"/>
          </p15:clr>
        </p15:guide>
        <p15:guide id="5" orient="horz" pos="1235" userDrawn="1">
          <p15:clr>
            <a:srgbClr val="F26B43"/>
          </p15:clr>
        </p15:guide>
        <p15:guide id="6" orient="horz" pos="5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eg"/><Relationship Id="rId7" Type="http://schemas.openxmlformats.org/officeDocument/2006/relationships/hyperlink" Target="https://banhgaooneone.com/mua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5.jpeg"/><Relationship Id="rId5" Type="http://schemas.openxmlformats.org/officeDocument/2006/relationships/hyperlink" Target="https://pixabay.com/pl/ikony-telefon-okr%C4%85g%C5%82e-po%C5%82%C4%85czenia-1831923/" TargetMode="External"/><Relationship Id="rId10" Type="http://schemas.openxmlformats.org/officeDocument/2006/relationships/hyperlink" Target="https://pixabay.com/en/internet-world-global-link-151384/" TargetMode="External"/><Relationship Id="rId4" Type="http://schemas.openxmlformats.org/officeDocument/2006/relationships/image" Target="../media/image32.pn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8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0.jpe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23.sv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CF3F881-141A-2146-24F1-E401958F88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t="-116" r="36241" b="116"/>
          <a:stretch/>
        </p:blipFill>
        <p:spPr>
          <a:xfrm>
            <a:off x="7572468" y="-7985"/>
            <a:ext cx="4632402" cy="6876000"/>
          </a:xfr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ACED2C1-406E-8349-80A7-9813B2ADD3FF}"/>
              </a:ext>
            </a:extLst>
          </p:cNvPr>
          <p:cNvSpPr>
            <a:spLocks noGrp="1"/>
          </p:cNvSpPr>
          <p:nvPr/>
        </p:nvSpPr>
        <p:spPr>
          <a:xfrm>
            <a:off x="640976" y="6090917"/>
            <a:ext cx="7355542" cy="2189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012" rtl="0" eaLnBrk="1" latinLnBrk="0" hangingPunct="1">
              <a:lnSpc>
                <a:spcPts val="1699"/>
              </a:lnSpc>
              <a:spcBef>
                <a:spcPts val="0"/>
              </a:spcBef>
              <a:buFontTx/>
              <a:buNone/>
              <a:defRPr sz="1400" b="0" i="0" kern="120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012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016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022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532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6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542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550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Gotham Medium" pitchFamily="2" charset="0"/>
                <a:cs typeface="Gotham Medium" pitchFamily="2" charset="0"/>
              </a:rPr>
              <a:t>Presented by: Simon Bambridge, Commercial Director - Asia</a:t>
            </a:r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EB23EA52-C010-2C41-B28A-8EEDEF36BEF1}"/>
              </a:ext>
            </a:extLst>
          </p:cNvPr>
          <p:cNvSpPr>
            <a:spLocks noGrp="1"/>
          </p:cNvSpPr>
          <p:nvPr/>
        </p:nvSpPr>
        <p:spPr>
          <a:xfrm>
            <a:off x="640977" y="2699705"/>
            <a:ext cx="7467599" cy="123110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l" defTabSz="914012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4000" b="0" i="0" kern="1200" spc="100" baseline="0">
                <a:solidFill>
                  <a:schemeClr val="accent2"/>
                </a:solidFill>
                <a:latin typeface="Optima" panose="02000503060000020004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593648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59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87293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33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80942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7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74589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7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968235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1882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5531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49176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WHAT AIRCRAFT OWNERS ARE REALLY THINKING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3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2EE38-B22F-3558-7639-43ADB78F1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F6D2B69-DD9E-3C57-E78C-954672C698FE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 b="35459"/>
          <a:stretch/>
        </p:blipFill>
        <p:spPr>
          <a:xfrm>
            <a:off x="0" y="0"/>
            <a:ext cx="12192000" cy="14544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9BB82-C24E-ED2B-09AD-B82546EC8C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000" y="2880000"/>
            <a:ext cx="5824994" cy="827828"/>
          </a:xfrm>
        </p:spPr>
        <p:txBody>
          <a:bodyPr lIns="0" tIns="0" rIns="0" bIns="0" anchor="t" anchorCtr="0"/>
          <a:lstStyle/>
          <a:p>
            <a:pPr marL="342900" indent="-342900"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Do you think the public image of business aviation in Asia is positive or negative?</a:t>
            </a:r>
            <a:endParaRPr lang="en-HK" sz="2000" dirty="0">
              <a:solidFill>
                <a:schemeClr val="accent2"/>
              </a:solidFill>
            </a:endParaRPr>
          </a:p>
          <a:p>
            <a:pPr marL="342900" indent="-342900">
              <a:buChar char="•"/>
            </a:pPr>
            <a:endParaRPr lang="en-HK" sz="2000" dirty="0">
              <a:solidFill>
                <a:schemeClr val="accent2"/>
              </a:solidFill>
            </a:endParaRPr>
          </a:p>
          <a:p>
            <a:pPr marL="342900" indent="-342900">
              <a:buChar char="•"/>
            </a:pPr>
            <a:endParaRPr lang="en-HK" sz="2000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CF77E-2048-1C7F-6FDF-D085818ABF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600" y="1911600"/>
            <a:ext cx="10868024" cy="5796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spc="0" dirty="0"/>
              <a:t>4. WHAT IS THE PUBLIC IMAGE OF BIZ AV AND IS THERE ANYTHING THE INDUSTRY NEEDS TO DO TO IMPROVE IT?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19C0AA-707F-917A-3C55-7E823E1706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6CF530-6AE8-1CBA-930D-BD001F3982D4}"/>
              </a:ext>
            </a:extLst>
          </p:cNvPr>
          <p:cNvSpPr txBox="1"/>
          <p:nvPr/>
        </p:nvSpPr>
        <p:spPr>
          <a:xfrm>
            <a:off x="6757987" y="3860460"/>
            <a:ext cx="5091505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Emphasis on business efficiency &amp; accessibility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Government support for business aviation</a:t>
            </a:r>
            <a:endParaRPr lang="en-HK" dirty="0">
              <a:solidFill>
                <a:srgbClr val="C00000"/>
              </a:solidFill>
              <a:latin typeface="Gotham" pitchFamily="50" charset="0"/>
              <a:cs typeface="Gotham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29E71-063A-DDFB-ABA4-EA10EF83294C}"/>
              </a:ext>
            </a:extLst>
          </p:cNvPr>
          <p:cNvSpPr txBox="1"/>
          <p:nvPr/>
        </p:nvSpPr>
        <p:spPr>
          <a:xfrm>
            <a:off x="828000" y="3860460"/>
            <a:ext cx="5896738" cy="92333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342900" indent="-342900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US" dirty="0"/>
              <a:t>If positive, what recent changes have you noticed in how business aviation is being marketed or discussed in Asia?</a:t>
            </a:r>
            <a:endParaRPr lang="en-HK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2641E3-0BF1-D634-E70C-1418F176BD7D}"/>
              </a:ext>
            </a:extLst>
          </p:cNvPr>
          <p:cNvSpPr txBox="1"/>
          <p:nvPr/>
        </p:nvSpPr>
        <p:spPr>
          <a:xfrm>
            <a:off x="828000" y="5183976"/>
            <a:ext cx="5785630" cy="92333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342900" indent="-342900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US" dirty="0"/>
              <a:t>If negative, or likely to become negative, then what do you want us (as an industry) to do about it?</a:t>
            </a:r>
            <a:endParaRPr lang="en-HK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B7A486-39C0-7A4A-AF11-184610A87DF8}"/>
              </a:ext>
            </a:extLst>
          </p:cNvPr>
          <p:cNvSpPr txBox="1"/>
          <p:nvPr/>
        </p:nvSpPr>
        <p:spPr>
          <a:xfrm>
            <a:off x="6757988" y="5202752"/>
            <a:ext cx="518577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Fight to promote the advantages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Ignore the negative press, it will have little effect on how I use my jet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Define a roadmap of how I can fly greener</a:t>
            </a:r>
            <a:endParaRPr lang="en-HK" dirty="0">
              <a:solidFill>
                <a:srgbClr val="C00000"/>
              </a:solidFill>
              <a:latin typeface="Gotham" pitchFamily="50" charset="0"/>
              <a:cs typeface="Gotham" pitchFamily="50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3C3EA9-DE2E-FB80-A434-EA41E4F168FB}"/>
              </a:ext>
            </a:extLst>
          </p:cNvPr>
          <p:cNvSpPr txBox="1"/>
          <p:nvPr/>
        </p:nvSpPr>
        <p:spPr>
          <a:xfrm>
            <a:off x="6757988" y="3052439"/>
            <a:ext cx="50915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76 % Positive / 24% Negative</a:t>
            </a:r>
            <a:endParaRPr lang="en-HK" b="1" dirty="0">
              <a:solidFill>
                <a:srgbClr val="C00000"/>
              </a:solidFill>
              <a:latin typeface="Gotham" pitchFamily="50" charset="0"/>
              <a:cs typeface="Gotha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0" grpId="0"/>
      <p:bldP spid="14" grpId="0"/>
      <p:bldP spid="21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B6DAE-8831-14E6-6A54-778AE83CC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E0798F-7225-445C-745C-2CF5923CEF56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8" b="39388"/>
          <a:stretch/>
        </p:blipFill>
        <p:spPr>
          <a:xfrm>
            <a:off x="0" y="0"/>
            <a:ext cx="12192000" cy="14544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9A98B-00BF-BE9C-08C0-E957E495A5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600" y="2754688"/>
            <a:ext cx="6012240" cy="380059"/>
          </a:xfrm>
        </p:spPr>
        <p:txBody>
          <a:bodyPr lIns="0" tIns="0" rIns="0" bIns="0" anchor="t" anchorCtr="0"/>
          <a:lstStyle/>
          <a:p>
            <a:pPr marL="285750" indent="-285750">
              <a:spcAft>
                <a:spcPts val="1800"/>
              </a:spcAft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What are your frustrations with Biz Av?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7BF98-422C-FB77-F0E9-00E0D70900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600" y="1911599"/>
            <a:ext cx="10868024" cy="579600"/>
          </a:xfrm>
        </p:spPr>
        <p:txBody>
          <a:bodyPr/>
          <a:lstStyle/>
          <a:p>
            <a:r>
              <a:rPr lang="fr-CH" sz="3200" dirty="0"/>
              <a:t>5. WHAT DO YOU WANT TO SAY TO THIS AUDIENCE?    </a:t>
            </a:r>
          </a:p>
          <a:p>
            <a:endParaRPr lang="en-US" sz="32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D9411E-9C46-CADD-D759-7115D7CE6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BB7B7C-55D2-038F-05B7-CD57CA1C4C8A}"/>
              </a:ext>
            </a:extLst>
          </p:cNvPr>
          <p:cNvSpPr txBox="1"/>
          <p:nvPr/>
        </p:nvSpPr>
        <p:spPr>
          <a:xfrm>
            <a:off x="665070" y="3387808"/>
            <a:ext cx="11373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Supply chain inefficiencies is one, also higher price for aviation related products; </a:t>
            </a:r>
            <a:r>
              <a:rPr lang="en-US" sz="2000" i="1" kern="100" dirty="0" err="1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eg</a:t>
            </a:r>
            <a:r>
              <a:rPr 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starlink</a:t>
            </a:r>
            <a:r>
              <a:rPr 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usage and installation.</a:t>
            </a:r>
            <a:r>
              <a:rPr lang="en-GB" sz="20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sz="20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20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zh-CN" alt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机场时刻安排对延误了的公务机不友好</a:t>
            </a:r>
            <a:r>
              <a:rPr lang="en-US" altLang="zh-CN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zh-CN" alt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飞机维修的时刻也要等很久</a:t>
            </a:r>
            <a:endParaRPr lang="en-US" altLang="zh-CN" sz="2000" i="1" kern="100" dirty="0">
              <a:solidFill>
                <a:srgbClr val="C00000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Airport schedules are not friendly to delayed business jets &amp; aircraft maintenance requires a long wait.</a:t>
            </a:r>
            <a:r>
              <a:rPr lang="en-GB" sz="20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sz="20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53CADB-2151-4067-585E-CF83202E65BC}"/>
              </a:ext>
            </a:extLst>
          </p:cNvPr>
          <p:cNvGrpSpPr/>
          <p:nvPr/>
        </p:nvGrpSpPr>
        <p:grpSpPr>
          <a:xfrm>
            <a:off x="6202690" y="2532067"/>
            <a:ext cx="5735846" cy="646331"/>
            <a:chOff x="6202690" y="2532067"/>
            <a:chExt cx="5735846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F61EA5A-0A16-10D5-B09D-CE603FC409C1}"/>
                </a:ext>
              </a:extLst>
            </p:cNvPr>
            <p:cNvSpPr txBox="1"/>
            <p:nvPr/>
          </p:nvSpPr>
          <p:spPr>
            <a:xfrm rot="-1200000">
              <a:off x="6202690" y="2622619"/>
              <a:ext cx="2121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00000"/>
              </a:pPr>
              <a:r>
                <a:rPr lang="en-GB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Mx downtimes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0AE6C3B-D258-234E-339A-F44FD0B01FC5}"/>
                </a:ext>
              </a:extLst>
            </p:cNvPr>
            <p:cNvSpPr txBox="1"/>
            <p:nvPr/>
          </p:nvSpPr>
          <p:spPr>
            <a:xfrm rot="-1200000">
              <a:off x="9987816" y="2532067"/>
              <a:ext cx="1950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Lack of crew for new types </a:t>
              </a:r>
              <a:endParaRPr lang="en-HK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BDCC09-BB00-5D15-1AB8-FBDDEF9A0507}"/>
                </a:ext>
              </a:extLst>
            </p:cNvPr>
            <p:cNvSpPr txBox="1"/>
            <p:nvPr/>
          </p:nvSpPr>
          <p:spPr>
            <a:xfrm rot="-1200000">
              <a:off x="8126147" y="2643163"/>
              <a:ext cx="1859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Parts failures</a:t>
              </a:r>
              <a:endParaRPr lang="en-HK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410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3146E-9A5E-5B1E-8EF5-850B6F57E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6066425-0C7F-95C3-CDCC-A0D81D54A821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8" b="39388"/>
          <a:stretch/>
        </p:blipFill>
        <p:spPr>
          <a:xfrm>
            <a:off x="0" y="0"/>
            <a:ext cx="12192000" cy="14544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49A7D-02EE-B58D-402F-AA08A3BC1B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600" y="2754688"/>
            <a:ext cx="6012240" cy="380059"/>
          </a:xfrm>
        </p:spPr>
        <p:txBody>
          <a:bodyPr lIns="0" tIns="0" rIns="0" bIns="0" anchor="t" anchorCtr="0"/>
          <a:lstStyle/>
          <a:p>
            <a:pPr marL="285750" indent="-285750">
              <a:spcAft>
                <a:spcPts val="1800"/>
              </a:spcAft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What are your frustrations with Biz Av?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AF9FA-7CED-4D5E-C598-AF79ECFAD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600" y="1911599"/>
            <a:ext cx="10868024" cy="579600"/>
          </a:xfrm>
        </p:spPr>
        <p:txBody>
          <a:bodyPr/>
          <a:lstStyle/>
          <a:p>
            <a:r>
              <a:rPr lang="fr-CH" sz="3200" dirty="0"/>
              <a:t>5. WHAT DO YOU WANT TO SAY TO THIS AUDIENCE?    </a:t>
            </a:r>
          </a:p>
          <a:p>
            <a:endParaRPr lang="en-US" sz="32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71AF2F6-D2C7-7F18-C996-39B24824E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AA04268-3B16-CE56-7415-2BB56E9120F6}"/>
              </a:ext>
            </a:extLst>
          </p:cNvPr>
          <p:cNvGrpSpPr/>
          <p:nvPr/>
        </p:nvGrpSpPr>
        <p:grpSpPr>
          <a:xfrm>
            <a:off x="6202690" y="2532067"/>
            <a:ext cx="5735846" cy="646331"/>
            <a:chOff x="6202690" y="2532067"/>
            <a:chExt cx="5735846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3A5A57-87EB-6994-0303-350B34ADF97F}"/>
                </a:ext>
              </a:extLst>
            </p:cNvPr>
            <p:cNvSpPr txBox="1"/>
            <p:nvPr/>
          </p:nvSpPr>
          <p:spPr>
            <a:xfrm rot="-1200000">
              <a:off x="6202690" y="2622619"/>
              <a:ext cx="2121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00000"/>
              </a:pPr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Mx downtimes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258C90-2AC4-E752-A3FE-1253B965DF3C}"/>
                </a:ext>
              </a:extLst>
            </p:cNvPr>
            <p:cNvSpPr txBox="1"/>
            <p:nvPr/>
          </p:nvSpPr>
          <p:spPr>
            <a:xfrm rot="-1200000">
              <a:off x="9987816" y="2532067"/>
              <a:ext cx="1950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Lack of crew for new types </a:t>
              </a:r>
              <a:endParaRPr lang="en-HK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FAC42F-FF94-C9E7-544A-43187B8586C9}"/>
                </a:ext>
              </a:extLst>
            </p:cNvPr>
            <p:cNvSpPr txBox="1"/>
            <p:nvPr/>
          </p:nvSpPr>
          <p:spPr>
            <a:xfrm rot="-1200000">
              <a:off x="8126147" y="2643163"/>
              <a:ext cx="1859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Parts failures</a:t>
              </a:r>
              <a:endParaRPr lang="en-HK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5A90BB-DC48-C22D-F513-A04C25CDF365}"/>
              </a:ext>
            </a:extLst>
          </p:cNvPr>
          <p:cNvGrpSpPr/>
          <p:nvPr/>
        </p:nvGrpSpPr>
        <p:grpSpPr>
          <a:xfrm>
            <a:off x="6236441" y="3560347"/>
            <a:ext cx="5753803" cy="717860"/>
            <a:chOff x="6236441" y="5078063"/>
            <a:chExt cx="5753803" cy="7178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5B6588-3087-FCC4-0500-AA53AD95E581}"/>
                </a:ext>
              </a:extLst>
            </p:cNvPr>
            <p:cNvSpPr txBox="1"/>
            <p:nvPr/>
          </p:nvSpPr>
          <p:spPr>
            <a:xfrm rot="20400000">
              <a:off x="6236441" y="5149592"/>
              <a:ext cx="205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00000"/>
              </a:pPr>
              <a:r>
                <a:rPr lang="en-GB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Aircraft hangarage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209274-B36F-86CB-59C8-7F578ECEAFD8}"/>
                </a:ext>
              </a:extLst>
            </p:cNvPr>
            <p:cNvSpPr txBox="1"/>
            <p:nvPr/>
          </p:nvSpPr>
          <p:spPr>
            <a:xfrm rot="20400000">
              <a:off x="8104608" y="5143258"/>
              <a:ext cx="1902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00000"/>
              </a:pPr>
              <a:r>
                <a:rPr lang="en-GB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Optimisation of services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FDF203-1324-59A2-4F91-0515B49FE47B}"/>
                </a:ext>
              </a:extLst>
            </p:cNvPr>
            <p:cNvSpPr txBox="1"/>
            <p:nvPr/>
          </p:nvSpPr>
          <p:spPr>
            <a:xfrm rot="20400000">
              <a:off x="9936108" y="5078063"/>
              <a:ext cx="205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00000"/>
              </a:pPr>
              <a:r>
                <a:rPr lang="en-GB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Leveraging technology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19A33A99-8D00-8CB0-AB24-A3FF77F30E8F}"/>
              </a:ext>
            </a:extLst>
          </p:cNvPr>
          <p:cNvSpPr txBox="1"/>
          <p:nvPr/>
        </p:nvSpPr>
        <p:spPr>
          <a:xfrm>
            <a:off x="723600" y="3803966"/>
            <a:ext cx="6096000" cy="351154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285750" indent="-285750" defTabSz="914012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GB" dirty="0"/>
              <a:t>Do you see opportunities in Biz Av?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8DABA-AF1D-759C-D79A-459AFACB2506}"/>
              </a:ext>
            </a:extLst>
          </p:cNvPr>
          <p:cNvSpPr txBox="1"/>
          <p:nvPr/>
        </p:nvSpPr>
        <p:spPr>
          <a:xfrm>
            <a:off x="665070" y="4566415"/>
            <a:ext cx="113737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0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Yes, to increased hangar capacity and reduce rental of the hangar</a:t>
            </a:r>
            <a:r>
              <a:rPr lang="en-GB" sz="2000" i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GB" sz="2000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200"/>
              </a:spcAft>
            </a:pPr>
            <a:r>
              <a:rPr lang="en-GB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altLang="zh-CN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Optimize service and operational processes”</a:t>
            </a:r>
          </a:p>
          <a:p>
            <a:pPr algn="ctr">
              <a:spcAft>
                <a:spcPts val="1200"/>
              </a:spcAft>
            </a:pPr>
            <a:r>
              <a:rPr lang="en-US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“Technologies bring better performance</a:t>
            </a:r>
            <a:r>
              <a:rPr lang="en-GB" sz="2000" i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01087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8F57A-92E9-62BB-D61F-8AD387BC3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8FDCE6D-93AA-083C-CA67-4E1F936B2910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8" b="39388"/>
          <a:stretch/>
        </p:blipFill>
        <p:spPr>
          <a:xfrm>
            <a:off x="0" y="0"/>
            <a:ext cx="12192000" cy="14544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E8071-3C79-DE13-250D-2E073CA35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600" y="2754688"/>
            <a:ext cx="6012240" cy="380059"/>
          </a:xfrm>
        </p:spPr>
        <p:txBody>
          <a:bodyPr lIns="0" tIns="0" rIns="0" bIns="0" anchor="t" anchorCtr="0"/>
          <a:lstStyle/>
          <a:p>
            <a:pPr marL="285750" indent="-285750">
              <a:spcAft>
                <a:spcPts val="1800"/>
              </a:spcAft>
              <a:buChar char="•"/>
            </a:pPr>
            <a:r>
              <a:rPr lang="en-GB" sz="2000" dirty="0">
                <a:solidFill>
                  <a:schemeClr val="accent2"/>
                </a:solidFill>
              </a:rPr>
              <a:t>What are your frustrations with Biz Av?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ADEA9-F453-4200-5421-FBABDB0B76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600" y="1911599"/>
            <a:ext cx="10868024" cy="579600"/>
          </a:xfrm>
        </p:spPr>
        <p:txBody>
          <a:bodyPr/>
          <a:lstStyle/>
          <a:p>
            <a:r>
              <a:rPr lang="fr-CH" sz="3200" dirty="0"/>
              <a:t>5. WHAT DO YOU WANT TO SAY TO THIS AUDIENCE?    </a:t>
            </a:r>
          </a:p>
          <a:p>
            <a:endParaRPr lang="en-US" sz="32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D714286-B90D-6280-05CB-C17F17D1D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45FD2D-77BC-4217-1656-4D710F74167F}"/>
              </a:ext>
            </a:extLst>
          </p:cNvPr>
          <p:cNvSpPr txBox="1"/>
          <p:nvPr/>
        </p:nvSpPr>
        <p:spPr>
          <a:xfrm>
            <a:off x="6735840" y="5017207"/>
            <a:ext cx="2394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GB" sz="2000" b="1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No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8E14FC-FFB8-ED00-CE74-E87A27090468}"/>
              </a:ext>
            </a:extLst>
          </p:cNvPr>
          <p:cNvGrpSpPr/>
          <p:nvPr/>
        </p:nvGrpSpPr>
        <p:grpSpPr>
          <a:xfrm>
            <a:off x="6202690" y="2532067"/>
            <a:ext cx="5735846" cy="646331"/>
            <a:chOff x="6202690" y="2532067"/>
            <a:chExt cx="5735846" cy="6463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F47B3A-BB53-15B6-7F3B-21A010FD78C3}"/>
                </a:ext>
              </a:extLst>
            </p:cNvPr>
            <p:cNvSpPr txBox="1"/>
            <p:nvPr/>
          </p:nvSpPr>
          <p:spPr>
            <a:xfrm rot="-1200000">
              <a:off x="6202690" y="2622619"/>
              <a:ext cx="2121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SzPct val="100000"/>
              </a:pPr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Mx downtimes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66137C-6DAA-409A-8B4E-0B41FF644DEC}"/>
                </a:ext>
              </a:extLst>
            </p:cNvPr>
            <p:cNvSpPr txBox="1"/>
            <p:nvPr/>
          </p:nvSpPr>
          <p:spPr>
            <a:xfrm rot="-1200000">
              <a:off x="9987816" y="2532067"/>
              <a:ext cx="1950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Lack of crew for new types </a:t>
              </a:r>
              <a:endParaRPr lang="en-HK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773652-CF3A-E9EF-4921-3E3D145B5A36}"/>
                </a:ext>
              </a:extLst>
            </p:cNvPr>
            <p:cNvSpPr txBox="1"/>
            <p:nvPr/>
          </p:nvSpPr>
          <p:spPr>
            <a:xfrm rot="-1200000">
              <a:off x="8126147" y="2643163"/>
              <a:ext cx="185928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Parts failures</a:t>
              </a:r>
              <a:endParaRPr lang="en-HK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0D313B-D9DB-D25E-52BD-AD0E7950A657}"/>
              </a:ext>
            </a:extLst>
          </p:cNvPr>
          <p:cNvGrpSpPr/>
          <p:nvPr/>
        </p:nvGrpSpPr>
        <p:grpSpPr>
          <a:xfrm>
            <a:off x="6236441" y="3560347"/>
            <a:ext cx="5753803" cy="717860"/>
            <a:chOff x="6236441" y="5078063"/>
            <a:chExt cx="5753803" cy="71786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D088A56-38AC-CABE-4177-C7B61E90DD9F}"/>
                </a:ext>
              </a:extLst>
            </p:cNvPr>
            <p:cNvSpPr txBox="1"/>
            <p:nvPr/>
          </p:nvSpPr>
          <p:spPr>
            <a:xfrm rot="20400000">
              <a:off x="6236441" y="5149592"/>
              <a:ext cx="205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00000"/>
              </a:pPr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Aircraft hangarage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0B0FFA1-B332-F8CF-7DDB-6F0479F5A45A}"/>
                </a:ext>
              </a:extLst>
            </p:cNvPr>
            <p:cNvSpPr txBox="1"/>
            <p:nvPr/>
          </p:nvSpPr>
          <p:spPr>
            <a:xfrm rot="20400000">
              <a:off x="8104608" y="5143258"/>
              <a:ext cx="1902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00000"/>
              </a:pPr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Optimisation of services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5EE7C9-17A5-0F46-5034-63E01B8FA5B6}"/>
                </a:ext>
              </a:extLst>
            </p:cNvPr>
            <p:cNvSpPr txBox="1"/>
            <p:nvPr/>
          </p:nvSpPr>
          <p:spPr>
            <a:xfrm rot="20400000">
              <a:off x="9936108" y="5078063"/>
              <a:ext cx="205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ct val="100000"/>
              </a:pPr>
              <a:r>
                <a:rPr lang="en-GB" b="1" dirty="0">
                  <a:solidFill>
                    <a:schemeClr val="accent3">
                      <a:lumMod val="75000"/>
                    </a:schemeClr>
                  </a:solidFill>
                  <a:latin typeface="Gotham" pitchFamily="50" charset="0"/>
                  <a:cs typeface="Gotham" pitchFamily="50" charset="0"/>
                </a:rPr>
                <a:t>Leveraging technology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AA224D0-7533-5412-11D6-9FA45052F9B0}"/>
              </a:ext>
            </a:extLst>
          </p:cNvPr>
          <p:cNvSpPr txBox="1"/>
          <p:nvPr/>
        </p:nvSpPr>
        <p:spPr>
          <a:xfrm>
            <a:off x="723600" y="3803966"/>
            <a:ext cx="6096000" cy="351154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285750" indent="-285750" defTabSz="914012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GB" dirty="0"/>
              <a:t>Do you see opportunities in Biz Av?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8EC845-B466-D947-94EF-9309DAD43109}"/>
              </a:ext>
            </a:extLst>
          </p:cNvPr>
          <p:cNvSpPr txBox="1"/>
          <p:nvPr/>
        </p:nvSpPr>
        <p:spPr>
          <a:xfrm>
            <a:off x="643906" y="5070235"/>
            <a:ext cx="6096000" cy="36933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285750" indent="-285750" defTabSz="914012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GB" b="1" dirty="0"/>
              <a:t>Will you ever leave Biz Av for commercial?</a:t>
            </a:r>
            <a:endParaRPr lang="en-HK" b="1" dirty="0"/>
          </a:p>
        </p:txBody>
      </p:sp>
    </p:spTree>
    <p:extLst>
      <p:ext uri="{BB962C8B-B14F-4D97-AF65-F5344CB8AC3E}">
        <p14:creationId xmlns:p14="http://schemas.microsoft.com/office/powerpoint/2010/main" val="4162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9CD62-8924-1D67-9A45-1EEDACCCF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83DC4A1-CEC2-0984-E321-4065F72FC6D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 t="2835" r="32106"/>
          <a:stretch/>
        </p:blipFill>
        <p:spPr>
          <a:xfrm>
            <a:off x="0" y="0"/>
            <a:ext cx="4163685" cy="6858000"/>
          </a:xfr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8EAFD4E-7C5E-3912-4877-9457AE54F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D199850-FC82-928D-9B8B-2F0A5B7A9E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3611" y="2687087"/>
            <a:ext cx="7218727" cy="2369645"/>
          </a:xfrm>
        </p:spPr>
        <p:txBody>
          <a:bodyPr anchor="t">
            <a:noAutofit/>
          </a:bodyPr>
          <a:lstStyle/>
          <a:p>
            <a:pPr marL="685783" indent="-685783" defTabSz="914012">
              <a:lnSpc>
                <a:spcPct val="200000"/>
              </a:lnSpc>
              <a:spcAft>
                <a:spcPts val="600"/>
              </a:spcAft>
              <a:buClr>
                <a:srgbClr val="6A7F9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Find a green path that works</a:t>
            </a:r>
          </a:p>
          <a:p>
            <a:pPr marL="685783" indent="-685783" defTabSz="914012">
              <a:lnSpc>
                <a:spcPct val="200000"/>
              </a:lnSpc>
              <a:spcAft>
                <a:spcPts val="600"/>
              </a:spcAft>
              <a:buClr>
                <a:srgbClr val="6A7F90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There is a place for AI but concerns abound</a:t>
            </a:r>
          </a:p>
          <a:p>
            <a:pPr marL="685783" indent="-685783">
              <a:lnSpc>
                <a:spcPct val="200000"/>
              </a:lnSpc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We need to keep promoting the benefits of Biz Av</a:t>
            </a:r>
          </a:p>
          <a:p>
            <a:pPr marL="685783" indent="-685783">
              <a:lnSpc>
                <a:spcPct val="200000"/>
              </a:lnSpc>
              <a:spcAft>
                <a:spcPts val="600"/>
              </a:spcAft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We need to keep striving to improve the ownership experience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991A945-1C34-93D9-B6B6-3063D107C2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43676" y="1090467"/>
            <a:ext cx="6097400" cy="43320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CH" sz="3100" dirty="0"/>
              <a:t>LOOKING AHEAD TO 2026</a:t>
            </a:r>
          </a:p>
        </p:txBody>
      </p:sp>
    </p:spTree>
    <p:extLst>
      <p:ext uri="{BB962C8B-B14F-4D97-AF65-F5344CB8AC3E}">
        <p14:creationId xmlns:p14="http://schemas.microsoft.com/office/powerpoint/2010/main" val="31080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8721FE94-1A8C-8C73-2C2C-8600C84CFACC}"/>
              </a:ext>
            </a:extLst>
          </p:cNvPr>
          <p:cNvSpPr>
            <a:spLocks noGrp="1"/>
          </p:cNvSpPr>
          <p:nvPr/>
        </p:nvSpPr>
        <p:spPr>
          <a:xfrm>
            <a:off x="0" y="3090446"/>
            <a:ext cx="12192000" cy="67710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indent="0" algn="l" defTabSz="914012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4000" b="0" i="0" kern="1200" spc="100" baseline="0">
                <a:solidFill>
                  <a:schemeClr val="accent2"/>
                </a:solidFill>
                <a:latin typeface="Optima" panose="02000503060000020004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593648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59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87293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33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80942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7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374589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79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968235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1882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5531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49176" indent="0" algn="ctr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CH" sz="4400" dirty="0"/>
              <a:t>QUESTIONS?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42C1C9-DA52-CABB-7012-8A1DC51D9B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642" y="496979"/>
            <a:ext cx="657372" cy="46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F6F6148-46FF-71D4-ADBA-C646924D234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4" r="23204"/>
          <a:stretch/>
        </p:blipFill>
        <p:spPr>
          <a:xfrm>
            <a:off x="5664820" y="-1"/>
            <a:ext cx="6527180" cy="6858001"/>
          </a:xfr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94BD268-D62F-AEE4-9C6C-6945516CB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988" y="2037189"/>
            <a:ext cx="4398211" cy="61555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CFC4C2-248A-F479-2818-7DCF1DDDC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656481"/>
              </p:ext>
            </p:extLst>
          </p:nvPr>
        </p:nvGraphicFramePr>
        <p:xfrm>
          <a:off x="661988" y="2951144"/>
          <a:ext cx="7170571" cy="3608454"/>
        </p:xfrm>
        <a:graphic>
          <a:graphicData uri="http://schemas.openxmlformats.org/drawingml/2006/table">
            <a:tbl>
              <a:tblPr/>
              <a:tblGrid>
                <a:gridCol w="7170571">
                  <a:extLst>
                    <a:ext uri="{9D8B030D-6E8A-4147-A177-3AD203B41FA5}">
                      <a16:colId xmlns:a16="http://schemas.microsoft.com/office/drawing/2014/main" val="427178232"/>
                    </a:ext>
                  </a:extLst>
                </a:gridCol>
              </a:tblGrid>
              <a:tr h="1129476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B2002B"/>
                          </a:solidFill>
                          <a:effectLst/>
                          <a:latin typeface="Arial" panose="020B0604020202020204" pitchFamily="34" charset="0"/>
                        </a:rPr>
                        <a:t>Simon Bambridge </a:t>
                      </a:r>
                      <a:endParaRPr lang="en-GB" sz="24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r>
                        <a:rPr lang="en-GB" sz="2400" dirty="0">
                          <a:solidFill>
                            <a:srgbClr val="87888A"/>
                          </a:solidFill>
                          <a:effectLst/>
                          <a:latin typeface="Arial" panose="020B0604020202020204" pitchFamily="34" charset="0"/>
                        </a:rPr>
                        <a:t>Commercial Director, Asia                                </a:t>
                      </a:r>
                      <a:endParaRPr lang="en-GB" sz="24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9525" marR="9525" marT="11526" marB="115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7812468"/>
                  </a:ext>
                </a:extLst>
              </a:tr>
              <a:tr h="2478978"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7B7B7B"/>
                          </a:solidFill>
                          <a:effectLst/>
                          <a:latin typeface="Arial" panose="020B0604020202020204" pitchFamily="34" charset="0"/>
                        </a:rPr>
                        <a:t>TAG Aviation   </a:t>
                      </a:r>
                      <a:endParaRPr lang="en-GB" sz="22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r>
                        <a:rPr lang="en-GB" sz="2200" dirty="0">
                          <a:solidFill>
                            <a:srgbClr val="7B7B7B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GB" sz="2200" dirty="0">
                        <a:effectLst/>
                        <a:latin typeface="Aptos" panose="020B0004020202020204" pitchFamily="34" charset="0"/>
                      </a:endParaRPr>
                    </a:p>
                    <a:p>
                      <a:pPr marL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GB" sz="2200" b="0" i="0" u="none" dirty="0">
                          <a:solidFill>
                            <a:srgbClr val="7B7B7B"/>
                          </a:solidFill>
                          <a:effectLst/>
                          <a:latin typeface="Gotham Light" pitchFamily="2" charset="0"/>
                          <a:cs typeface="Gotham Light" pitchFamily="2" charset="0"/>
                        </a:rPr>
                        <a:t>      +65 8028 2378 / +852 6390 6101</a:t>
                      </a:r>
                      <a:endParaRPr lang="en-GB" sz="2200" b="0" i="0" u="none" dirty="0">
                        <a:effectLst/>
                        <a:latin typeface="Gotham Light" pitchFamily="2" charset="0"/>
                        <a:cs typeface="Gotham Light" pitchFamily="2" charset="0"/>
                      </a:endParaRPr>
                    </a:p>
                    <a:p>
                      <a:pPr marL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GB" sz="2200" b="0" i="0" u="none" dirty="0">
                          <a:solidFill>
                            <a:srgbClr val="7B7B7B"/>
                          </a:solidFill>
                          <a:effectLst/>
                          <a:latin typeface="Gotham Light" pitchFamily="2" charset="0"/>
                          <a:cs typeface="Gotham Light" pitchFamily="2" charset="0"/>
                        </a:rPr>
                        <a:t>      sbambridge@tagaviation.com </a:t>
                      </a:r>
                    </a:p>
                    <a:p>
                      <a:pPr marL="0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GB" sz="2200" b="0" i="0" u="none" dirty="0">
                          <a:solidFill>
                            <a:srgbClr val="7B7B7B"/>
                          </a:solidFill>
                          <a:effectLst/>
                          <a:latin typeface="Gotham Light" pitchFamily="2" charset="0"/>
                          <a:cs typeface="Gotham Light" pitchFamily="2" charset="0"/>
                        </a:rPr>
                        <a:t>      </a:t>
                      </a:r>
                      <a:r>
                        <a:rPr lang="en-GB" sz="2200" b="0" i="0" u="none" dirty="0" err="1">
                          <a:solidFill>
                            <a:srgbClr val="7B7B7B"/>
                          </a:solidFill>
                          <a:effectLst/>
                          <a:latin typeface="Gotham Light" pitchFamily="2" charset="0"/>
                          <a:cs typeface="Gotham Light" pitchFamily="2" charset="0"/>
                        </a:rPr>
                        <a:t>www.tagaviation.com</a:t>
                      </a:r>
                      <a:r>
                        <a:rPr lang="en-GB" sz="2200" b="0" i="0" u="none" dirty="0">
                          <a:solidFill>
                            <a:srgbClr val="7B7B7B"/>
                          </a:solidFill>
                          <a:effectLst/>
                          <a:latin typeface="Gotham Light" pitchFamily="2" charset="0"/>
                          <a:cs typeface="Gotham Light" pitchFamily="2" charset="0"/>
                        </a:rPr>
                        <a:t> </a:t>
                      </a:r>
                      <a:endParaRPr lang="en-GB" sz="2200" b="0" i="0" u="none" dirty="0">
                        <a:effectLst/>
                        <a:latin typeface="Gotham Light" pitchFamily="2" charset="0"/>
                        <a:cs typeface="Gotham Light" pitchFamily="2" charset="0"/>
                      </a:endParaRPr>
                    </a:p>
                  </a:txBody>
                  <a:tcPr marL="9525" marR="9525" marT="11526" marB="1152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424807"/>
                  </a:ext>
                </a:extLst>
              </a:tr>
            </a:tbl>
          </a:graphicData>
        </a:graphic>
      </p:graphicFrame>
      <p:pic>
        <p:nvPicPr>
          <p:cNvPr id="7" name="Picture 6" descr="A red phone symbol with waves&#10;&#10;AI-generated content may be incorrect.">
            <a:extLst>
              <a:ext uri="{FF2B5EF4-FFF2-40B4-BE49-F238E27FC236}">
                <a16:creationId xmlns:a16="http://schemas.microsoft.com/office/drawing/2014/main" id="{38FF8A8D-16B1-CEC3-C79C-3B0B7077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4621" y="5011133"/>
            <a:ext cx="348480" cy="348480"/>
          </a:xfrm>
          <a:prstGeom prst="rect">
            <a:avLst/>
          </a:prstGeom>
        </p:spPr>
      </p:pic>
      <p:pic>
        <p:nvPicPr>
          <p:cNvPr id="8" name="Picture 7" descr="A red circle with a white envelope&#10;&#10;AI-generated content may be incorrect.">
            <a:extLst>
              <a:ext uri="{FF2B5EF4-FFF2-40B4-BE49-F238E27FC236}">
                <a16:creationId xmlns:a16="http://schemas.microsoft.com/office/drawing/2014/main" id="{5A151D20-0D3D-5AA4-C11A-5BB69B5EF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644622" y="5546789"/>
            <a:ext cx="348480" cy="348480"/>
          </a:xfrm>
          <a:prstGeom prst="rect">
            <a:avLst/>
          </a:prstGeom>
        </p:spPr>
      </p:pic>
      <p:pic>
        <p:nvPicPr>
          <p:cNvPr id="9" name="Picture 8" descr="A white globe in a grey circle&#10;&#10;AI-generated content may be incorrect.">
            <a:extLst>
              <a:ext uri="{FF2B5EF4-FFF2-40B4-BE49-F238E27FC236}">
                <a16:creationId xmlns:a16="http://schemas.microsoft.com/office/drawing/2014/main" id="{DCF70047-3F41-BBB1-5B77-61ED2420FD4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4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44621" y="6064829"/>
            <a:ext cx="348480" cy="348480"/>
          </a:xfrm>
          <a:prstGeom prst="rect">
            <a:avLst/>
          </a:prstGeom>
        </p:spPr>
      </p:pic>
      <p:pic>
        <p:nvPicPr>
          <p:cNvPr id="3" name="Picture 2" descr="A qr code with a red logo&#10;&#10;AI-generated content may be incorrect.">
            <a:extLst>
              <a:ext uri="{FF2B5EF4-FFF2-40B4-BE49-F238E27FC236}">
                <a16:creationId xmlns:a16="http://schemas.microsoft.com/office/drawing/2014/main" id="{CF418AF7-38B3-9D3D-B32E-C2AE6208BF2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109" y="2037189"/>
            <a:ext cx="2258355" cy="22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3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plane&#10;&#10;AI-generated content may be incorrect.">
            <a:extLst>
              <a:ext uri="{FF2B5EF4-FFF2-40B4-BE49-F238E27FC236}">
                <a16:creationId xmlns:a16="http://schemas.microsoft.com/office/drawing/2014/main" id="{13A9C135-03F8-AC3C-8FE6-D0DFA8E22556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0" r="32930"/>
          <a:stretch/>
        </p:blipFill>
        <p:spPr>
          <a:xfrm>
            <a:off x="0" y="0"/>
            <a:ext cx="4163685" cy="6858000"/>
          </a:xfrm>
          <a:custGeom>
            <a:avLst/>
            <a:gdLst>
              <a:gd name="connsiteX0" fmla="*/ 0 w 4143375"/>
              <a:gd name="connsiteY0" fmla="*/ 0 h 6603558"/>
              <a:gd name="connsiteX1" fmla="*/ 4143375 w 4143375"/>
              <a:gd name="connsiteY1" fmla="*/ 0 h 6603558"/>
              <a:gd name="connsiteX2" fmla="*/ 4143375 w 4143375"/>
              <a:gd name="connsiteY2" fmla="*/ 6603558 h 6603558"/>
              <a:gd name="connsiteX3" fmla="*/ 0 w 4143375"/>
              <a:gd name="connsiteY3" fmla="*/ 6603558 h 6603558"/>
              <a:gd name="connsiteX4" fmla="*/ 0 w 4143375"/>
              <a:gd name="connsiteY4" fmla="*/ 0 h 6603558"/>
              <a:gd name="connsiteX0" fmla="*/ 0 w 4143375"/>
              <a:gd name="connsiteY0" fmla="*/ 0 h 6603558"/>
              <a:gd name="connsiteX1" fmla="*/ 4143375 w 4143375"/>
              <a:gd name="connsiteY1" fmla="*/ 0 h 6603558"/>
              <a:gd name="connsiteX2" fmla="*/ 4139294 w 4143375"/>
              <a:gd name="connsiteY2" fmla="*/ 3354953 h 6603558"/>
              <a:gd name="connsiteX3" fmla="*/ 4143375 w 4143375"/>
              <a:gd name="connsiteY3" fmla="*/ 6603558 h 6603558"/>
              <a:gd name="connsiteX4" fmla="*/ 0 w 4143375"/>
              <a:gd name="connsiteY4" fmla="*/ 6603558 h 6603558"/>
              <a:gd name="connsiteX5" fmla="*/ 0 w 4143375"/>
              <a:gd name="connsiteY5" fmla="*/ 0 h 6603558"/>
              <a:gd name="connsiteX0" fmla="*/ 0 w 4143375"/>
              <a:gd name="connsiteY0" fmla="*/ 0 h 6603558"/>
              <a:gd name="connsiteX1" fmla="*/ 3265715 w 4143375"/>
              <a:gd name="connsiteY1" fmla="*/ 7596 h 6603558"/>
              <a:gd name="connsiteX2" fmla="*/ 4143375 w 4143375"/>
              <a:gd name="connsiteY2" fmla="*/ 0 h 6603558"/>
              <a:gd name="connsiteX3" fmla="*/ 4139294 w 4143375"/>
              <a:gd name="connsiteY3" fmla="*/ 3354953 h 6603558"/>
              <a:gd name="connsiteX4" fmla="*/ 4143375 w 4143375"/>
              <a:gd name="connsiteY4" fmla="*/ 6603558 h 6603558"/>
              <a:gd name="connsiteX5" fmla="*/ 0 w 4143375"/>
              <a:gd name="connsiteY5" fmla="*/ 6603558 h 6603558"/>
              <a:gd name="connsiteX6" fmla="*/ 0 w 4143375"/>
              <a:gd name="connsiteY6" fmla="*/ 0 h 6603558"/>
              <a:gd name="connsiteX0" fmla="*/ 0 w 4143375"/>
              <a:gd name="connsiteY0" fmla="*/ 0 h 6604339"/>
              <a:gd name="connsiteX1" fmla="*/ 3265715 w 4143375"/>
              <a:gd name="connsiteY1" fmla="*/ 7596 h 6604339"/>
              <a:gd name="connsiteX2" fmla="*/ 4143375 w 4143375"/>
              <a:gd name="connsiteY2" fmla="*/ 0 h 6604339"/>
              <a:gd name="connsiteX3" fmla="*/ 4139294 w 4143375"/>
              <a:gd name="connsiteY3" fmla="*/ 3354953 h 6604339"/>
              <a:gd name="connsiteX4" fmla="*/ 4143375 w 4143375"/>
              <a:gd name="connsiteY4" fmla="*/ 6603558 h 6604339"/>
              <a:gd name="connsiteX5" fmla="*/ 3249387 w 4143375"/>
              <a:gd name="connsiteY5" fmla="*/ 6604339 h 6604339"/>
              <a:gd name="connsiteX6" fmla="*/ 0 w 4143375"/>
              <a:gd name="connsiteY6" fmla="*/ 6603558 h 6604339"/>
              <a:gd name="connsiteX7" fmla="*/ 0 w 4143375"/>
              <a:gd name="connsiteY7" fmla="*/ 0 h 6604339"/>
              <a:gd name="connsiteX0" fmla="*/ 0 w 4143375"/>
              <a:gd name="connsiteY0" fmla="*/ 0 h 6604339"/>
              <a:gd name="connsiteX1" fmla="*/ 3265715 w 4143375"/>
              <a:gd name="connsiteY1" fmla="*/ 7596 h 6604339"/>
              <a:gd name="connsiteX2" fmla="*/ 4143375 w 4143375"/>
              <a:gd name="connsiteY2" fmla="*/ 0 h 6604339"/>
              <a:gd name="connsiteX3" fmla="*/ 4139294 w 4143375"/>
              <a:gd name="connsiteY3" fmla="*/ 3354953 h 6604339"/>
              <a:gd name="connsiteX4" fmla="*/ 3249387 w 4143375"/>
              <a:gd name="connsiteY4" fmla="*/ 6604339 h 6604339"/>
              <a:gd name="connsiteX5" fmla="*/ 0 w 4143375"/>
              <a:gd name="connsiteY5" fmla="*/ 6603558 h 6604339"/>
              <a:gd name="connsiteX6" fmla="*/ 0 w 4143375"/>
              <a:gd name="connsiteY6" fmla="*/ 0 h 6604339"/>
              <a:gd name="connsiteX0" fmla="*/ 0 w 4139294"/>
              <a:gd name="connsiteY0" fmla="*/ 0 h 6604339"/>
              <a:gd name="connsiteX1" fmla="*/ 3265715 w 4139294"/>
              <a:gd name="connsiteY1" fmla="*/ 7596 h 6604339"/>
              <a:gd name="connsiteX2" fmla="*/ 4139294 w 4139294"/>
              <a:gd name="connsiteY2" fmla="*/ 3354953 h 6604339"/>
              <a:gd name="connsiteX3" fmla="*/ 3249387 w 4139294"/>
              <a:gd name="connsiteY3" fmla="*/ 6604339 h 6604339"/>
              <a:gd name="connsiteX4" fmla="*/ 0 w 4139294"/>
              <a:gd name="connsiteY4" fmla="*/ 6603558 h 6604339"/>
              <a:gd name="connsiteX5" fmla="*/ 0 w 4139294"/>
              <a:gd name="connsiteY5" fmla="*/ 0 h 6604339"/>
              <a:gd name="connsiteX0" fmla="*/ 0 w 4139323"/>
              <a:gd name="connsiteY0" fmla="*/ 0 h 6604339"/>
              <a:gd name="connsiteX1" fmla="*/ 3265715 w 4139323"/>
              <a:gd name="connsiteY1" fmla="*/ 7596 h 6604339"/>
              <a:gd name="connsiteX2" fmla="*/ 4139294 w 4139323"/>
              <a:gd name="connsiteY2" fmla="*/ 3354953 h 6604339"/>
              <a:gd name="connsiteX3" fmla="*/ 3249387 w 4139323"/>
              <a:gd name="connsiteY3" fmla="*/ 6604339 h 6604339"/>
              <a:gd name="connsiteX4" fmla="*/ 0 w 4139323"/>
              <a:gd name="connsiteY4" fmla="*/ 6603558 h 6604339"/>
              <a:gd name="connsiteX5" fmla="*/ 0 w 4139323"/>
              <a:gd name="connsiteY5" fmla="*/ 0 h 6604339"/>
              <a:gd name="connsiteX0" fmla="*/ 0 w 4139398"/>
              <a:gd name="connsiteY0" fmla="*/ 0 h 6604339"/>
              <a:gd name="connsiteX1" fmla="*/ 3265715 w 4139398"/>
              <a:gd name="connsiteY1" fmla="*/ 7596 h 6604339"/>
              <a:gd name="connsiteX2" fmla="*/ 4139294 w 4139398"/>
              <a:gd name="connsiteY2" fmla="*/ 3354953 h 6604339"/>
              <a:gd name="connsiteX3" fmla="*/ 3249387 w 4139398"/>
              <a:gd name="connsiteY3" fmla="*/ 6604339 h 6604339"/>
              <a:gd name="connsiteX4" fmla="*/ 0 w 4139398"/>
              <a:gd name="connsiteY4" fmla="*/ 6603558 h 6604339"/>
              <a:gd name="connsiteX5" fmla="*/ 0 w 4139398"/>
              <a:gd name="connsiteY5" fmla="*/ 0 h 6604339"/>
              <a:gd name="connsiteX0" fmla="*/ 0 w 4139398"/>
              <a:gd name="connsiteY0" fmla="*/ 0 h 6604339"/>
              <a:gd name="connsiteX1" fmla="*/ 3265715 w 4139398"/>
              <a:gd name="connsiteY1" fmla="*/ 7596 h 6604339"/>
              <a:gd name="connsiteX2" fmla="*/ 4139294 w 4139398"/>
              <a:gd name="connsiteY2" fmla="*/ 3354953 h 6604339"/>
              <a:gd name="connsiteX3" fmla="*/ 3249387 w 4139398"/>
              <a:gd name="connsiteY3" fmla="*/ 6604339 h 6604339"/>
              <a:gd name="connsiteX4" fmla="*/ 0 w 4139398"/>
              <a:gd name="connsiteY4" fmla="*/ 6603558 h 6604339"/>
              <a:gd name="connsiteX5" fmla="*/ 0 w 4139398"/>
              <a:gd name="connsiteY5" fmla="*/ 0 h 6604339"/>
              <a:gd name="connsiteX0" fmla="*/ 0 w 4139310"/>
              <a:gd name="connsiteY0" fmla="*/ 0 h 6604339"/>
              <a:gd name="connsiteX1" fmla="*/ 3265715 w 4139310"/>
              <a:gd name="connsiteY1" fmla="*/ 7596 h 6604339"/>
              <a:gd name="connsiteX2" fmla="*/ 4139294 w 4139310"/>
              <a:gd name="connsiteY2" fmla="*/ 3354953 h 6604339"/>
              <a:gd name="connsiteX3" fmla="*/ 3249387 w 4139310"/>
              <a:gd name="connsiteY3" fmla="*/ 6604339 h 6604339"/>
              <a:gd name="connsiteX4" fmla="*/ 0 w 4139310"/>
              <a:gd name="connsiteY4" fmla="*/ 6603558 h 6604339"/>
              <a:gd name="connsiteX5" fmla="*/ 0 w 4139310"/>
              <a:gd name="connsiteY5" fmla="*/ 0 h 6604339"/>
              <a:gd name="connsiteX0" fmla="*/ 0 w 4139308"/>
              <a:gd name="connsiteY0" fmla="*/ 0 h 6604339"/>
              <a:gd name="connsiteX1" fmla="*/ 3265715 w 4139308"/>
              <a:gd name="connsiteY1" fmla="*/ 7596 h 6604339"/>
              <a:gd name="connsiteX2" fmla="*/ 4139294 w 4139308"/>
              <a:gd name="connsiteY2" fmla="*/ 3354953 h 6604339"/>
              <a:gd name="connsiteX3" fmla="*/ 3249387 w 4139308"/>
              <a:gd name="connsiteY3" fmla="*/ 6604339 h 6604339"/>
              <a:gd name="connsiteX4" fmla="*/ 0 w 4139308"/>
              <a:gd name="connsiteY4" fmla="*/ 6603558 h 6604339"/>
              <a:gd name="connsiteX5" fmla="*/ 0 w 4139308"/>
              <a:gd name="connsiteY5" fmla="*/ 0 h 6604339"/>
              <a:gd name="connsiteX0" fmla="*/ 0 w 4139308"/>
              <a:gd name="connsiteY0" fmla="*/ 0 h 6604339"/>
              <a:gd name="connsiteX1" fmla="*/ 3265715 w 4139308"/>
              <a:gd name="connsiteY1" fmla="*/ 7596 h 6604339"/>
              <a:gd name="connsiteX2" fmla="*/ 4139294 w 4139308"/>
              <a:gd name="connsiteY2" fmla="*/ 3354953 h 6604339"/>
              <a:gd name="connsiteX3" fmla="*/ 3249387 w 4139308"/>
              <a:gd name="connsiteY3" fmla="*/ 6604339 h 6604339"/>
              <a:gd name="connsiteX4" fmla="*/ 0 w 4139308"/>
              <a:gd name="connsiteY4" fmla="*/ 6603558 h 6604339"/>
              <a:gd name="connsiteX5" fmla="*/ 0 w 4139308"/>
              <a:gd name="connsiteY5" fmla="*/ 0 h 6604339"/>
              <a:gd name="connsiteX0" fmla="*/ 0 w 4155635"/>
              <a:gd name="connsiteY0" fmla="*/ 0 h 6604339"/>
              <a:gd name="connsiteX1" fmla="*/ 3265715 w 4155635"/>
              <a:gd name="connsiteY1" fmla="*/ 7596 h 6604339"/>
              <a:gd name="connsiteX2" fmla="*/ 4155622 w 4155635"/>
              <a:gd name="connsiteY2" fmla="*/ 3371281 h 6604339"/>
              <a:gd name="connsiteX3" fmla="*/ 3249387 w 4155635"/>
              <a:gd name="connsiteY3" fmla="*/ 6604339 h 6604339"/>
              <a:gd name="connsiteX4" fmla="*/ 0 w 4155635"/>
              <a:gd name="connsiteY4" fmla="*/ 6603558 h 6604339"/>
              <a:gd name="connsiteX5" fmla="*/ 0 w 4155635"/>
              <a:gd name="connsiteY5" fmla="*/ 0 h 6604339"/>
              <a:gd name="connsiteX0" fmla="*/ 0 w 4155634"/>
              <a:gd name="connsiteY0" fmla="*/ 0 h 6604339"/>
              <a:gd name="connsiteX1" fmla="*/ 3265715 w 4155634"/>
              <a:gd name="connsiteY1" fmla="*/ 7596 h 6604339"/>
              <a:gd name="connsiteX2" fmla="*/ 4155622 w 4155634"/>
              <a:gd name="connsiteY2" fmla="*/ 3371281 h 6604339"/>
              <a:gd name="connsiteX3" fmla="*/ 3249387 w 4155634"/>
              <a:gd name="connsiteY3" fmla="*/ 6604339 h 6604339"/>
              <a:gd name="connsiteX4" fmla="*/ 0 w 4155634"/>
              <a:gd name="connsiteY4" fmla="*/ 6603558 h 6604339"/>
              <a:gd name="connsiteX5" fmla="*/ 0 w 4155634"/>
              <a:gd name="connsiteY5" fmla="*/ 0 h 6604339"/>
              <a:gd name="connsiteX0" fmla="*/ 0 w 4155634"/>
              <a:gd name="connsiteY0" fmla="*/ 0 h 6604339"/>
              <a:gd name="connsiteX1" fmla="*/ 3265715 w 4155634"/>
              <a:gd name="connsiteY1" fmla="*/ 7596 h 6604339"/>
              <a:gd name="connsiteX2" fmla="*/ 4155622 w 4155634"/>
              <a:gd name="connsiteY2" fmla="*/ 3371281 h 6604339"/>
              <a:gd name="connsiteX3" fmla="*/ 3249387 w 4155634"/>
              <a:gd name="connsiteY3" fmla="*/ 6604339 h 6604339"/>
              <a:gd name="connsiteX4" fmla="*/ 0 w 4155634"/>
              <a:gd name="connsiteY4" fmla="*/ 6603558 h 6604339"/>
              <a:gd name="connsiteX5" fmla="*/ 0 w 4155634"/>
              <a:gd name="connsiteY5" fmla="*/ 0 h 6604339"/>
              <a:gd name="connsiteX0" fmla="*/ 8056 w 4163690"/>
              <a:gd name="connsiteY0" fmla="*/ 0 h 6607588"/>
              <a:gd name="connsiteX1" fmla="*/ 3273771 w 4163690"/>
              <a:gd name="connsiteY1" fmla="*/ 7596 h 6607588"/>
              <a:gd name="connsiteX2" fmla="*/ 4163678 w 4163690"/>
              <a:gd name="connsiteY2" fmla="*/ 3371281 h 6607588"/>
              <a:gd name="connsiteX3" fmla="*/ 3257443 w 4163690"/>
              <a:gd name="connsiteY3" fmla="*/ 6604339 h 6607588"/>
              <a:gd name="connsiteX4" fmla="*/ 0 w 4163690"/>
              <a:gd name="connsiteY4" fmla="*/ 6607588 h 6607588"/>
              <a:gd name="connsiteX5" fmla="*/ 8056 w 4163690"/>
              <a:gd name="connsiteY5" fmla="*/ 0 h 6607588"/>
              <a:gd name="connsiteX0" fmla="*/ 8056 w 4163685"/>
              <a:gd name="connsiteY0" fmla="*/ 463 h 6608051"/>
              <a:gd name="connsiteX1" fmla="*/ 3269743 w 4163685"/>
              <a:gd name="connsiteY1" fmla="*/ 0 h 6608051"/>
              <a:gd name="connsiteX2" fmla="*/ 4163678 w 4163685"/>
              <a:gd name="connsiteY2" fmla="*/ 3371744 h 6608051"/>
              <a:gd name="connsiteX3" fmla="*/ 3257443 w 4163685"/>
              <a:gd name="connsiteY3" fmla="*/ 6604802 h 6608051"/>
              <a:gd name="connsiteX4" fmla="*/ 0 w 4163685"/>
              <a:gd name="connsiteY4" fmla="*/ 6608051 h 6608051"/>
              <a:gd name="connsiteX5" fmla="*/ 8056 w 4163685"/>
              <a:gd name="connsiteY5" fmla="*/ 463 h 6608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63685" h="6608051">
                <a:moveTo>
                  <a:pt x="8056" y="463"/>
                </a:moveTo>
                <a:lnTo>
                  <a:pt x="3269743" y="0"/>
                </a:lnTo>
                <a:cubicBezTo>
                  <a:pt x="3722861" y="697952"/>
                  <a:pt x="4165728" y="2270944"/>
                  <a:pt x="4163678" y="3371744"/>
                </a:cubicBezTo>
                <a:cubicBezTo>
                  <a:pt x="4161628" y="4472544"/>
                  <a:pt x="3922832" y="5557182"/>
                  <a:pt x="3257443" y="6604802"/>
                </a:cubicBezTo>
                <a:lnTo>
                  <a:pt x="0" y="6608051"/>
                </a:lnTo>
                <a:cubicBezTo>
                  <a:pt x="2685" y="4405522"/>
                  <a:pt x="5371" y="2202992"/>
                  <a:pt x="8056" y="463"/>
                </a:cubicBezTo>
                <a:close/>
              </a:path>
            </a:pathLst>
          </a:cu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7839756-2C78-3A90-8935-EFB00A3DB170}"/>
              </a:ext>
            </a:extLst>
          </p:cNvPr>
          <p:cNvSpPr>
            <a:spLocks noGrp="1"/>
          </p:cNvSpPr>
          <p:nvPr/>
        </p:nvSpPr>
        <p:spPr>
          <a:xfrm>
            <a:off x="5102740" y="2937696"/>
            <a:ext cx="4930023" cy="193644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indent="0" algn="l" defTabSz="914012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None/>
              <a:tabLst/>
              <a:defRPr sz="1400" b="0" i="0" kern="1200">
                <a:solidFill>
                  <a:srgbClr val="57585B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012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016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022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532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6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542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550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38" indent="-514338">
              <a:buSzPct val="100000"/>
              <a:buFont typeface="+mj-lt"/>
              <a:buAutoNum type="arabicPeriod"/>
            </a:pPr>
            <a:r>
              <a:rPr lang="en-GB" sz="2000" dirty="0"/>
              <a:t>Understand owner stance on the present by probing 5 key subjects.</a:t>
            </a:r>
          </a:p>
          <a:p>
            <a:pPr marL="514338" indent="-514338">
              <a:buSzPct val="100000"/>
              <a:buFont typeface="+mj-lt"/>
              <a:buAutoNum type="arabicPeriod"/>
            </a:pPr>
            <a:endParaRPr lang="en-GB" sz="2000" dirty="0"/>
          </a:p>
          <a:p>
            <a:pPr marL="514338" indent="-514338">
              <a:buSzPct val="100000"/>
              <a:buFont typeface="+mj-lt"/>
              <a:buAutoNum type="arabicPeriod"/>
            </a:pPr>
            <a:endParaRPr lang="en-GB" sz="2000" dirty="0"/>
          </a:p>
          <a:p>
            <a:pPr marL="514338" indent="-514338">
              <a:buSzPct val="100000"/>
              <a:buFont typeface="+mj-lt"/>
              <a:buAutoNum type="arabicPeriod"/>
            </a:pPr>
            <a:r>
              <a:rPr lang="en-GB" sz="2000" dirty="0"/>
              <a:t>Use this insight to better plan for 2026.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C6EE2B9-7951-B694-88C8-3A3B60B8C462}"/>
              </a:ext>
            </a:extLst>
          </p:cNvPr>
          <p:cNvSpPr>
            <a:spLocks noGrp="1"/>
          </p:cNvSpPr>
          <p:nvPr/>
        </p:nvSpPr>
        <p:spPr>
          <a:xfrm>
            <a:off x="5521483" y="1872350"/>
            <a:ext cx="2506834" cy="433203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indent="0" algn="l" defTabSz="914012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SzPct val="150000"/>
              <a:buFont typeface="Arial" panose="020B0604020202020204" pitchFamily="34" charset="0"/>
              <a:buNone/>
              <a:tabLst/>
              <a:defRPr sz="3600" b="0" i="0" kern="1200" spc="100" baseline="0">
                <a:solidFill>
                  <a:srgbClr val="57585B"/>
                </a:solidFill>
                <a:latin typeface="Optima" panose="02000503060000020004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012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016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022" indent="0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75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3532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536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542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550" indent="-228504" algn="l" defTabSz="91401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dirty="0"/>
              <a:t>OBJECTIVES</a:t>
            </a:r>
            <a:endParaRPr lang="en-US" sz="32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0091242-06B1-9120-0513-C8E5C7D37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DDA55-2DAD-4861-0CAC-F5319EE35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6CC536-1725-4FA1-7B55-35670DECC1D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1" t="-116" r="15183" b="116"/>
          <a:stretch/>
        </p:blipFill>
        <p:spPr>
          <a:xfrm>
            <a:off x="7552150" y="-7985"/>
            <a:ext cx="4646559" cy="689701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646A1-7B54-2B02-9BE9-27881952F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0033" y="2666300"/>
            <a:ext cx="6542117" cy="1936443"/>
          </a:xfrm>
        </p:spPr>
        <p:txBody>
          <a:bodyPr/>
          <a:lstStyle/>
          <a:p>
            <a:pPr>
              <a:lnSpc>
                <a:spcPts val="3440"/>
              </a:lnSpc>
            </a:pPr>
            <a:r>
              <a:rPr lang="en-GB" sz="2000" dirty="0">
                <a:solidFill>
                  <a:schemeClr val="accent1"/>
                </a:solidFill>
                <a:latin typeface="Gotham Medium" pitchFamily="2" charset="0"/>
                <a:cs typeface="Gotham Medium" pitchFamily="2" charset="0"/>
              </a:rPr>
              <a:t>30+ TAG Aircraft owners</a:t>
            </a:r>
          </a:p>
          <a:p>
            <a:pPr marL="972076" lvl="1" indent="-514338">
              <a:lnSpc>
                <a:spcPts val="344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GB" sz="2000" dirty="0">
                <a:solidFill>
                  <a:srgbClr val="57585B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rPr>
              <a:t>Long time owners</a:t>
            </a:r>
          </a:p>
          <a:p>
            <a:pPr marL="972076" lvl="1" indent="-514338">
              <a:lnSpc>
                <a:spcPts val="344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GB" sz="2000" dirty="0">
                <a:solidFill>
                  <a:srgbClr val="57585B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rPr>
              <a:t>First time owners</a:t>
            </a:r>
          </a:p>
          <a:p>
            <a:pPr marL="972076" lvl="1" indent="-514338">
              <a:lnSpc>
                <a:spcPts val="344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GB" sz="2000" dirty="0">
                <a:solidFill>
                  <a:srgbClr val="57585B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rPr>
              <a:t>Corporate Owners</a:t>
            </a:r>
          </a:p>
          <a:p>
            <a:pPr marL="1828754" lvl="4">
              <a:lnSpc>
                <a:spcPts val="3440"/>
              </a:lnSpc>
              <a:spcBef>
                <a:spcPts val="0"/>
              </a:spcBef>
            </a:pPr>
            <a:endParaRPr lang="en-GB" sz="2000" dirty="0">
              <a:solidFill>
                <a:srgbClr val="57585B"/>
              </a:solidFill>
              <a:latin typeface="Gotham" pitchFamily="2" charset="0"/>
              <a:ea typeface="Microsoft YaHei" panose="020B0503020204020204" pitchFamily="34" charset="-122"/>
              <a:cs typeface="Gotham" pitchFamily="2" charset="0"/>
            </a:endParaRPr>
          </a:p>
          <a:p>
            <a:pPr marL="457189" indent="-457189">
              <a:lnSpc>
                <a:spcPts val="344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57585B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rPr>
              <a:t>Answers were anonymous to promote openness </a:t>
            </a:r>
          </a:p>
          <a:p>
            <a:endParaRPr lang="en-GB" sz="2000" dirty="0">
              <a:solidFill>
                <a:srgbClr val="57585B"/>
              </a:solidFill>
              <a:latin typeface="Gotham" pitchFamily="2" charset="0"/>
              <a:ea typeface="Microsoft YaHei" panose="020B0503020204020204" pitchFamily="34" charset="-122"/>
              <a:cs typeface="Gotham" pitchFamily="2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2000" dirty="0"/>
              <a:t>&gt;90% response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5BA9F-1A1F-D035-9852-F24B5B2963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0033" y="1613625"/>
            <a:ext cx="4448397" cy="433203"/>
          </a:xfrm>
        </p:spPr>
        <p:txBody>
          <a:bodyPr/>
          <a:lstStyle/>
          <a:p>
            <a:r>
              <a:rPr lang="en-US" sz="3200" spc="100" dirty="0">
                <a:solidFill>
                  <a:schemeClr val="accent2"/>
                </a:solidFill>
                <a:latin typeface="Optima" pitchFamily="2" charset="0"/>
              </a:rPr>
              <a:t>WHO DID TAG ASK?</a:t>
            </a:r>
            <a:endParaRPr lang="en-HK" sz="3200" spc="100" dirty="0">
              <a:solidFill>
                <a:schemeClr val="accent2"/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0C8C4-CEED-9B72-1900-B8075199AE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5963" y="2140200"/>
            <a:ext cx="4860221" cy="433203"/>
          </a:xfrm>
        </p:spPr>
        <p:txBody>
          <a:bodyPr/>
          <a:lstStyle/>
          <a:p>
            <a:r>
              <a:rPr lang="en-GB" sz="3200" spc="100" dirty="0">
                <a:solidFill>
                  <a:schemeClr val="accent2"/>
                </a:solidFill>
                <a:latin typeface="Optima" pitchFamily="2" charset="0"/>
                <a:ea typeface="Microsoft YaHei" panose="020B0503020204020204" pitchFamily="34" charset="-122"/>
                <a:cs typeface="Arial" panose="020B0604020202020204" pitchFamily="34" charset="0"/>
              </a:rPr>
              <a:t>WHERE ARE THESE AIRCRAFT OWNERS BASED?</a:t>
            </a:r>
          </a:p>
          <a:p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BD6C6A-6153-575E-A53A-33C67DE7264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5" r="34435"/>
          <a:stretch/>
        </p:blipFill>
        <p:spPr>
          <a:xfrm>
            <a:off x="2768" y="0"/>
            <a:ext cx="3043523" cy="6858000"/>
          </a:xfr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42660-3080-FF7D-FF61-1E90D96D10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0" y="496800"/>
            <a:ext cx="657372" cy="4645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189FC1B-DB4D-9174-102D-E9D73447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862"/>
          <a:stretch/>
        </p:blipFill>
        <p:spPr bwMode="auto">
          <a:xfrm>
            <a:off x="7369312" y="1117178"/>
            <a:ext cx="4160700" cy="526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BE9416CA-CEA4-9C6C-1FD4-6B99CC4A5F2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082413" y="2598711"/>
            <a:ext cx="3723745" cy="2865438"/>
          </a:xfrm>
        </p:spPr>
        <p:txBody>
          <a:bodyPr/>
          <a:lstStyle/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GB" sz="2000" dirty="0"/>
              <a:t>Sustainability</a:t>
            </a:r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GB" sz="2000" dirty="0"/>
              <a:t>Global geopolitics</a:t>
            </a:r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GB" sz="2000" dirty="0"/>
              <a:t>Artificial Intelligence </a:t>
            </a:r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GB" sz="2000" dirty="0"/>
              <a:t>Public image of Biz Av</a:t>
            </a:r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Clr>
                <a:schemeClr val="tx2"/>
              </a:buClr>
              <a:buSzPct val="100000"/>
              <a:buFont typeface="+mj-lt"/>
              <a:buAutoNum type="arabicPeriod"/>
            </a:pPr>
            <a:r>
              <a:rPr lang="en-GB" sz="2000" dirty="0"/>
              <a:t>Your Voice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2052A-D999-335C-682D-E977F3DB53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929" y="1721197"/>
            <a:ext cx="6765512" cy="433203"/>
          </a:xfrm>
        </p:spPr>
        <p:txBody>
          <a:bodyPr/>
          <a:lstStyle/>
          <a:p>
            <a:r>
              <a:rPr lang="en-US" sz="3200" dirty="0"/>
              <a:t>WHAT TOPICS DID TAG ASK?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A8798-5AC7-B8E8-6D92-4FEADFD5FF7C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2" t="-116" r="31802" b="116"/>
          <a:stretch/>
        </p:blipFill>
        <p:spPr>
          <a:xfrm>
            <a:off x="7545441" y="0"/>
            <a:ext cx="4646559" cy="6897016"/>
          </a:xfrm>
          <a:custGeom>
            <a:avLst/>
            <a:gdLst>
              <a:gd name="connsiteX0" fmla="*/ 0 w 5364421"/>
              <a:gd name="connsiteY0" fmla="*/ 0 h 6857999"/>
              <a:gd name="connsiteX1" fmla="*/ 5364421 w 5364421"/>
              <a:gd name="connsiteY1" fmla="*/ 0 h 6857999"/>
              <a:gd name="connsiteX2" fmla="*/ 5364421 w 5364421"/>
              <a:gd name="connsiteY2" fmla="*/ 6857999 h 6857999"/>
              <a:gd name="connsiteX3" fmla="*/ 0 w 5364421"/>
              <a:gd name="connsiteY3" fmla="*/ 6857999 h 6857999"/>
              <a:gd name="connsiteX4" fmla="*/ 0 w 5364421"/>
              <a:gd name="connsiteY4" fmla="*/ 0 h 6857999"/>
              <a:gd name="connsiteX0" fmla="*/ 0 w 5364421"/>
              <a:gd name="connsiteY0" fmla="*/ 1 h 6858000"/>
              <a:gd name="connsiteX1" fmla="*/ 1895475 w 5364421"/>
              <a:gd name="connsiteY1" fmla="*/ 0 h 6858000"/>
              <a:gd name="connsiteX2" fmla="*/ 5364421 w 5364421"/>
              <a:gd name="connsiteY2" fmla="*/ 1 h 6858000"/>
              <a:gd name="connsiteX3" fmla="*/ 5364421 w 5364421"/>
              <a:gd name="connsiteY3" fmla="*/ 6858000 h 6858000"/>
              <a:gd name="connsiteX4" fmla="*/ 0 w 5364421"/>
              <a:gd name="connsiteY4" fmla="*/ 6858000 h 6858000"/>
              <a:gd name="connsiteX5" fmla="*/ 0 w 5364421"/>
              <a:gd name="connsiteY5" fmla="*/ 1 h 6858000"/>
              <a:gd name="connsiteX0" fmla="*/ 19050 w 5383471"/>
              <a:gd name="connsiteY0" fmla="*/ 1 h 6858000"/>
              <a:gd name="connsiteX1" fmla="*/ 1914525 w 5383471"/>
              <a:gd name="connsiteY1" fmla="*/ 0 h 6858000"/>
              <a:gd name="connsiteX2" fmla="*/ 5383471 w 5383471"/>
              <a:gd name="connsiteY2" fmla="*/ 1 h 6858000"/>
              <a:gd name="connsiteX3" fmla="*/ 5383471 w 5383471"/>
              <a:gd name="connsiteY3" fmla="*/ 6858000 h 6858000"/>
              <a:gd name="connsiteX4" fmla="*/ 19050 w 5383471"/>
              <a:gd name="connsiteY4" fmla="*/ 6858000 h 6858000"/>
              <a:gd name="connsiteX5" fmla="*/ 0 w 5383471"/>
              <a:gd name="connsiteY5" fmla="*/ 3400425 h 6858000"/>
              <a:gd name="connsiteX6" fmla="*/ 19050 w 5383471"/>
              <a:gd name="connsiteY6" fmla="*/ 1 h 685800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19050 w 5383471"/>
              <a:gd name="connsiteY5" fmla="*/ 6858000 h 6877050"/>
              <a:gd name="connsiteX6" fmla="*/ 0 w 5383471"/>
              <a:gd name="connsiteY6" fmla="*/ 3400425 h 6877050"/>
              <a:gd name="connsiteX7" fmla="*/ 19050 w 5383471"/>
              <a:gd name="connsiteY7" fmla="*/ 1 h 6877050"/>
              <a:gd name="connsiteX0" fmla="*/ 19050 w 5383471"/>
              <a:gd name="connsiteY0" fmla="*/ 1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6" fmla="*/ 19050 w 5383471"/>
              <a:gd name="connsiteY6" fmla="*/ 1 h 6877050"/>
              <a:gd name="connsiteX0" fmla="*/ 0 w 5383471"/>
              <a:gd name="connsiteY0" fmla="*/ 3400425 h 6877050"/>
              <a:gd name="connsiteX1" fmla="*/ 1914525 w 5383471"/>
              <a:gd name="connsiteY1" fmla="*/ 0 h 6877050"/>
              <a:gd name="connsiteX2" fmla="*/ 5383471 w 5383471"/>
              <a:gd name="connsiteY2" fmla="*/ 1 h 6877050"/>
              <a:gd name="connsiteX3" fmla="*/ 5383471 w 5383471"/>
              <a:gd name="connsiteY3" fmla="*/ 6858000 h 6877050"/>
              <a:gd name="connsiteX4" fmla="*/ 1314450 w 5383471"/>
              <a:gd name="connsiteY4" fmla="*/ 6877050 h 6877050"/>
              <a:gd name="connsiteX5" fmla="*/ 0 w 5383471"/>
              <a:gd name="connsiteY5" fmla="*/ 3400425 h 6877050"/>
              <a:gd name="connsiteX0" fmla="*/ 12283 w 5395754"/>
              <a:gd name="connsiteY0" fmla="*/ 3400425 h 6877050"/>
              <a:gd name="connsiteX1" fmla="*/ 1926808 w 5395754"/>
              <a:gd name="connsiteY1" fmla="*/ 0 h 6877050"/>
              <a:gd name="connsiteX2" fmla="*/ 5395754 w 5395754"/>
              <a:gd name="connsiteY2" fmla="*/ 1 h 6877050"/>
              <a:gd name="connsiteX3" fmla="*/ 5395754 w 5395754"/>
              <a:gd name="connsiteY3" fmla="*/ 6858000 h 6877050"/>
              <a:gd name="connsiteX4" fmla="*/ 1326733 w 5395754"/>
              <a:gd name="connsiteY4" fmla="*/ 6877050 h 6877050"/>
              <a:gd name="connsiteX5" fmla="*/ 12283 w 5395754"/>
              <a:gd name="connsiteY5" fmla="*/ 3400425 h 6877050"/>
              <a:gd name="connsiteX0" fmla="*/ 8533 w 5392004"/>
              <a:gd name="connsiteY0" fmla="*/ 3400425 h 6877050"/>
              <a:gd name="connsiteX1" fmla="*/ 1923058 w 5392004"/>
              <a:gd name="connsiteY1" fmla="*/ 0 h 6877050"/>
              <a:gd name="connsiteX2" fmla="*/ 5392004 w 5392004"/>
              <a:gd name="connsiteY2" fmla="*/ 1 h 6877050"/>
              <a:gd name="connsiteX3" fmla="*/ 5392004 w 5392004"/>
              <a:gd name="connsiteY3" fmla="*/ 6858000 h 6877050"/>
              <a:gd name="connsiteX4" fmla="*/ 1322983 w 5392004"/>
              <a:gd name="connsiteY4" fmla="*/ 6877050 h 6877050"/>
              <a:gd name="connsiteX5" fmla="*/ 8533 w 5392004"/>
              <a:gd name="connsiteY5" fmla="*/ 3400425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2446 w 5113236"/>
              <a:gd name="connsiteY0" fmla="*/ 3295650 h 6877050"/>
              <a:gd name="connsiteX1" fmla="*/ 1644290 w 5113236"/>
              <a:gd name="connsiteY1" fmla="*/ 0 h 6877050"/>
              <a:gd name="connsiteX2" fmla="*/ 5113236 w 5113236"/>
              <a:gd name="connsiteY2" fmla="*/ 1 h 6877050"/>
              <a:gd name="connsiteX3" fmla="*/ 5113236 w 5113236"/>
              <a:gd name="connsiteY3" fmla="*/ 6858000 h 6877050"/>
              <a:gd name="connsiteX4" fmla="*/ 1044215 w 5113236"/>
              <a:gd name="connsiteY4" fmla="*/ 6877050 h 6877050"/>
              <a:gd name="connsiteX5" fmla="*/ 12446 w 5113236"/>
              <a:gd name="connsiteY5" fmla="*/ 3295650 h 6877050"/>
              <a:gd name="connsiteX0" fmla="*/ 10525 w 5224388"/>
              <a:gd name="connsiteY0" fmla="*/ 3219450 h 6877050"/>
              <a:gd name="connsiteX1" fmla="*/ 1755442 w 5224388"/>
              <a:gd name="connsiteY1" fmla="*/ 0 h 6877050"/>
              <a:gd name="connsiteX2" fmla="*/ 5224388 w 5224388"/>
              <a:gd name="connsiteY2" fmla="*/ 1 h 6877050"/>
              <a:gd name="connsiteX3" fmla="*/ 5224388 w 5224388"/>
              <a:gd name="connsiteY3" fmla="*/ 6858000 h 6877050"/>
              <a:gd name="connsiteX4" fmla="*/ 1155367 w 5224388"/>
              <a:gd name="connsiteY4" fmla="*/ 6877050 h 6877050"/>
              <a:gd name="connsiteX5" fmla="*/ 10525 w 5224388"/>
              <a:gd name="connsiteY5" fmla="*/ 3219450 h 6877050"/>
              <a:gd name="connsiteX0" fmla="*/ 25343 w 5239206"/>
              <a:gd name="connsiteY0" fmla="*/ 3219450 h 6877050"/>
              <a:gd name="connsiteX1" fmla="*/ 1770260 w 5239206"/>
              <a:gd name="connsiteY1" fmla="*/ 0 h 6877050"/>
              <a:gd name="connsiteX2" fmla="*/ 5239206 w 5239206"/>
              <a:gd name="connsiteY2" fmla="*/ 1 h 6877050"/>
              <a:gd name="connsiteX3" fmla="*/ 5239206 w 5239206"/>
              <a:gd name="connsiteY3" fmla="*/ 6858000 h 6877050"/>
              <a:gd name="connsiteX4" fmla="*/ 1170185 w 5239206"/>
              <a:gd name="connsiteY4" fmla="*/ 6877050 h 6877050"/>
              <a:gd name="connsiteX5" fmla="*/ 25343 w 5239206"/>
              <a:gd name="connsiteY5" fmla="*/ 3219450 h 6877050"/>
              <a:gd name="connsiteX0" fmla="*/ 57 w 5213920"/>
              <a:gd name="connsiteY0" fmla="*/ 3219450 h 6877050"/>
              <a:gd name="connsiteX1" fmla="*/ 1111767 w 5213920"/>
              <a:gd name="connsiteY1" fmla="*/ 0 h 6877050"/>
              <a:gd name="connsiteX2" fmla="*/ 5213920 w 5213920"/>
              <a:gd name="connsiteY2" fmla="*/ 1 h 6877050"/>
              <a:gd name="connsiteX3" fmla="*/ 5213920 w 5213920"/>
              <a:gd name="connsiteY3" fmla="*/ 6858000 h 6877050"/>
              <a:gd name="connsiteX4" fmla="*/ 1144899 w 5213920"/>
              <a:gd name="connsiteY4" fmla="*/ 6877050 h 6877050"/>
              <a:gd name="connsiteX5" fmla="*/ 57 w 5213920"/>
              <a:gd name="connsiteY5" fmla="*/ 3219450 h 6877050"/>
              <a:gd name="connsiteX0" fmla="*/ 34 w 5213897"/>
              <a:gd name="connsiteY0" fmla="*/ 3219450 h 6877050"/>
              <a:gd name="connsiteX1" fmla="*/ 1111744 w 5213897"/>
              <a:gd name="connsiteY1" fmla="*/ 0 h 6877050"/>
              <a:gd name="connsiteX2" fmla="*/ 5213897 w 5213897"/>
              <a:gd name="connsiteY2" fmla="*/ 1 h 6877050"/>
              <a:gd name="connsiteX3" fmla="*/ 5213897 w 5213897"/>
              <a:gd name="connsiteY3" fmla="*/ 6858000 h 6877050"/>
              <a:gd name="connsiteX4" fmla="*/ 1144876 w 5213897"/>
              <a:gd name="connsiteY4" fmla="*/ 6877050 h 6877050"/>
              <a:gd name="connsiteX5" fmla="*/ 34 w 5213897"/>
              <a:gd name="connsiteY5" fmla="*/ 3219450 h 6877050"/>
              <a:gd name="connsiteX0" fmla="*/ 9840 w 5223703"/>
              <a:gd name="connsiteY0" fmla="*/ 3219450 h 6877050"/>
              <a:gd name="connsiteX1" fmla="*/ 1121550 w 5223703"/>
              <a:gd name="connsiteY1" fmla="*/ 0 h 6877050"/>
              <a:gd name="connsiteX2" fmla="*/ 5223703 w 5223703"/>
              <a:gd name="connsiteY2" fmla="*/ 1 h 6877050"/>
              <a:gd name="connsiteX3" fmla="*/ 5223703 w 5223703"/>
              <a:gd name="connsiteY3" fmla="*/ 6858000 h 6877050"/>
              <a:gd name="connsiteX4" fmla="*/ 1154682 w 5223703"/>
              <a:gd name="connsiteY4" fmla="*/ 6877050 h 6877050"/>
              <a:gd name="connsiteX5" fmla="*/ 9840 w 5223703"/>
              <a:gd name="connsiteY5" fmla="*/ 3219450 h 6877050"/>
              <a:gd name="connsiteX0" fmla="*/ 9840 w 5223703"/>
              <a:gd name="connsiteY0" fmla="*/ 3219450 h 6900159"/>
              <a:gd name="connsiteX1" fmla="*/ 1121550 w 5223703"/>
              <a:gd name="connsiteY1" fmla="*/ 0 h 6900159"/>
              <a:gd name="connsiteX2" fmla="*/ 5223703 w 5223703"/>
              <a:gd name="connsiteY2" fmla="*/ 1 h 6900159"/>
              <a:gd name="connsiteX3" fmla="*/ 5211892 w 5223703"/>
              <a:gd name="connsiteY3" fmla="*/ 6900159 h 6900159"/>
              <a:gd name="connsiteX4" fmla="*/ 1154682 w 5223703"/>
              <a:gd name="connsiteY4" fmla="*/ 6877050 h 6900159"/>
              <a:gd name="connsiteX5" fmla="*/ 9840 w 5223703"/>
              <a:gd name="connsiteY5" fmla="*/ 3219450 h 6900159"/>
              <a:gd name="connsiteX0" fmla="*/ 9840 w 5228190"/>
              <a:gd name="connsiteY0" fmla="*/ 3227457 h 6908166"/>
              <a:gd name="connsiteX1" fmla="*/ 1121550 w 5228190"/>
              <a:gd name="connsiteY1" fmla="*/ 8007 h 6908166"/>
              <a:gd name="connsiteX2" fmla="*/ 5228190 w 5228190"/>
              <a:gd name="connsiteY2" fmla="*/ 0 h 6908166"/>
              <a:gd name="connsiteX3" fmla="*/ 5211892 w 5228190"/>
              <a:gd name="connsiteY3" fmla="*/ 6908166 h 6908166"/>
              <a:gd name="connsiteX4" fmla="*/ 1154682 w 5228190"/>
              <a:gd name="connsiteY4" fmla="*/ 6885057 h 6908166"/>
              <a:gd name="connsiteX5" fmla="*/ 9840 w 5228190"/>
              <a:gd name="connsiteY5" fmla="*/ 3227457 h 6908166"/>
              <a:gd name="connsiteX0" fmla="*/ 12 w 5218362"/>
              <a:gd name="connsiteY0" fmla="*/ 3227457 h 6908166"/>
              <a:gd name="connsiteX1" fmla="*/ 1125183 w 5218362"/>
              <a:gd name="connsiteY1" fmla="*/ 4003 h 6908166"/>
              <a:gd name="connsiteX2" fmla="*/ 5218362 w 5218362"/>
              <a:gd name="connsiteY2" fmla="*/ 0 h 6908166"/>
              <a:gd name="connsiteX3" fmla="*/ 5202064 w 5218362"/>
              <a:gd name="connsiteY3" fmla="*/ 6908166 h 6908166"/>
              <a:gd name="connsiteX4" fmla="*/ 1144854 w 5218362"/>
              <a:gd name="connsiteY4" fmla="*/ 6885057 h 6908166"/>
              <a:gd name="connsiteX5" fmla="*/ 12 w 5218362"/>
              <a:gd name="connsiteY5" fmla="*/ 3227457 h 6908166"/>
              <a:gd name="connsiteX0" fmla="*/ 43 w 5218393"/>
              <a:gd name="connsiteY0" fmla="*/ 3227457 h 6908166"/>
              <a:gd name="connsiteX1" fmla="*/ 1125214 w 5218393"/>
              <a:gd name="connsiteY1" fmla="*/ 4003 h 6908166"/>
              <a:gd name="connsiteX2" fmla="*/ 5218393 w 5218393"/>
              <a:gd name="connsiteY2" fmla="*/ 0 h 6908166"/>
              <a:gd name="connsiteX3" fmla="*/ 5202095 w 5218393"/>
              <a:gd name="connsiteY3" fmla="*/ 6908166 h 6908166"/>
              <a:gd name="connsiteX4" fmla="*/ 1162834 w 5218393"/>
              <a:gd name="connsiteY4" fmla="*/ 6893065 h 6908166"/>
              <a:gd name="connsiteX5" fmla="*/ 43 w 5218393"/>
              <a:gd name="connsiteY5" fmla="*/ 3227457 h 6908166"/>
              <a:gd name="connsiteX0" fmla="*/ 43 w 5221443"/>
              <a:gd name="connsiteY0" fmla="*/ 3227457 h 6916174"/>
              <a:gd name="connsiteX1" fmla="*/ 1125214 w 5221443"/>
              <a:gd name="connsiteY1" fmla="*/ 4003 h 6916174"/>
              <a:gd name="connsiteX2" fmla="*/ 5218393 w 5221443"/>
              <a:gd name="connsiteY2" fmla="*/ 0 h 6916174"/>
              <a:gd name="connsiteX3" fmla="*/ 5220044 w 5221443"/>
              <a:gd name="connsiteY3" fmla="*/ 6916174 h 6916174"/>
              <a:gd name="connsiteX4" fmla="*/ 1162834 w 5221443"/>
              <a:gd name="connsiteY4" fmla="*/ 6893065 h 6916174"/>
              <a:gd name="connsiteX5" fmla="*/ 43 w 5221443"/>
              <a:gd name="connsiteY5" fmla="*/ 3227457 h 691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1443" h="6916174">
                <a:moveTo>
                  <a:pt x="43" y="3227457"/>
                </a:moveTo>
                <a:cubicBezTo>
                  <a:pt x="-6227" y="2079280"/>
                  <a:pt x="668952" y="637230"/>
                  <a:pt x="1125214" y="4003"/>
                </a:cubicBezTo>
                <a:lnTo>
                  <a:pt x="5218393" y="0"/>
                </a:lnTo>
                <a:cubicBezTo>
                  <a:pt x="5212960" y="2302722"/>
                  <a:pt x="5225477" y="4613452"/>
                  <a:pt x="5220044" y="6916174"/>
                </a:cubicBezTo>
                <a:lnTo>
                  <a:pt x="1162834" y="6893065"/>
                </a:lnTo>
                <a:cubicBezTo>
                  <a:pt x="548271" y="6259653"/>
                  <a:pt x="6313" y="4375634"/>
                  <a:pt x="43" y="3227457"/>
                </a:cubicBez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104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39080E8-4E6D-A29A-E7AA-2311AAF22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80" r="17829" b="10891"/>
          <a:stretch/>
        </p:blipFill>
        <p:spPr>
          <a:xfrm>
            <a:off x="5023283" y="3099329"/>
            <a:ext cx="7168717" cy="3758671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C7BABF7-1AD0-588E-8CBB-5F862FF74FF5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10" b="40108"/>
          <a:stretch/>
        </p:blipFill>
        <p:spPr>
          <a:xfrm>
            <a:off x="0" y="1"/>
            <a:ext cx="12192000" cy="144997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50A29-FB9B-AC6F-9A01-22B64AC77E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000" y="2880000"/>
            <a:ext cx="7982823" cy="496325"/>
          </a:xfrm>
        </p:spPr>
        <p:txBody>
          <a:bodyPr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HK" sz="2000" dirty="0">
                <a:solidFill>
                  <a:schemeClr val="accent2"/>
                </a:solidFill>
              </a:rPr>
              <a:t>Is flying sustainably a priority? </a:t>
            </a:r>
            <a:endParaRPr lang="en-HK" sz="2000" b="1" dirty="0">
              <a:solidFill>
                <a:srgbClr val="FF0000"/>
              </a:solidFill>
              <a:latin typeface="Gotham" pitchFamily="2" charset="0"/>
              <a:ea typeface="Microsoft YaHei" panose="020B0503020204020204" pitchFamily="34" charset="-122"/>
              <a:cs typeface="Gotham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88E9E-7BD9-6117-EF1D-86612AEE3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354" y="1911600"/>
            <a:ext cx="9063126" cy="604097"/>
          </a:xfrm>
        </p:spPr>
        <p:txBody>
          <a:bodyPr/>
          <a:lstStyle/>
          <a:p>
            <a:r>
              <a:rPr lang="en-US" sz="3200" spc="0" dirty="0">
                <a:solidFill>
                  <a:schemeClr val="accent2"/>
                </a:solidFill>
                <a:latin typeface="Optima" pitchFamily="2" charset="0"/>
              </a:rPr>
              <a:t>1. “WHAT ARE YOUR HONEST THOUGHTS ON  </a:t>
            </a:r>
          </a:p>
          <a:p>
            <a:r>
              <a:rPr lang="en-US" sz="3200" spc="0" dirty="0">
                <a:solidFill>
                  <a:schemeClr val="accent2"/>
                </a:solidFill>
                <a:latin typeface="Optima" pitchFamily="2" charset="0"/>
              </a:rPr>
              <a:t>    SUSTAINABILITY IN BUSINESS AVIATION?“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3F58BD7-19C4-1163-3894-612102975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8BA41D-0366-2DB6-4241-2E4587978E54}"/>
              </a:ext>
            </a:extLst>
          </p:cNvPr>
          <p:cNvSpPr txBox="1"/>
          <p:nvPr/>
        </p:nvSpPr>
        <p:spPr>
          <a:xfrm>
            <a:off x="5965505" y="2856677"/>
            <a:ext cx="280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Yes 40% / 60% 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9289C4-F03B-B1B6-31FC-710F076BF94F}"/>
              </a:ext>
            </a:extLst>
          </p:cNvPr>
          <p:cNvSpPr txBox="1"/>
          <p:nvPr/>
        </p:nvSpPr>
        <p:spPr>
          <a:xfrm>
            <a:off x="5965505" y="3805580"/>
            <a:ext cx="3379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Yes 38% / 62% 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366A12-5DB8-494A-1EB4-FF514AC311FB}"/>
              </a:ext>
            </a:extLst>
          </p:cNvPr>
          <p:cNvSpPr txBox="1"/>
          <p:nvPr/>
        </p:nvSpPr>
        <p:spPr>
          <a:xfrm>
            <a:off x="828000" y="3509862"/>
            <a:ext cx="7671966" cy="897456"/>
          </a:xfrm>
          <a:prstGeom prst="rect">
            <a:avLst/>
          </a:prstGeom>
        </p:spPr>
        <p:txBody>
          <a:bodyPr lIns="0" tIns="0" rIns="0" bIns="0" anchor="t" anchorCtr="0"/>
          <a:lstStyle>
            <a:lvl1pPr marL="457189" indent="-457189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HK" dirty="0"/>
              <a:t>If you could reliably offset all carbon by increasing your annual operating costs, would you?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D082E-03AB-5248-5882-C6416B4B31B1}"/>
              </a:ext>
            </a:extLst>
          </p:cNvPr>
          <p:cNvSpPr txBox="1"/>
          <p:nvPr/>
        </p:nvSpPr>
        <p:spPr>
          <a:xfrm>
            <a:off x="828001" y="4468278"/>
            <a:ext cx="4952690" cy="707886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457189" indent="-457189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HK" dirty="0"/>
              <a:t>If </a:t>
            </a:r>
            <a:r>
              <a:rPr lang="en-HK" b="1" dirty="0"/>
              <a:t>YES</a:t>
            </a:r>
            <a:r>
              <a:rPr lang="en-HK" dirty="0"/>
              <a:t>, by how much would you be willing to increase your annual operating cost? 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69650EE3-1D1A-DDE5-E676-B68B822E1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477769"/>
              </p:ext>
            </p:extLst>
          </p:nvPr>
        </p:nvGraphicFramePr>
        <p:xfrm>
          <a:off x="2270559" y="3958934"/>
          <a:ext cx="7168717" cy="2850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9445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Graphic spid="19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C4B7C-928E-5A9E-7424-3A67A94D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F71235-49B7-4E35-ECBF-47176247E4C6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6" b="39396"/>
          <a:stretch/>
        </p:blipFill>
        <p:spPr>
          <a:xfrm>
            <a:off x="0" y="2"/>
            <a:ext cx="12192000" cy="14544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F05CD-20F0-6BCC-2204-40B6FEC056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000" y="2880000"/>
            <a:ext cx="6362654" cy="8276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Are geo-political &amp; trade issues such as new tariffs impacting your flying</a:t>
            </a:r>
            <a:r>
              <a:rPr lang="en-HK" sz="2000" dirty="0">
                <a:solidFill>
                  <a:schemeClr val="accent2"/>
                </a:solidFill>
              </a:rPr>
              <a:t>?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0BA3B-AC2E-9503-39B5-843F90C2DB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800" y="1911962"/>
            <a:ext cx="9288000" cy="604800"/>
          </a:xfrm>
        </p:spPr>
        <p:txBody>
          <a:bodyPr/>
          <a:lstStyle/>
          <a:p>
            <a:r>
              <a:rPr lang="en-US" sz="3200" spc="0" dirty="0">
                <a:solidFill>
                  <a:schemeClr val="accent2"/>
                </a:solidFill>
              </a:rPr>
              <a:t>2a. HOW HAS GLOBAL GEOPOLITICS LINKED    </a:t>
            </a:r>
          </a:p>
          <a:p>
            <a:r>
              <a:rPr lang="en-US" sz="3200" spc="0" dirty="0">
                <a:solidFill>
                  <a:schemeClr val="accent2"/>
                </a:solidFill>
              </a:rPr>
              <a:t>    TO BIZ AV AFFECTED YOUR FLYING IN 2025?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242482C-87F4-1D55-BF1B-CC1FC624D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0966" b="12837"/>
          <a:stretch/>
        </p:blipFill>
        <p:spPr>
          <a:xfrm>
            <a:off x="7624969" y="3429001"/>
            <a:ext cx="4567032" cy="3429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097744D-5F87-E635-DA26-0E54D87BE2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BBEC08A-C404-7411-FAD9-E02D823C53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0141" t="22207" r="38862" b="19969"/>
          <a:stretch/>
        </p:blipFill>
        <p:spPr>
          <a:xfrm>
            <a:off x="9498068" y="5770053"/>
            <a:ext cx="359267" cy="556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AF5BA2-AEBB-319C-8C63-EB46BD558954}"/>
              </a:ext>
            </a:extLst>
          </p:cNvPr>
          <p:cNvSpPr txBox="1"/>
          <p:nvPr/>
        </p:nvSpPr>
        <p:spPr>
          <a:xfrm>
            <a:off x="7211862" y="3912845"/>
            <a:ext cx="2905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91% decreased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86601-094D-6AB3-BEA7-9760F1BF5773}"/>
              </a:ext>
            </a:extLst>
          </p:cNvPr>
          <p:cNvSpPr txBox="1"/>
          <p:nvPr/>
        </p:nvSpPr>
        <p:spPr>
          <a:xfrm>
            <a:off x="7211862" y="3049789"/>
            <a:ext cx="280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Yes 38% / 62% 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8949B-1728-FEBA-B9D1-98683051009D}"/>
              </a:ext>
            </a:extLst>
          </p:cNvPr>
          <p:cNvSpPr txBox="1"/>
          <p:nvPr/>
        </p:nvSpPr>
        <p:spPr>
          <a:xfrm>
            <a:off x="7211862" y="4926700"/>
            <a:ext cx="280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Yes 28% / 72% 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4D8084-A08A-CD35-8DC6-9BEA36F50E98}"/>
              </a:ext>
            </a:extLst>
          </p:cNvPr>
          <p:cNvSpPr txBox="1"/>
          <p:nvPr/>
        </p:nvSpPr>
        <p:spPr>
          <a:xfrm>
            <a:off x="828000" y="3944130"/>
            <a:ext cx="6358941" cy="7078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US" dirty="0"/>
              <a:t>If </a:t>
            </a:r>
            <a:r>
              <a:rPr lang="en-US" b="1" dirty="0"/>
              <a:t>YES</a:t>
            </a:r>
            <a:r>
              <a:rPr lang="en-US" dirty="0"/>
              <a:t>, has your flying increased or decreased</a:t>
            </a:r>
            <a:r>
              <a:rPr lang="en-HK" dirty="0"/>
              <a:t>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FD4B8C-32C5-6FB1-52FE-1B8EC2FF7C3D}"/>
              </a:ext>
            </a:extLst>
          </p:cNvPr>
          <p:cNvSpPr txBox="1"/>
          <p:nvPr/>
        </p:nvSpPr>
        <p:spPr>
          <a:xfrm>
            <a:off x="828000" y="4799497"/>
            <a:ext cx="6096000" cy="707886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285750" indent="-285750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US" dirty="0"/>
              <a:t>Have overflight restrictions i.e. over Russia or the Middle East affected your usage?</a:t>
            </a:r>
          </a:p>
        </p:txBody>
      </p:sp>
    </p:spTree>
    <p:extLst>
      <p:ext uri="{BB962C8B-B14F-4D97-AF65-F5344CB8AC3E}">
        <p14:creationId xmlns:p14="http://schemas.microsoft.com/office/powerpoint/2010/main" val="94757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54E57-8247-F2DF-4DF7-4AAE2FE2A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AB8A3B4-0EA5-DB9A-3AC3-68A494801812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6" b="39396"/>
          <a:stretch/>
        </p:blipFill>
        <p:spPr>
          <a:xfrm>
            <a:off x="0" y="2"/>
            <a:ext cx="12192000" cy="14544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F2C4C-9864-0280-AF68-170D78B5A8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000" y="2880000"/>
            <a:ext cx="6870654" cy="932115"/>
          </a:xfrm>
        </p:spPr>
        <p:txBody>
          <a:bodyPr lIns="0" tIns="0" rIns="0" bIns="0" anchor="t" anchorCtr="0"/>
          <a:lstStyle/>
          <a:p>
            <a:pPr marL="285750" indent="-285750"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Are you concerned that new taxes or regulation could significantly increase your operating cost or limit your areas of operations?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0E09E-E980-EBA6-FBD3-0474E50266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800" y="1911962"/>
            <a:ext cx="9288000" cy="579600"/>
          </a:xfrm>
        </p:spPr>
        <p:txBody>
          <a:bodyPr/>
          <a:lstStyle/>
          <a:p>
            <a:r>
              <a:rPr lang="en-US" sz="3200" spc="0" dirty="0">
                <a:solidFill>
                  <a:schemeClr val="accent2"/>
                </a:solidFill>
              </a:rPr>
              <a:t>2b. HOW COULD GLOBAL GEOPOLITICS LINKED    </a:t>
            </a:r>
          </a:p>
          <a:p>
            <a:r>
              <a:rPr lang="en-US" sz="3200" spc="0" dirty="0">
                <a:solidFill>
                  <a:schemeClr val="accent2"/>
                </a:solidFill>
              </a:rPr>
              <a:t>    TO BIZ AV AFFECT YOUR FLYING IN 2026?</a:t>
            </a:r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8842CD6-99FB-957D-908B-F89695B08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0966" b="12837"/>
          <a:stretch/>
        </p:blipFill>
        <p:spPr>
          <a:xfrm>
            <a:off x="7624969" y="3429001"/>
            <a:ext cx="4567032" cy="3429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02C46D8-B085-DB14-4283-517D4F989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5494E-22BF-2CC7-9954-EE013ADDAEBA}"/>
              </a:ext>
            </a:extLst>
          </p:cNvPr>
          <p:cNvSpPr txBox="1"/>
          <p:nvPr/>
        </p:nvSpPr>
        <p:spPr>
          <a:xfrm>
            <a:off x="7709702" y="3148487"/>
            <a:ext cx="2801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000" dirty="0">
                <a:solidFill>
                  <a:srgbClr val="C00000"/>
                </a:solidFill>
                <a:latin typeface="Gotham" pitchFamily="50" charset="0"/>
                <a:cs typeface="Gotham" pitchFamily="50" charset="0"/>
              </a:rPr>
              <a:t>Yes 45% / 55% 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5C6C2-5EC2-F704-6A40-353FEE9B1250}"/>
              </a:ext>
            </a:extLst>
          </p:cNvPr>
          <p:cNvSpPr txBox="1"/>
          <p:nvPr/>
        </p:nvSpPr>
        <p:spPr>
          <a:xfrm>
            <a:off x="828000" y="4211289"/>
            <a:ext cx="8163600" cy="707886"/>
          </a:xfrm>
          <a:prstGeom prst="rect">
            <a:avLst/>
          </a:prstGeom>
        </p:spPr>
        <p:txBody>
          <a:bodyPr lIns="0" tIns="0" rIns="0" bIns="0" anchor="t" anchorCtr="0"/>
          <a:lstStyle>
            <a:lvl1pPr marL="285750" indent="-285750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US" dirty="0"/>
              <a:t>If </a:t>
            </a:r>
            <a:r>
              <a:rPr lang="en-US" b="1" dirty="0"/>
              <a:t>YES</a:t>
            </a:r>
            <a:r>
              <a:rPr lang="en-US" dirty="0"/>
              <a:t>, at what incremental cost would you consider reducing or even stopping your private flying?</a:t>
            </a:r>
            <a:endParaRPr lang="en-HK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0FC92D-73E3-0756-0C4E-A2A7DEC1183E}"/>
              </a:ext>
            </a:extLst>
          </p:cNvPr>
          <p:cNvGrpSpPr/>
          <p:nvPr/>
        </p:nvGrpSpPr>
        <p:grpSpPr>
          <a:xfrm>
            <a:off x="894762" y="5015642"/>
            <a:ext cx="8962573" cy="1534611"/>
            <a:chOff x="894762" y="5015642"/>
            <a:chExt cx="8962573" cy="1534611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A155982-CB04-CF5E-BF31-6AEF8DE6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0141" t="22207" r="38862" b="19969"/>
            <a:stretch/>
          </p:blipFill>
          <p:spPr>
            <a:xfrm>
              <a:off x="9498068" y="5770053"/>
              <a:ext cx="359267" cy="5565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53818D-2A3A-5F7E-DD29-0C8B955DD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61012" t="39360" r="13851" b="17313"/>
            <a:stretch/>
          </p:blipFill>
          <p:spPr>
            <a:xfrm>
              <a:off x="6273800" y="5118469"/>
              <a:ext cx="2904067" cy="112146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933A7B-82DC-A179-688A-F8CB96F9220D}"/>
                </a:ext>
              </a:extLst>
            </p:cNvPr>
            <p:cNvSpPr txBox="1"/>
            <p:nvPr/>
          </p:nvSpPr>
          <p:spPr>
            <a:xfrm>
              <a:off x="6637867" y="5015642"/>
              <a:ext cx="1629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600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62%         38%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B8B8BC-9EE8-383F-8732-5FF27782CF6A}"/>
                </a:ext>
              </a:extLst>
            </p:cNvPr>
            <p:cNvSpPr txBox="1"/>
            <p:nvPr/>
          </p:nvSpPr>
          <p:spPr>
            <a:xfrm>
              <a:off x="6996146" y="6154528"/>
              <a:ext cx="28019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HK" sz="1600" b="1" dirty="0">
                  <a:solidFill>
                    <a:srgbClr val="C00000"/>
                  </a:solidFill>
                  <a:latin typeface="Gotham" pitchFamily="50" charset="0"/>
                  <a:cs typeface="Gotham" pitchFamily="50" charset="0"/>
                </a:rPr>
                <a:t>23%  38.5%   38.5%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C076C6-06E3-62BD-DED6-A9042E0E8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39360" r="83681" b="12552"/>
            <a:stretch/>
          </p:blipFill>
          <p:spPr>
            <a:xfrm>
              <a:off x="4234209" y="5079121"/>
              <a:ext cx="1885351" cy="124468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70C39F-3F42-21B7-18A5-E6025B2CC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6560" r="77751" b="69732"/>
            <a:stretch/>
          </p:blipFill>
          <p:spPr>
            <a:xfrm>
              <a:off x="901647" y="5101103"/>
              <a:ext cx="2715077" cy="64817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BD20A2-B620-C408-4BFE-92342E158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8267" t="6274" r="40195" b="67987"/>
            <a:stretch/>
          </p:blipFill>
          <p:spPr>
            <a:xfrm>
              <a:off x="1017751" y="5466904"/>
              <a:ext cx="2628291" cy="70367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0F818B5-E13C-8847-039A-CDCD1E795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8267" t="6274" r="40195" b="67987"/>
            <a:stretch/>
          </p:blipFill>
          <p:spPr>
            <a:xfrm>
              <a:off x="1017751" y="5846581"/>
              <a:ext cx="2628291" cy="7036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B15D482-5943-8D3E-901B-01870E3FF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384" r="77751" b="69732"/>
            <a:stretch/>
          </p:blipFill>
          <p:spPr>
            <a:xfrm>
              <a:off x="894762" y="5749278"/>
              <a:ext cx="2715077" cy="3795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7B43E5-B506-3101-6694-22902A7C3403}"/>
                </a:ext>
              </a:extLst>
            </p:cNvPr>
            <p:cNvSpPr/>
            <p:nvPr/>
          </p:nvSpPr>
          <p:spPr>
            <a:xfrm>
              <a:off x="3302493" y="6170576"/>
              <a:ext cx="343551" cy="314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B81C6B-A487-2CFE-4FF4-8292FEA674D0}"/>
                </a:ext>
              </a:extLst>
            </p:cNvPr>
            <p:cNvSpPr/>
            <p:nvPr/>
          </p:nvSpPr>
          <p:spPr>
            <a:xfrm>
              <a:off x="5827963" y="5867399"/>
              <a:ext cx="306605" cy="30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K" dirty="0"/>
            </a:p>
          </p:txBody>
        </p:sp>
      </p:grpSp>
    </p:spTree>
    <p:extLst>
      <p:ext uri="{BB962C8B-B14F-4D97-AF65-F5344CB8AC3E}">
        <p14:creationId xmlns:p14="http://schemas.microsoft.com/office/powerpoint/2010/main" val="14631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F5FBC-67E2-41FC-28B1-9DC19E7E6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2C4C686-5BBE-C0F9-170A-6153F91A4C4F}"/>
              </a:ext>
            </a:extLst>
          </p:cNvPr>
          <p:cNvPicPr>
            <a:picLocks noGrp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48" b="166"/>
          <a:stretch/>
        </p:blipFill>
        <p:spPr>
          <a:xfrm>
            <a:off x="0" y="2"/>
            <a:ext cx="12192000" cy="14544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B4018-C6AF-FDCF-94C0-CB3ED62C8D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0800" y="1911600"/>
            <a:ext cx="10355122" cy="579600"/>
          </a:xfrm>
        </p:spPr>
        <p:txBody>
          <a:bodyPr/>
          <a:lstStyle/>
          <a:p>
            <a:r>
              <a:rPr lang="en-GB" sz="3200" spc="0" dirty="0">
                <a:solidFill>
                  <a:schemeClr val="accent2"/>
                </a:solidFill>
                <a:cs typeface="Arial" panose="020B0604020202020204" pitchFamily="34" charset="0"/>
              </a:rPr>
              <a:t>3. A.I. IN AVIATION, DO YOU FORESEE IMPROVEMENTS OR DO YOU NEED THE PERSONAL TOUCH?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6C6B01-F048-36A1-7440-D7A425962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060" y="380201"/>
            <a:ext cx="835722" cy="5907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2AC9306-0708-BC9D-32D6-AC222212A88F}"/>
              </a:ext>
            </a:extLst>
          </p:cNvPr>
          <p:cNvSpPr txBox="1">
            <a:spLocks/>
          </p:cNvSpPr>
          <p:nvPr/>
        </p:nvSpPr>
        <p:spPr>
          <a:xfrm>
            <a:off x="828000" y="3258923"/>
            <a:ext cx="4111862" cy="560398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285750" indent="-285750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US" dirty="0"/>
              <a:t>Which areas do you think could be further improved through the use of AI</a:t>
            </a:r>
            <a:r>
              <a:rPr lang="en-HK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26D30B-164F-E6E6-E7ED-F0CA8E675D7D}"/>
              </a:ext>
            </a:extLst>
          </p:cNvPr>
          <p:cNvSpPr txBox="1"/>
          <p:nvPr/>
        </p:nvSpPr>
        <p:spPr>
          <a:xfrm>
            <a:off x="828000" y="5116506"/>
            <a:ext cx="4532276" cy="560398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285750" indent="-285750" defTabSz="914012">
              <a:lnSpc>
                <a:spcPct val="100000"/>
              </a:lnSpc>
              <a:spcBef>
                <a:spcPts val="0"/>
              </a:spcBef>
              <a:buClr>
                <a:srgbClr val="6A7F90"/>
              </a:buClr>
              <a:buSzPct val="150000"/>
              <a:buFont typeface="Arial" panose="020B0604020202020204" pitchFamily="34" charset="0"/>
              <a:buChar char="•"/>
              <a:tabLst/>
              <a:defRPr sz="2000" b="0" i="0">
                <a:solidFill>
                  <a:schemeClr val="accent2"/>
                </a:solidFill>
                <a:latin typeface="Gotham" pitchFamily="2" charset="0"/>
                <a:ea typeface="Microsoft YaHei" panose="020B0503020204020204" pitchFamily="34" charset="-122"/>
                <a:cs typeface="Gotham" pitchFamily="2" charset="0"/>
              </a:defRPr>
            </a:lvl1pPr>
            <a:lvl2pPr marL="45700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01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016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022" indent="0" defTabSz="914012">
              <a:lnSpc>
                <a:spcPct val="90000"/>
              </a:lnSpc>
              <a:spcBef>
                <a:spcPts val="500"/>
              </a:spcBef>
              <a:buFontTx/>
              <a:buNone/>
              <a:defRPr sz="751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53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536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542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4550" indent="-228504" defTabSz="914012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US" dirty="0"/>
              <a:t>What would you not be comfortable with</a:t>
            </a:r>
            <a:r>
              <a:rPr lang="en-HK" dirty="0"/>
              <a:t>?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FACFB73-D7E2-A383-1AAB-ECA768A946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389020"/>
              </p:ext>
            </p:extLst>
          </p:nvPr>
        </p:nvGraphicFramePr>
        <p:xfrm>
          <a:off x="5552393" y="4787926"/>
          <a:ext cx="5964796" cy="1755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9D094762-4A0F-1C5C-8634-93F3FCC0D5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4416336"/>
              </p:ext>
            </p:extLst>
          </p:nvPr>
        </p:nvGraphicFramePr>
        <p:xfrm>
          <a:off x="5109333" y="2948398"/>
          <a:ext cx="6407856" cy="1755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169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/>
      <p:bldGraphic spid="16" grpId="0">
        <p:bldAsOne/>
      </p:bldGraphic>
      <p:bldGraphic spid="21" grpId="0">
        <p:bldAsOne/>
      </p:bldGraphic>
    </p:bldLst>
  </p:timing>
</p:sld>
</file>

<file path=ppt/theme/theme1.xml><?xml version="1.0" encoding="utf-8"?>
<a:theme xmlns:a="http://schemas.openxmlformats.org/drawingml/2006/main" name="Theme1">
  <a:themeElements>
    <a:clrScheme name="TAG Brand Colours">
      <a:dk1>
        <a:srgbClr val="000000"/>
      </a:dk1>
      <a:lt1>
        <a:srgbClr val="FFFFFF"/>
      </a:lt1>
      <a:dk2>
        <a:srgbClr val="6B8091"/>
      </a:dk2>
      <a:lt2>
        <a:srgbClr val="BACDD3"/>
      </a:lt2>
      <a:accent1>
        <a:srgbClr val="C91241"/>
      </a:accent1>
      <a:accent2>
        <a:srgbClr val="58595B"/>
      </a:accent2>
      <a:accent3>
        <a:srgbClr val="D5D5D5"/>
      </a:accent3>
      <a:accent4>
        <a:srgbClr val="D37165"/>
      </a:accent4>
      <a:accent5>
        <a:srgbClr val="E6D1C0"/>
      </a:accent5>
      <a:accent6>
        <a:srgbClr val="F2E8DF"/>
      </a:accent6>
      <a:hlink>
        <a:srgbClr val="C91241"/>
      </a:hlink>
      <a:folHlink>
        <a:srgbClr val="5859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>
                <a:alpha val="0"/>
              </a:schemeClr>
            </a:gs>
            <a:gs pos="100000">
              <a:schemeClr val="bg1"/>
            </a:gs>
          </a:gsLst>
          <a:lin ang="0" scaled="0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ts val="3440"/>
          </a:lnSpc>
          <a:defRPr kumimoji="1" sz="3200" dirty="0" smtClean="0">
            <a:latin typeface="Arial" panose="020B0604020202020204" pitchFamily="34" charset="0"/>
            <a:ea typeface="Microsoft YaHei" panose="020B0503020204020204" pitchFamily="34" charset="-12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1" id="{BDB19D9A-EF58-46F8-A308-1AE1696B6642}" vid="{D947457F-B92F-405E-A717-15D81BB094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A9D504CDAFDB49A5D076D731A88EE4" ma:contentTypeVersion="19" ma:contentTypeDescription="Create a new document." ma:contentTypeScope="" ma:versionID="6eb48cd2ae82050a8793331b4b9e760f">
  <xsd:schema xmlns:xsd="http://www.w3.org/2001/XMLSchema" xmlns:xs="http://www.w3.org/2001/XMLSchema" xmlns:p="http://schemas.microsoft.com/office/2006/metadata/properties" xmlns:ns2="b94debc0-0387-4199-b792-055ceaa53ff8" xmlns:ns3="0520b79b-cb65-41d2-a6d9-a191393cd984" targetNamespace="http://schemas.microsoft.com/office/2006/metadata/properties" ma:root="true" ma:fieldsID="46cf98dfe15591e061163b4267d1fa09" ns2:_="" ns3:_="">
    <xsd:import namespace="b94debc0-0387-4199-b792-055ceaa53ff8"/>
    <xsd:import namespace="0520b79b-cb65-41d2-a6d9-a191393cd9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4debc0-0387-4199-b792-055ceaa53f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584d5e-808d-48c7-aba0-e12962f7ea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0b79b-cb65-41d2-a6d9-a191393cd9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c823ad-9d44-4255-9dfb-4415e8504b8c}" ma:internalName="TaxCatchAll" ma:showField="CatchAllData" ma:web="0520b79b-cb65-41d2-a6d9-a191393cd9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20b79b-cb65-41d2-a6d9-a191393cd984" xsi:nil="true"/>
    <lcf76f155ced4ddcb4097134ff3c332f xmlns="b94debc0-0387-4199-b792-055ceaa53ff8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EA69B2-F9C3-44A4-B7DE-3D0A8F972034}"/>
</file>

<file path=customXml/itemProps2.xml><?xml version="1.0" encoding="utf-8"?>
<ds:datastoreItem xmlns:ds="http://schemas.openxmlformats.org/officeDocument/2006/customXml" ds:itemID="{DEA20EA7-58FB-48AB-AB13-44A4C649CD42}">
  <ds:schemaRefs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3f8dd144-f2ba-41b5-962d-ad32a4bd8dd7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7365279-70E9-4B2A-A6D0-7486F6C76C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16628</TotalTime>
  <Words>800</Words>
  <Application>Microsoft Macintosh PowerPoint</Application>
  <PresentationFormat>Widescreen</PresentationFormat>
  <Paragraphs>120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Microsoft YaHei</vt:lpstr>
      <vt:lpstr>Aptos</vt:lpstr>
      <vt:lpstr>Arial</vt:lpstr>
      <vt:lpstr>Calibri</vt:lpstr>
      <vt:lpstr>Gotham</vt:lpstr>
      <vt:lpstr>Gotham Light</vt:lpstr>
      <vt:lpstr>Gotham Medium</vt:lpstr>
      <vt:lpstr>Optima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Tasng Marco</dc:creator>
  <cp:lastModifiedBy>Olivia Leaning</cp:lastModifiedBy>
  <cp:revision>175</cp:revision>
  <cp:lastPrinted>2025-09-29T03:09:01Z</cp:lastPrinted>
  <dcterms:created xsi:type="dcterms:W3CDTF">2021-08-02T03:35:13Z</dcterms:created>
  <dcterms:modified xsi:type="dcterms:W3CDTF">2025-09-29T09:59:34Z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0x01010023A9D504CDAFDB49A5D076D731A88EE4</vt:lpwstr>
  </property>
  <property fmtid="{D5CDD505-2E9C-101B-9397-08002B2CF9AE}" pid="3" name="TaxKeyword">
    <vt:lpwstr/>
  </property>
  <property fmtid="{D5CDD505-2E9C-101B-9397-08002B2CF9AE}" pid="4" name="GDPRDataClassification">
    <vt:lpwstr>17;#Public Data|d537535c-9ec8-442b-ad37-f1cb176243cc</vt:lpwstr>
  </property>
  <property fmtid="{D5CDD505-2E9C-101B-9397-08002B2CF9AE}" pid="5" name="LibraryDocumentType">
    <vt:lpwstr>107;#Sales Material|fb8b6d4d-e8ec-40ef-a281-9a774ff60efa</vt:lpwstr>
  </property>
  <property fmtid="{D5CDD505-2E9C-101B-9397-08002B2CF9AE}" pid="6" name="Department">
    <vt:lpwstr>11;#Marketing|68a07f30-44e0-4a0e-92a3-f9e22a914306;#124;#IT|1c1b874d-df90-4f94-a757-9a575144f83b;#37;#Business Development|a3b6d91d-8225-4223-925e-6e0e1d72a164;#36;#Charter|915c1768-0df3-446a-b706-734d3b1314a6;#46;#Administration|cfa19fbd-23ec-4b18-8c2d-0f25e6aba2c9;#35;#Client Relations (CRM)|99c07657-2811-4c65-b086-8b9c9e2b91b4;#56;#HR|11bfe157-9a84-4aa3-a4b7-dfcc6eca8fd6;#39;#Compliance ＆ Safety|ca598c2f-6f83-458a-b569-6eace5ae086c</vt:lpwstr>
  </property>
  <property fmtid="{D5CDD505-2E9C-101B-9397-08002B2CF9AE}" pid="7" name="DocumentStatus">
    <vt:lpwstr>9;#Issued/Published|04d39446-e91d-42f8-9241-f39b4d5ce8ae</vt:lpwstr>
  </property>
  <property fmtid="{D5CDD505-2E9C-101B-9397-08002B2CF9AE}" pid="8" name="MediaServiceImageTags">
    <vt:lpwstr/>
  </property>
  <property fmtid="{D5CDD505-2E9C-101B-9397-08002B2CF9AE}" pid="9" name="WorkSpaceDocumentType">
    <vt:lpwstr>142;#Presentation|c466878f-c0c9-48a5-b7c1-f2ccfc4dcca4</vt:lpwstr>
  </property>
  <property fmtid="{D5CDD505-2E9C-101B-9397-08002B2CF9AE}" pid="10" name="Order">
    <vt:lpwstr>1803000.00000000</vt:lpwstr>
  </property>
  <property fmtid="{D5CDD505-2E9C-101B-9397-08002B2CF9AE}" pid="11" name="xd_ProgID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xd_Signature">
    <vt:lpwstr/>
  </property>
</Properties>
</file>