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media/image46.jpg" ContentType="image/jpg"/>
  <Override PartName="/ppt/media/image48.jpg" ContentType="image/jpg"/>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6"/>
  </p:sldMasterIdLst>
  <p:notesMasterIdLst>
    <p:notesMasterId r:id="rId28"/>
  </p:notesMasterIdLst>
  <p:handoutMasterIdLst>
    <p:handoutMasterId r:id="rId29"/>
  </p:handoutMasterIdLst>
  <p:sldIdLst>
    <p:sldId id="1697" r:id="rId7"/>
    <p:sldId id="1772" r:id="rId8"/>
    <p:sldId id="2147309154" r:id="rId9"/>
    <p:sldId id="2147309176" r:id="rId10"/>
    <p:sldId id="2147309224" r:id="rId11"/>
    <p:sldId id="1665" r:id="rId12"/>
    <p:sldId id="1419" r:id="rId13"/>
    <p:sldId id="2147309168" r:id="rId14"/>
    <p:sldId id="2147309186" r:id="rId15"/>
    <p:sldId id="2147309188" r:id="rId16"/>
    <p:sldId id="2147309194" r:id="rId17"/>
    <p:sldId id="2147309187" r:id="rId18"/>
    <p:sldId id="2147309173" r:id="rId19"/>
    <p:sldId id="2147309172" r:id="rId20"/>
    <p:sldId id="2147309169" r:id="rId21"/>
    <p:sldId id="408" r:id="rId22"/>
    <p:sldId id="2147309199" r:id="rId23"/>
    <p:sldId id="1795" r:id="rId24"/>
    <p:sldId id="2147309200" r:id="rId25"/>
    <p:sldId id="2147309178" r:id="rId26"/>
    <p:sldId id="268" r:id="rId27"/>
  </p:sldIdLst>
  <p:sldSz cx="10693400" cy="7562850"/>
  <p:notesSz cx="10234613" cy="7099300"/>
  <p:defaultTextStyle>
    <a:defPPr>
      <a:defRPr lang="en-US"/>
    </a:defPPr>
    <a:lvl1pPr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5pPr>
    <a:lvl6pPr marL="2286000" algn="l" defTabSz="457200" rtl="0" eaLnBrk="1" latinLnBrk="0" hangingPunct="1">
      <a:defRPr kern="1200">
        <a:solidFill>
          <a:schemeClr val="tx1"/>
        </a:solidFill>
        <a:latin typeface="Calibri" charset="0"/>
        <a:ea typeface="ＭＳ Ｐゴシック" charset="0"/>
        <a:cs typeface="ＭＳ Ｐゴシック" charset="0"/>
      </a:defRPr>
    </a:lvl6pPr>
    <a:lvl7pPr marL="2743200" algn="l" defTabSz="457200" rtl="0" eaLnBrk="1" latinLnBrk="0" hangingPunct="1">
      <a:defRPr kern="1200">
        <a:solidFill>
          <a:schemeClr val="tx1"/>
        </a:solidFill>
        <a:latin typeface="Calibri" charset="0"/>
        <a:ea typeface="ＭＳ Ｐゴシック" charset="0"/>
        <a:cs typeface="ＭＳ Ｐゴシック" charset="0"/>
      </a:defRPr>
    </a:lvl7pPr>
    <a:lvl8pPr marL="3200400" algn="l" defTabSz="457200" rtl="0" eaLnBrk="1" latinLnBrk="0" hangingPunct="1">
      <a:defRPr kern="1200">
        <a:solidFill>
          <a:schemeClr val="tx1"/>
        </a:solidFill>
        <a:latin typeface="Calibri" charset="0"/>
        <a:ea typeface="ＭＳ Ｐゴシック" charset="0"/>
        <a:cs typeface="ＭＳ Ｐゴシック" charset="0"/>
      </a:defRPr>
    </a:lvl8pPr>
    <a:lvl9pPr marL="3657600" algn="l" defTabSz="457200" rtl="0" eaLnBrk="1" latinLnBrk="0" hangingPunct="1">
      <a:defRPr kern="1200">
        <a:solidFill>
          <a:schemeClr val="tx1"/>
        </a:solidFill>
        <a:latin typeface="Calibri" charset="0"/>
        <a:ea typeface="ＭＳ Ｐゴシック" charset="0"/>
        <a:cs typeface="ＭＳ Ｐゴシック" charset="0"/>
      </a:defRPr>
    </a:lvl9pPr>
  </p:defaultTextStyle>
  <p:extLst>
    <p:ext uri="{EFAFB233-063F-42B5-8137-9DF3F51BA10A}">
      <p15:sldGuideLst xmlns:p15="http://schemas.microsoft.com/office/powerpoint/2012/main">
        <p15:guide id="2" pos="465" userDrawn="1">
          <p15:clr>
            <a:srgbClr val="A4A3A4"/>
          </p15:clr>
        </p15:guide>
        <p15:guide id="3" pos="6271" userDrawn="1">
          <p15:clr>
            <a:srgbClr val="A4A3A4"/>
          </p15:clr>
        </p15:guide>
        <p15:guide id="5" pos="6430" userDrawn="1">
          <p15:clr>
            <a:srgbClr val="A4A3A4"/>
          </p15:clr>
        </p15:guide>
        <p15:guide id="6" pos="3549" userDrawn="1">
          <p15:clr>
            <a:srgbClr val="A4A3A4"/>
          </p15:clr>
        </p15:guide>
        <p15:guide id="9" pos="3209" userDrawn="1">
          <p15:clr>
            <a:srgbClr val="A4A3A4"/>
          </p15:clr>
        </p15:guide>
        <p15:guide id="10" orient="horz" pos="477" userDrawn="1">
          <p15:clr>
            <a:srgbClr val="A4A3A4"/>
          </p15:clr>
        </p15:guide>
        <p15:guide id="11" orient="horz" pos="953" userDrawn="1">
          <p15:clr>
            <a:srgbClr val="A4A3A4"/>
          </p15:clr>
        </p15:guide>
        <p15:guide id="12" pos="941" userDrawn="1">
          <p15:clr>
            <a:srgbClr val="A4A3A4"/>
          </p15:clr>
        </p15:guide>
        <p15:guide id="13" orient="horz" pos="772" userDrawn="1">
          <p15:clr>
            <a:srgbClr val="A4A3A4"/>
          </p15:clr>
        </p15:guide>
        <p15:guide id="14" pos="306"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5836D17-EFE6-C709-1388-8E0604983121}" name="Sigal Chiles" initials="SC" userId="174eddc0ddde3ec7" providerId="Windows Live"/>
  <p188:author id="{EF20448F-700E-0170-678F-B75FBD040C0A}" name="Bonita Bestbier - Henley &amp; Partners" initials="BBH&amp;P" userId="S-1-5-21-3104364734-2179742166-2885097082-15658" providerId="AD"/>
  <p188:author id="{F13891C5-14EF-C540-4F06-FFE6775C15F4}" name="Kamohelo Mabogwane" initials="KM" userId="S::kamohelo.mabogwane@henleysa.onmicrosoft.com::4b0f12ad-78b0-497a-8e82-55f71140c5b6" providerId="AD"/>
  <p188:author id="{F684F4EC-FFFC-02BF-4DD0-0B946F27D896}" name="Cameron Stent" initials="CS" userId="d122e03094cd9ce8" providerId="Windows Liv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kamohelo.mabogwane@henleysa.onmicrosoft.com" initials="k" lastIdx="2" clrIdx="0">
    <p:extLst>
      <p:ext uri="{19B8F6BF-5375-455C-9EA6-DF929625EA0E}">
        <p15:presenceInfo xmlns:p15="http://schemas.microsoft.com/office/powerpoint/2012/main" userId="S::kamohelo.mabogwane@henleysa.onmicrosoft.com::4b0f12ad-78b0-497a-8e82-55f71140c5b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15364"/>
    <a:srgbClr val="EAEAEA"/>
    <a:srgbClr val="FFFFFF"/>
    <a:srgbClr val="4D4D4D"/>
    <a:srgbClr val="4A5F72"/>
    <a:srgbClr val="F8F8F9"/>
    <a:srgbClr val="3F576F"/>
    <a:srgbClr val="445666"/>
    <a:srgbClr val="F0F0F0"/>
    <a:srgbClr val="DFDFD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352" autoAdjust="0"/>
    <p:restoredTop sz="82313" autoAdjust="0"/>
  </p:normalViewPr>
  <p:slideViewPr>
    <p:cSldViewPr snapToGrid="0">
      <p:cViewPr varScale="1">
        <p:scale>
          <a:sx n="49" d="100"/>
          <a:sy n="49" d="100"/>
        </p:scale>
        <p:origin x="1476" y="52"/>
      </p:cViewPr>
      <p:guideLst>
        <p:guide pos="465"/>
        <p:guide pos="6271"/>
        <p:guide pos="6430"/>
        <p:guide pos="3549"/>
        <p:guide pos="3209"/>
        <p:guide orient="horz" pos="477"/>
        <p:guide orient="horz" pos="953"/>
        <p:guide pos="941"/>
        <p:guide orient="horz" pos="772"/>
        <p:guide pos="306"/>
      </p:guideLst>
    </p:cSldViewPr>
  </p:slideViewPr>
  <p:outlineViewPr>
    <p:cViewPr>
      <p:scale>
        <a:sx n="33" d="100"/>
        <a:sy n="33" d="100"/>
      </p:scale>
      <p:origin x="0" y="-289842"/>
    </p:cViewPr>
  </p:outlineViewPr>
  <p:notesTextViewPr>
    <p:cViewPr>
      <p:scale>
        <a:sx n="100" d="100"/>
        <a:sy n="100" d="100"/>
      </p:scale>
      <p:origin x="0" y="0"/>
    </p:cViewPr>
  </p:notesTextViewPr>
  <p:sorterViewPr>
    <p:cViewPr varScale="1">
      <p:scale>
        <a:sx n="100" d="100"/>
        <a:sy n="100" d="100"/>
      </p:scale>
      <p:origin x="0" y="0"/>
    </p:cViewPr>
  </p:sorterViewPr>
  <p:notesViewPr>
    <p:cSldViewPr snapToGrid="0">
      <p:cViewPr varScale="1">
        <p:scale>
          <a:sx n="94" d="100"/>
          <a:sy n="94" d="100"/>
        </p:scale>
        <p:origin x="2472" y="6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tableStyles" Target="tableStyle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viewProps" Target="viewProps.xml"/><Relationship Id="rId5" Type="http://schemas.openxmlformats.org/officeDocument/2006/relationships/customXml" Target="../customXml/item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notesMaster" Target="notesMasters/notesMaster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presProps" Target="presProps.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commentAuthors" Target="commentAuthors.xml"/><Relationship Id="rId35" Type="http://schemas.microsoft.com/office/2018/10/relationships/authors" Targe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62C2D94-0451-794D-87F2-0B45CA0DC415}"/>
              </a:ext>
            </a:extLst>
          </p:cNvPr>
          <p:cNvSpPr>
            <a:spLocks noGrp="1"/>
          </p:cNvSpPr>
          <p:nvPr>
            <p:ph type="hdr" sz="quarter"/>
          </p:nvPr>
        </p:nvSpPr>
        <p:spPr>
          <a:xfrm>
            <a:off x="0" y="0"/>
            <a:ext cx="4435101" cy="356158"/>
          </a:xfrm>
          <a:prstGeom prst="rect">
            <a:avLst/>
          </a:prstGeom>
        </p:spPr>
        <p:txBody>
          <a:bodyPr vert="horz" lIns="86813" tIns="43407" rIns="86813" bIns="43407" rtlCol="0"/>
          <a:lstStyle>
            <a:lvl1pPr algn="l">
              <a:defRPr sz="1100"/>
            </a:lvl1pPr>
          </a:lstStyle>
          <a:p>
            <a:endParaRPr lang="aa-ET"/>
          </a:p>
        </p:txBody>
      </p:sp>
      <p:sp>
        <p:nvSpPr>
          <p:cNvPr id="3" name="Date Placeholder 2">
            <a:extLst>
              <a:ext uri="{FF2B5EF4-FFF2-40B4-BE49-F238E27FC236}">
                <a16:creationId xmlns:a16="http://schemas.microsoft.com/office/drawing/2014/main" id="{A0D3AAB1-50F2-2D47-B8E0-34FAC84A6948}"/>
              </a:ext>
            </a:extLst>
          </p:cNvPr>
          <p:cNvSpPr>
            <a:spLocks noGrp="1"/>
          </p:cNvSpPr>
          <p:nvPr>
            <p:ph type="dt" sz="quarter" idx="1"/>
          </p:nvPr>
        </p:nvSpPr>
        <p:spPr>
          <a:xfrm>
            <a:off x="5797994" y="0"/>
            <a:ext cx="4433581" cy="356158"/>
          </a:xfrm>
          <a:prstGeom prst="rect">
            <a:avLst/>
          </a:prstGeom>
        </p:spPr>
        <p:txBody>
          <a:bodyPr vert="horz" lIns="86813" tIns="43407" rIns="86813" bIns="43407" rtlCol="0"/>
          <a:lstStyle>
            <a:lvl1pPr algn="r">
              <a:defRPr sz="1100"/>
            </a:lvl1pPr>
          </a:lstStyle>
          <a:p>
            <a:fld id="{0D63947F-8303-0545-8A09-091266421730}" type="datetimeFigureOut">
              <a:rPr lang="aa-ET" smtClean="0"/>
              <a:t>09/16/2025</a:t>
            </a:fld>
            <a:endParaRPr lang="aa-ET"/>
          </a:p>
        </p:txBody>
      </p:sp>
      <p:sp>
        <p:nvSpPr>
          <p:cNvPr id="4" name="Footer Placeholder 3">
            <a:extLst>
              <a:ext uri="{FF2B5EF4-FFF2-40B4-BE49-F238E27FC236}">
                <a16:creationId xmlns:a16="http://schemas.microsoft.com/office/drawing/2014/main" id="{7CD93E4C-C8F8-B84F-9DD6-C00D50E660A0}"/>
              </a:ext>
            </a:extLst>
          </p:cNvPr>
          <p:cNvSpPr>
            <a:spLocks noGrp="1"/>
          </p:cNvSpPr>
          <p:nvPr>
            <p:ph type="ftr" sz="quarter" idx="2"/>
          </p:nvPr>
        </p:nvSpPr>
        <p:spPr>
          <a:xfrm>
            <a:off x="0" y="6743143"/>
            <a:ext cx="4435101" cy="356157"/>
          </a:xfrm>
          <a:prstGeom prst="rect">
            <a:avLst/>
          </a:prstGeom>
        </p:spPr>
        <p:txBody>
          <a:bodyPr vert="horz" lIns="86813" tIns="43407" rIns="86813" bIns="43407" rtlCol="0" anchor="b"/>
          <a:lstStyle>
            <a:lvl1pPr algn="l">
              <a:defRPr sz="1100"/>
            </a:lvl1pPr>
          </a:lstStyle>
          <a:p>
            <a:endParaRPr lang="aa-ET"/>
          </a:p>
        </p:txBody>
      </p:sp>
      <p:sp>
        <p:nvSpPr>
          <p:cNvPr id="5" name="Slide Number Placeholder 4">
            <a:extLst>
              <a:ext uri="{FF2B5EF4-FFF2-40B4-BE49-F238E27FC236}">
                <a16:creationId xmlns:a16="http://schemas.microsoft.com/office/drawing/2014/main" id="{519AD293-033E-2643-A7B7-D230839DD6FE}"/>
              </a:ext>
            </a:extLst>
          </p:cNvPr>
          <p:cNvSpPr>
            <a:spLocks noGrp="1"/>
          </p:cNvSpPr>
          <p:nvPr>
            <p:ph type="sldNum" sz="quarter" idx="3"/>
          </p:nvPr>
        </p:nvSpPr>
        <p:spPr>
          <a:xfrm>
            <a:off x="5797994" y="6743143"/>
            <a:ext cx="4433581" cy="356157"/>
          </a:xfrm>
          <a:prstGeom prst="rect">
            <a:avLst/>
          </a:prstGeom>
        </p:spPr>
        <p:txBody>
          <a:bodyPr vert="horz" lIns="86813" tIns="43407" rIns="86813" bIns="43407" rtlCol="0" anchor="b"/>
          <a:lstStyle>
            <a:lvl1pPr algn="r">
              <a:defRPr sz="1100"/>
            </a:lvl1pPr>
          </a:lstStyle>
          <a:p>
            <a:fld id="{6F5EE4AE-E10F-C14C-9846-813FF2CBB7C5}" type="slidenum">
              <a:rPr lang="aa-ET" smtClean="0"/>
              <a:t>‹#›</a:t>
            </a:fld>
            <a:endParaRPr lang="aa-ET"/>
          </a:p>
        </p:txBody>
      </p:sp>
    </p:spTree>
    <p:extLst>
      <p:ext uri="{BB962C8B-B14F-4D97-AF65-F5344CB8AC3E}">
        <p14:creationId xmlns:p14="http://schemas.microsoft.com/office/powerpoint/2010/main" val="4146995512"/>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2236" userDrawn="1">
          <p15:clr>
            <a:srgbClr val="F26B43"/>
          </p15:clr>
        </p15:guide>
        <p15:guide id="2" pos="3224"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435101" cy="356158"/>
          </a:xfrm>
          <a:prstGeom prst="rect">
            <a:avLst/>
          </a:prstGeom>
        </p:spPr>
        <p:txBody>
          <a:bodyPr vert="horz" lIns="86813" tIns="43407" rIns="86813" bIns="43407" rtlCol="0"/>
          <a:lstStyle>
            <a:lvl1pPr algn="l">
              <a:defRPr sz="1100"/>
            </a:lvl1pPr>
          </a:lstStyle>
          <a:p>
            <a:endParaRPr lang="en-US"/>
          </a:p>
        </p:txBody>
      </p:sp>
      <p:sp>
        <p:nvSpPr>
          <p:cNvPr id="3" name="Date Placeholder 2"/>
          <p:cNvSpPr>
            <a:spLocks noGrp="1"/>
          </p:cNvSpPr>
          <p:nvPr>
            <p:ph type="dt" idx="1"/>
          </p:nvPr>
        </p:nvSpPr>
        <p:spPr>
          <a:xfrm>
            <a:off x="5797994" y="0"/>
            <a:ext cx="4433581" cy="356158"/>
          </a:xfrm>
          <a:prstGeom prst="rect">
            <a:avLst/>
          </a:prstGeom>
        </p:spPr>
        <p:txBody>
          <a:bodyPr vert="horz" lIns="86813" tIns="43407" rIns="86813" bIns="43407" rtlCol="0"/>
          <a:lstStyle>
            <a:lvl1pPr algn="r">
              <a:defRPr sz="1100"/>
            </a:lvl1pPr>
          </a:lstStyle>
          <a:p>
            <a:fld id="{70805688-869D-3D42-800B-1FEF045D9A6F}" type="datetimeFigureOut">
              <a:rPr lang="en-US" smtClean="0"/>
              <a:t>9/10/2025</a:t>
            </a:fld>
            <a:endParaRPr lang="en-US"/>
          </a:p>
        </p:txBody>
      </p:sp>
      <p:sp>
        <p:nvSpPr>
          <p:cNvPr id="4" name="Slide Image Placeholder 3"/>
          <p:cNvSpPr>
            <a:spLocks noGrp="1" noRot="1" noChangeAspect="1"/>
          </p:cNvSpPr>
          <p:nvPr>
            <p:ph type="sldImg" idx="2"/>
          </p:nvPr>
        </p:nvSpPr>
        <p:spPr>
          <a:xfrm>
            <a:off x="3424238" y="887413"/>
            <a:ext cx="3386137" cy="2395537"/>
          </a:xfrm>
          <a:prstGeom prst="rect">
            <a:avLst/>
          </a:prstGeom>
          <a:noFill/>
          <a:ln w="12700">
            <a:solidFill>
              <a:prstClr val="black"/>
            </a:solidFill>
          </a:ln>
        </p:spPr>
        <p:txBody>
          <a:bodyPr vert="horz" lIns="86813" tIns="43407" rIns="86813" bIns="43407" rtlCol="0" anchor="ctr"/>
          <a:lstStyle/>
          <a:p>
            <a:endParaRPr lang="en-US"/>
          </a:p>
        </p:txBody>
      </p:sp>
      <p:sp>
        <p:nvSpPr>
          <p:cNvPr id="5" name="Notes Placeholder 4"/>
          <p:cNvSpPr>
            <a:spLocks noGrp="1"/>
          </p:cNvSpPr>
          <p:nvPr>
            <p:ph type="body" sz="quarter" idx="3"/>
          </p:nvPr>
        </p:nvSpPr>
        <p:spPr>
          <a:xfrm>
            <a:off x="1024069" y="3417023"/>
            <a:ext cx="8186475" cy="2795610"/>
          </a:xfrm>
          <a:prstGeom prst="rect">
            <a:avLst/>
          </a:prstGeom>
        </p:spPr>
        <p:txBody>
          <a:bodyPr vert="horz" lIns="86813" tIns="43407" rIns="86813" bIns="43407"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743143"/>
            <a:ext cx="4435101" cy="356157"/>
          </a:xfrm>
          <a:prstGeom prst="rect">
            <a:avLst/>
          </a:prstGeom>
        </p:spPr>
        <p:txBody>
          <a:bodyPr vert="horz" lIns="86813" tIns="43407" rIns="86813" bIns="43407" rtlCol="0" anchor="b"/>
          <a:lstStyle>
            <a:lvl1pPr algn="l">
              <a:defRPr sz="1100"/>
            </a:lvl1pPr>
          </a:lstStyle>
          <a:p>
            <a:endParaRPr lang="en-US"/>
          </a:p>
        </p:txBody>
      </p:sp>
      <p:sp>
        <p:nvSpPr>
          <p:cNvPr id="7" name="Slide Number Placeholder 6"/>
          <p:cNvSpPr>
            <a:spLocks noGrp="1"/>
          </p:cNvSpPr>
          <p:nvPr>
            <p:ph type="sldNum" sz="quarter" idx="5"/>
          </p:nvPr>
        </p:nvSpPr>
        <p:spPr>
          <a:xfrm>
            <a:off x="5797994" y="6743143"/>
            <a:ext cx="4433581" cy="356157"/>
          </a:xfrm>
          <a:prstGeom prst="rect">
            <a:avLst/>
          </a:prstGeom>
        </p:spPr>
        <p:txBody>
          <a:bodyPr vert="horz" lIns="86813" tIns="43407" rIns="86813" bIns="43407" rtlCol="0" anchor="b"/>
          <a:lstStyle>
            <a:lvl1pPr algn="r">
              <a:defRPr sz="1100"/>
            </a:lvl1pPr>
          </a:lstStyle>
          <a:p>
            <a:fld id="{2473B52D-1237-524A-ACA5-EA8941C3165C}" type="slidenum">
              <a:rPr lang="en-US" smtClean="0"/>
              <a:t>‹#›</a:t>
            </a:fld>
            <a:endParaRPr lang="en-US"/>
          </a:p>
        </p:txBody>
      </p:sp>
    </p:spTree>
    <p:extLst>
      <p:ext uri="{BB962C8B-B14F-4D97-AF65-F5344CB8AC3E}">
        <p14:creationId xmlns:p14="http://schemas.microsoft.com/office/powerpoint/2010/main" val="3412636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henleyglobal.com/" TargetMode="External"/><Relationship Id="rId2" Type="http://schemas.openxmlformats.org/officeDocument/2006/relationships/slide" Target="../slides/slide1.xml"/><Relationship Id="rId1" Type="http://schemas.openxmlformats.org/officeDocument/2006/relationships/notesMaster" Target="../notesMasters/notesMaster1.xml"/><Relationship Id="rId4" Type="http://schemas.openxmlformats.org/officeDocument/2006/relationships/hyperlink" Target="https://newworldwealth.com/" TargetMode="Externa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68131"/>
            <a:r>
              <a:rPr lang="en-US" dirty="0"/>
              <a:t>Today, I am pleased to be giving you a first look at the latest findings from the </a:t>
            </a:r>
            <a:r>
              <a:rPr lang="en-ZA" sz="1100" dirty="0"/>
              <a:t>The Henley Private Wealth Migration Report 2025 which was just published today. This is an annual report produced by </a:t>
            </a:r>
            <a:r>
              <a:rPr lang="en-ZA" sz="1100" u="sng" dirty="0">
                <a:hlinkClick r:id="rId3"/>
              </a:rPr>
              <a:t>Henley &amp; Partners</a:t>
            </a:r>
            <a:r>
              <a:rPr lang="en-ZA" sz="1100" dirty="0"/>
              <a:t>, in partnership with global wealth intelligence firm </a:t>
            </a:r>
            <a:r>
              <a:rPr lang="en-ZA" sz="1100" u="sng" dirty="0">
                <a:hlinkClick r:id="rId4"/>
              </a:rPr>
              <a:t>New World Wealth</a:t>
            </a:r>
            <a:r>
              <a:rPr lang="en-ZA" sz="1100" u="sng" dirty="0"/>
              <a:t>.</a:t>
            </a:r>
          </a:p>
        </p:txBody>
      </p:sp>
      <p:sp>
        <p:nvSpPr>
          <p:cNvPr id="4" name="Slide Number Placeholder 3"/>
          <p:cNvSpPr>
            <a:spLocks noGrp="1"/>
          </p:cNvSpPr>
          <p:nvPr>
            <p:ph type="sldNum" sz="quarter" idx="5"/>
          </p:nvPr>
        </p:nvSpPr>
        <p:spPr/>
        <p:txBody>
          <a:bodyPr/>
          <a:lstStyle/>
          <a:p>
            <a:fld id="{2473B52D-1237-524A-ACA5-EA8941C3165C}" type="slidenum">
              <a:rPr lang="en-US" smtClean="0"/>
              <a:t>1</a:t>
            </a:fld>
            <a:endParaRPr lang="en-US"/>
          </a:p>
        </p:txBody>
      </p:sp>
    </p:spTree>
    <p:extLst>
      <p:ext uri="{BB962C8B-B14F-4D97-AF65-F5344CB8AC3E}">
        <p14:creationId xmlns:p14="http://schemas.microsoft.com/office/powerpoint/2010/main" val="15744548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DF0866-EC39-B1D2-0268-F5E0AE711C5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50113BD-B4FB-BCCD-2DCA-C9314A63268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29D90EB-DA44-CC0B-B9C2-FE3DF4049A97}"/>
              </a:ext>
            </a:extLst>
          </p:cNvPr>
          <p:cNvSpPr>
            <a:spLocks noGrp="1"/>
          </p:cNvSpPr>
          <p:nvPr>
            <p:ph type="body" idx="1"/>
          </p:nvPr>
        </p:nvSpPr>
        <p:spPr/>
        <p:txBody>
          <a:bodyPr/>
          <a:lstStyle/>
          <a:p>
            <a:pPr marL="162775" indent="-162775">
              <a:buFont typeface="Arial" panose="020B0604020202020204" pitchFamily="34" charset="0"/>
              <a:buChar char="•"/>
            </a:pPr>
            <a:r>
              <a:rPr lang="en-US" dirty="0"/>
              <a:t>The UK is again the big story this year and is set to lose </a:t>
            </a:r>
            <a:r>
              <a:rPr lang="en-US" b="1" dirty="0"/>
              <a:t>16,500 millionaires in 2025</a:t>
            </a:r>
            <a:r>
              <a:rPr lang="en-US" dirty="0"/>
              <a:t>, with </a:t>
            </a:r>
            <a:r>
              <a:rPr lang="en-US" b="1" dirty="0"/>
              <a:t>USD 92 billion </a:t>
            </a:r>
            <a:r>
              <a:rPr lang="en-US" dirty="0"/>
              <a:t>in assets leaving — the </a:t>
            </a:r>
            <a:r>
              <a:rPr lang="en-US" b="1" dirty="0"/>
              <a:t>largest single-year outflow ever</a:t>
            </a:r>
            <a:r>
              <a:rPr lang="en-US" dirty="0"/>
              <a:t>, following </a:t>
            </a:r>
            <a:r>
              <a:rPr lang="en-US" b="1" dirty="0"/>
              <a:t>10,800 departures in 2024</a:t>
            </a:r>
          </a:p>
          <a:p>
            <a:pPr marL="596840" lvl="1" indent="-162775" defTabSz="868131">
              <a:buFontTx/>
              <a:buChar char="-"/>
              <a:defRPr/>
            </a:pPr>
            <a:r>
              <a:rPr lang="en-US" dirty="0"/>
              <a:t>This marks the </a:t>
            </a:r>
            <a:r>
              <a:rPr lang="en-US" b="1" dirty="0"/>
              <a:t>first time in 10 years</a:t>
            </a:r>
            <a:r>
              <a:rPr lang="en-US" dirty="0"/>
              <a:t> that the UK tops the millionaire outflow list</a:t>
            </a:r>
          </a:p>
          <a:p>
            <a:pPr marL="596840" lvl="1" indent="-162775">
              <a:buFontTx/>
              <a:buChar char="-"/>
            </a:pPr>
            <a:r>
              <a:rPr lang="en-US" dirty="0"/>
              <a:t>UK applications for alternative residence and citizenship surged </a:t>
            </a:r>
            <a:r>
              <a:rPr lang="en-US" b="1" dirty="0"/>
              <a:t>183% for us in Q1 2025</a:t>
            </a:r>
            <a:r>
              <a:rPr lang="en-US" dirty="0"/>
              <a:t>, making it the </a:t>
            </a:r>
            <a:r>
              <a:rPr lang="en-US" b="1" dirty="0"/>
              <a:t>6th-largest global source</a:t>
            </a:r>
            <a:r>
              <a:rPr lang="en-US" dirty="0"/>
              <a:t> of investment migration</a:t>
            </a:r>
          </a:p>
          <a:p>
            <a:pPr marL="434066" lvl="1"/>
            <a:endParaRPr lang="en-US" b="1" dirty="0"/>
          </a:p>
          <a:p>
            <a:pPr marL="162775" indent="-162775">
              <a:buFont typeface="Arial" panose="020B0604020202020204" pitchFamily="34" charset="0"/>
              <a:buChar char="•"/>
            </a:pPr>
            <a:r>
              <a:rPr lang="en-US" b="1" dirty="0"/>
              <a:t>China is to see a net outflow of 7,800 millionaires in 2025</a:t>
            </a:r>
            <a:r>
              <a:rPr lang="en-US" dirty="0"/>
              <a:t>, but this marks its </a:t>
            </a:r>
            <a:r>
              <a:rPr lang="en-US" b="1" dirty="0"/>
              <a:t>lowest level in years</a:t>
            </a:r>
            <a:r>
              <a:rPr lang="en-US" dirty="0"/>
              <a:t>, signaling a potential </a:t>
            </a:r>
            <a:r>
              <a:rPr lang="en-US" b="1" dirty="0"/>
              <a:t>turning point</a:t>
            </a:r>
          </a:p>
          <a:p>
            <a:pPr marL="596840" lvl="1" indent="-162775">
              <a:buFontTx/>
              <a:buChar char="-"/>
            </a:pPr>
            <a:r>
              <a:rPr lang="en-US" dirty="0"/>
              <a:t>This stabilization is driven by China’s </a:t>
            </a:r>
            <a:r>
              <a:rPr lang="en-US" b="1" dirty="0"/>
              <a:t>booming tech hubs</a:t>
            </a:r>
            <a:r>
              <a:rPr lang="en-US" dirty="0"/>
              <a:t> in Shenzhen and Hangzhou and strong growth in the </a:t>
            </a:r>
            <a:r>
              <a:rPr lang="en-US" b="1" dirty="0"/>
              <a:t>private banking, healthcare, and entertainment sectors</a:t>
            </a:r>
          </a:p>
          <a:p>
            <a:pPr marL="596840" lvl="1" indent="-162775">
              <a:buFontTx/>
              <a:buChar char="-"/>
            </a:pPr>
            <a:r>
              <a:rPr lang="en-US" dirty="0"/>
              <a:t>Unlike other major economies, </a:t>
            </a:r>
            <a:r>
              <a:rPr lang="en-US" b="1" dirty="0"/>
              <a:t>China has no investment migration program</a:t>
            </a:r>
            <a:r>
              <a:rPr lang="en-US" dirty="0"/>
              <a:t>, relying primarily on </a:t>
            </a:r>
            <a:r>
              <a:rPr lang="en-US" b="1" dirty="0"/>
              <a:t>domestic wealth creation</a:t>
            </a:r>
            <a:r>
              <a:rPr lang="en-US" dirty="0"/>
              <a:t> — second only to the USA in millionaire generation over the past decade</a:t>
            </a:r>
          </a:p>
          <a:p>
            <a:pPr marL="596840" lvl="1" indent="-162775">
              <a:buFontTx/>
              <a:buChar char="-"/>
            </a:pPr>
            <a:r>
              <a:rPr lang="en-US" dirty="0"/>
              <a:t>Despite outflows, </a:t>
            </a:r>
            <a:r>
              <a:rPr lang="en-US" b="1" dirty="0"/>
              <a:t>Chinese nationals remain among the top 10</a:t>
            </a:r>
            <a:r>
              <a:rPr lang="en-US" dirty="0"/>
              <a:t> for global investment migration demand</a:t>
            </a:r>
          </a:p>
          <a:p>
            <a:pPr marL="596840" lvl="1" indent="-162775">
              <a:buFontTx/>
              <a:buChar char="-"/>
            </a:pPr>
            <a:endParaRPr lang="en-US" dirty="0"/>
          </a:p>
          <a:p>
            <a:pPr defTabSz="868131"/>
            <a:r>
              <a:rPr lang="en-US" dirty="0"/>
              <a:t>Part of a broader </a:t>
            </a:r>
            <a:r>
              <a:rPr lang="en-US" b="1" dirty="0"/>
              <a:t>BRICS rebound</a:t>
            </a:r>
            <a:r>
              <a:rPr lang="en-US" dirty="0"/>
              <a:t>, </a:t>
            </a:r>
            <a:r>
              <a:rPr lang="en-US" b="1" dirty="0"/>
              <a:t>China, India, and South Africa</a:t>
            </a:r>
            <a:r>
              <a:rPr lang="en-US" dirty="0"/>
              <a:t> are forecast to post their </a:t>
            </a:r>
            <a:r>
              <a:rPr lang="en-US" b="1" dirty="0"/>
              <a:t>lowest outflows on record</a:t>
            </a:r>
          </a:p>
          <a:p>
            <a:pPr lvl="1"/>
            <a:r>
              <a:rPr lang="en-ZA" sz="1500" b="1" dirty="0"/>
              <a:t>South Africa and India</a:t>
            </a:r>
            <a:r>
              <a:rPr lang="en-ZA" sz="1100" dirty="0"/>
              <a:t> are being aided by the ongoing return of HNWIs from the UK</a:t>
            </a:r>
            <a:endParaRPr lang="en-US" dirty="0"/>
          </a:p>
          <a:p>
            <a:endParaRPr lang="en-US" dirty="0"/>
          </a:p>
          <a:p>
            <a:pPr marL="162775" indent="-162775">
              <a:buFont typeface="Arial" panose="020B0604020202020204" pitchFamily="34" charset="0"/>
              <a:buChar char="•"/>
            </a:pPr>
            <a:r>
              <a:rPr lang="en-US" b="1" dirty="0"/>
              <a:t>For the first time all three EU powerhouses</a:t>
            </a:r>
            <a:r>
              <a:rPr lang="en-US" dirty="0"/>
              <a:t> (France, Spain and Germany) face net HNWI losses in the same year which reflects a </a:t>
            </a:r>
            <a:r>
              <a:rPr lang="en-US" b="1" dirty="0"/>
              <a:t>worrying trend</a:t>
            </a:r>
            <a:r>
              <a:rPr lang="en-US" dirty="0"/>
              <a:t> of growing millionaire outflows across </a:t>
            </a:r>
            <a:r>
              <a:rPr lang="en-US" b="1" dirty="0"/>
              <a:t>Western and Northern Europe</a:t>
            </a:r>
          </a:p>
          <a:p>
            <a:pPr marL="434066" lvl="1" defTabSz="868131"/>
            <a:r>
              <a:rPr lang="en-ZA" sz="1100" b="1" dirty="0"/>
              <a:t>Spain and France</a:t>
            </a:r>
            <a:r>
              <a:rPr lang="en-ZA" sz="1100" dirty="0"/>
              <a:t> are both expected to lose large numbers of HNWIs as taxes have been rising there – both countries now have very high estate duty and capital gains tax by global standards.</a:t>
            </a:r>
          </a:p>
          <a:p>
            <a:pPr marL="434066" lvl="1" defTabSz="868131"/>
            <a:r>
              <a:rPr lang="en-ZA" sz="1100" b="1" dirty="0"/>
              <a:t>Germany</a:t>
            </a:r>
            <a:r>
              <a:rPr lang="en-ZA" sz="1100" dirty="0"/>
              <a:t> is also beginning to lose large numbers of HNWIs – its tech, automotive and financial sector has been struggling to keep pace with the USA and Asia and their source of cheap gas from Russia has also been shut down since 2022.</a:t>
            </a:r>
            <a:endParaRPr lang="en-SG" sz="1100" dirty="0"/>
          </a:p>
          <a:p>
            <a:pPr marL="434066" lvl="1"/>
            <a:endParaRPr lang="en-US" dirty="0"/>
          </a:p>
          <a:p>
            <a:pPr marL="162775" indent="-162775" defTabSz="868131">
              <a:buFont typeface="Arial" panose="020B0604020202020204" pitchFamily="34" charset="0"/>
              <a:buChar char="•"/>
            </a:pPr>
            <a:r>
              <a:rPr lang="en-ZA" sz="1100" dirty="0"/>
              <a:t>Large outflows are also projected from </a:t>
            </a:r>
            <a:r>
              <a:rPr lang="en-ZA" sz="1100" b="1" dirty="0"/>
              <a:t>Korea</a:t>
            </a:r>
            <a:r>
              <a:rPr lang="en-ZA" sz="1100" dirty="0"/>
              <a:t> in 2025, following a tough past couple years economically and politically and exceptionally high inheritance taxes</a:t>
            </a:r>
            <a:endParaRPr lang="en-SG" sz="1000" dirty="0"/>
          </a:p>
          <a:p>
            <a:pPr marL="162775" indent="-162775" defTabSz="868131">
              <a:buFont typeface="Arial" panose="020B0604020202020204" pitchFamily="34" charset="0"/>
              <a:buChar char="•"/>
            </a:pPr>
            <a:r>
              <a:rPr lang="en-ZA" sz="1100" b="1" dirty="0"/>
              <a:t>Israel</a:t>
            </a:r>
            <a:r>
              <a:rPr lang="en-ZA" sz="1100" dirty="0"/>
              <a:t> is still seeing outflows, mainly to the USA, however, these outflows are lower even when considering the ongoing conflict in the region. Israel’s resilience may be explained by it being the only country in the world with a Jewish majority.</a:t>
            </a:r>
            <a:endParaRPr lang="en-SG" sz="1100" dirty="0"/>
          </a:p>
        </p:txBody>
      </p:sp>
      <p:sp>
        <p:nvSpPr>
          <p:cNvPr id="4" name="Slide Number Placeholder 3">
            <a:extLst>
              <a:ext uri="{FF2B5EF4-FFF2-40B4-BE49-F238E27FC236}">
                <a16:creationId xmlns:a16="http://schemas.microsoft.com/office/drawing/2014/main" id="{757705FD-8A9F-CD9A-F355-26D4DB00DB36}"/>
              </a:ext>
            </a:extLst>
          </p:cNvPr>
          <p:cNvSpPr>
            <a:spLocks noGrp="1"/>
          </p:cNvSpPr>
          <p:nvPr>
            <p:ph type="sldNum" sz="quarter" idx="5"/>
          </p:nvPr>
        </p:nvSpPr>
        <p:spPr/>
        <p:txBody>
          <a:bodyPr/>
          <a:lstStyle/>
          <a:p>
            <a:fld id="{2473B52D-1237-524A-ACA5-EA8941C3165C}" type="slidenum">
              <a:rPr lang="en-US" smtClean="0"/>
              <a:t>12</a:t>
            </a:fld>
            <a:endParaRPr lang="en-US"/>
          </a:p>
        </p:txBody>
      </p:sp>
    </p:spTree>
    <p:extLst>
      <p:ext uri="{BB962C8B-B14F-4D97-AF65-F5344CB8AC3E}">
        <p14:creationId xmlns:p14="http://schemas.microsoft.com/office/powerpoint/2010/main" val="10443197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643BD2-D8E0-52FF-5DDB-1CC38DCFA52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65E29AA-F603-DBE9-6307-A28DBFC84F0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59DEBD3-F1F9-7376-EC76-2ADAF8E98E8F}"/>
              </a:ext>
            </a:extLst>
          </p:cNvPr>
          <p:cNvSpPr>
            <a:spLocks noGrp="1"/>
          </p:cNvSpPr>
          <p:nvPr>
            <p:ph type="body" idx="1"/>
          </p:nvPr>
        </p:nvSpPr>
        <p:spPr/>
        <p:txBody>
          <a:bodyPr/>
          <a:lstStyle/>
          <a:p>
            <a:r>
              <a:rPr lang="en-US" dirty="0"/>
              <a:t>Inflows are largely driven by:</a:t>
            </a:r>
          </a:p>
          <a:p>
            <a:pPr marL="162775" indent="-162775">
              <a:buFont typeface="Arial" panose="020B0604020202020204" pitchFamily="34" charset="0"/>
              <a:buChar char="•"/>
            </a:pPr>
            <a:r>
              <a:rPr lang="en-US" b="0" dirty="0"/>
              <a:t>Favorable tax regimes, strong lifestyle appeal, active investment migration programs</a:t>
            </a:r>
          </a:p>
          <a:p>
            <a:pPr marL="162775" indent="-162775" defTabSz="868131">
              <a:buFont typeface="Arial" panose="020B0604020202020204" pitchFamily="34" charset="0"/>
              <a:buChar char="•"/>
            </a:pPr>
            <a:r>
              <a:rPr lang="en-ZA" sz="1100" b="1" dirty="0"/>
              <a:t>Hong Kong</a:t>
            </a:r>
            <a:r>
              <a:rPr lang="en-ZA" sz="1100" dirty="0"/>
              <a:t> starting to see some solid inflows from the rest of Asia – many of the top earning execs of fast-growing Shenzhen based hi-tech companies are now basing themselves in Hong Kong.</a:t>
            </a:r>
            <a:endParaRPr lang="en-SG" sz="1100" dirty="0"/>
          </a:p>
          <a:p>
            <a:pPr marL="162775" indent="-162775" defTabSz="868131">
              <a:buFont typeface="Arial" panose="020B0604020202020204" pitchFamily="34" charset="0"/>
              <a:buChar char="•"/>
            </a:pPr>
            <a:r>
              <a:rPr lang="en-US" b="1" dirty="0"/>
              <a:t>Monaco</a:t>
            </a:r>
            <a:r>
              <a:rPr lang="en-US" dirty="0"/>
              <a:t> is projected to attract </a:t>
            </a:r>
            <a:r>
              <a:rPr lang="en-US" b="1" dirty="0"/>
              <a:t>+200 millionaires</a:t>
            </a:r>
            <a:r>
              <a:rPr lang="en-US" dirty="0"/>
              <a:t>, remaining a top destination for </a:t>
            </a:r>
            <a:r>
              <a:rPr lang="en-US" b="1" dirty="0"/>
              <a:t>UHNWIs</a:t>
            </a:r>
            <a:r>
              <a:rPr lang="en-US" dirty="0"/>
              <a:t> from the </a:t>
            </a:r>
            <a:r>
              <a:rPr lang="en-US" b="1" dirty="0"/>
              <a:t>UK</a:t>
            </a:r>
            <a:r>
              <a:rPr lang="en-US" dirty="0"/>
              <a:t>, </a:t>
            </a:r>
            <a:r>
              <a:rPr lang="en-US" b="1" dirty="0"/>
              <a:t>Africa</a:t>
            </a:r>
            <a:r>
              <a:rPr lang="en-US" dirty="0"/>
              <a:t>, and the </a:t>
            </a:r>
            <a:r>
              <a:rPr lang="en-US" b="1" dirty="0"/>
              <a:t>Middle East</a:t>
            </a:r>
            <a:r>
              <a:rPr lang="en-SG" b="0" dirty="0"/>
              <a:t> – naturally its s</a:t>
            </a:r>
            <a:r>
              <a:rPr lang="en-ZA" sz="1100" dirty="0"/>
              <a:t>mall size and the high price of property there limits potential inflows.</a:t>
            </a:r>
            <a:endParaRPr lang="en-US" dirty="0"/>
          </a:p>
          <a:p>
            <a:pPr marL="162775" indent="-162775">
              <a:buFont typeface="Arial" panose="020B0604020202020204" pitchFamily="34" charset="0"/>
              <a:buChar char="•"/>
            </a:pPr>
            <a:r>
              <a:rPr lang="en-US" b="1" dirty="0"/>
              <a:t>Southern Europe</a:t>
            </a:r>
            <a:r>
              <a:rPr lang="en-US" dirty="0"/>
              <a:t> is rapidly emerging as a </a:t>
            </a:r>
            <a:r>
              <a:rPr lang="en-US" b="1" dirty="0"/>
              <a:t>new center of gravity for wealth migration</a:t>
            </a:r>
            <a:r>
              <a:rPr lang="en-US" dirty="0"/>
              <a:t> in the region</a:t>
            </a:r>
          </a:p>
          <a:p>
            <a:pPr marL="162775" indent="-162775" defTabSz="868131">
              <a:buFont typeface="Arial" panose="020B0604020202020204" pitchFamily="34" charset="0"/>
              <a:buChar char="•"/>
            </a:pPr>
            <a:r>
              <a:rPr lang="en-ZA" sz="1100" b="1" dirty="0"/>
              <a:t>Japan</a:t>
            </a:r>
            <a:r>
              <a:rPr lang="en-ZA" sz="1100" dirty="0"/>
              <a:t> is attracting large numbers of HNWIs from China.</a:t>
            </a:r>
            <a:endParaRPr lang="en-SG" sz="1100" dirty="0"/>
          </a:p>
          <a:p>
            <a:pPr marL="162775" indent="-162775" defTabSz="868131">
              <a:buFont typeface="Arial" panose="020B0604020202020204" pitchFamily="34" charset="0"/>
              <a:buChar char="•"/>
            </a:pPr>
            <a:r>
              <a:rPr lang="en-ZA" sz="1100" b="1" dirty="0"/>
              <a:t>Malta</a:t>
            </a:r>
            <a:r>
              <a:rPr lang="en-ZA" sz="1100" dirty="0"/>
              <a:t> continues to be popular destination for HNWIs especially from the UK with its fast growing tech and financial sector, and low tax rates compared to the rest of the EU.</a:t>
            </a:r>
            <a:endParaRPr lang="en-SG" sz="1100" dirty="0"/>
          </a:p>
          <a:p>
            <a:pPr marL="162775" indent="-162775" defTabSz="868131">
              <a:buFont typeface="Arial" panose="020B0604020202020204" pitchFamily="34" charset="0"/>
              <a:buChar char="•"/>
            </a:pPr>
            <a:r>
              <a:rPr lang="en-ZA" sz="1100" b="1" dirty="0"/>
              <a:t>Thailand</a:t>
            </a:r>
            <a:r>
              <a:rPr lang="en-ZA" sz="1100" dirty="0"/>
              <a:t> is becoming increasingly popular with HNWIs from China, Vietnam and Korea.</a:t>
            </a:r>
            <a:endParaRPr lang="en-SG" sz="1100" dirty="0"/>
          </a:p>
          <a:p>
            <a:pPr marL="162775" indent="-162775" defTabSz="868131">
              <a:buFont typeface="Arial" panose="020B0604020202020204" pitchFamily="34" charset="0"/>
              <a:buChar char="•"/>
            </a:pPr>
            <a:r>
              <a:rPr lang="en-ZA" sz="1100" b="1" dirty="0"/>
              <a:t>Caribbean &amp; Latam destinations such as Panama, Costa Rica, Cayman Islands and Bermuda</a:t>
            </a:r>
            <a:r>
              <a:rPr lang="en-ZA" sz="1100" dirty="0"/>
              <a:t> are all expected to record record inflows in 2025.</a:t>
            </a:r>
            <a:endParaRPr lang="en-SG" sz="1100" dirty="0"/>
          </a:p>
          <a:p>
            <a:pPr marL="162775" indent="-162775" defTabSz="868131">
              <a:buFont typeface="Arial" panose="020B0604020202020204" pitchFamily="34" charset="0"/>
              <a:buChar char="•"/>
            </a:pPr>
            <a:r>
              <a:rPr lang="en-ZA" sz="1100" b="1" dirty="0"/>
              <a:t>Cyprus and Montenegro</a:t>
            </a:r>
            <a:r>
              <a:rPr lang="en-ZA" sz="1100" dirty="0"/>
              <a:t> are both especially popular among HNWIs from the Middle East, Africa, Russia, Ukraine &amp; CIS. Notably, Montenegro is the fastest growing wealth market in the world over the past decade mainly due to inward wealth migration.</a:t>
            </a:r>
            <a:endParaRPr lang="en-SG" sz="1100" dirty="0"/>
          </a:p>
        </p:txBody>
      </p:sp>
      <p:sp>
        <p:nvSpPr>
          <p:cNvPr id="4" name="Slide Number Placeholder 3">
            <a:extLst>
              <a:ext uri="{FF2B5EF4-FFF2-40B4-BE49-F238E27FC236}">
                <a16:creationId xmlns:a16="http://schemas.microsoft.com/office/drawing/2014/main" id="{6C1E5547-543D-0BD2-130F-8041E8084AB1}"/>
              </a:ext>
            </a:extLst>
          </p:cNvPr>
          <p:cNvSpPr>
            <a:spLocks noGrp="1"/>
          </p:cNvSpPr>
          <p:nvPr>
            <p:ph type="sldNum" sz="quarter" idx="5"/>
          </p:nvPr>
        </p:nvSpPr>
        <p:spPr/>
        <p:txBody>
          <a:bodyPr/>
          <a:lstStyle/>
          <a:p>
            <a:fld id="{2473B52D-1237-524A-ACA5-EA8941C3165C}" type="slidenum">
              <a:rPr lang="en-US" smtClean="0"/>
              <a:t>13</a:t>
            </a:fld>
            <a:endParaRPr lang="en-US"/>
          </a:p>
        </p:txBody>
      </p:sp>
    </p:spTree>
    <p:extLst>
      <p:ext uri="{BB962C8B-B14F-4D97-AF65-F5344CB8AC3E}">
        <p14:creationId xmlns:p14="http://schemas.microsoft.com/office/powerpoint/2010/main" val="4249814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CCA2D8-4EDD-E659-9F39-94744759DC0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BA0BEE8-7A86-AD80-CBCF-200EC4E568D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EA04CB6-8C0A-CDEB-4125-CB1888E05E30}"/>
              </a:ext>
            </a:extLst>
          </p:cNvPr>
          <p:cNvSpPr>
            <a:spLocks noGrp="1"/>
          </p:cNvSpPr>
          <p:nvPr>
            <p:ph type="body" idx="1"/>
          </p:nvPr>
        </p:nvSpPr>
        <p:spPr/>
        <p:txBody>
          <a:bodyPr/>
          <a:lstStyle/>
          <a:p>
            <a:pPr marL="162775" indent="-162775" defTabSz="868131">
              <a:buFont typeface="Arial" panose="020B0604020202020204" pitchFamily="34" charset="0"/>
              <a:buChar char="•"/>
            </a:pPr>
            <a:r>
              <a:rPr lang="en-ZA" sz="1100" b="1" dirty="0"/>
              <a:t>Vietnam</a:t>
            </a:r>
            <a:r>
              <a:rPr lang="en-ZA" sz="1100" dirty="0"/>
              <a:t> is starting to lose large numbers of HNWIs with most moving to Thailand, the USA, Canada and Australia.</a:t>
            </a:r>
            <a:endParaRPr lang="en-SG" sz="1100" dirty="0"/>
          </a:p>
          <a:p>
            <a:pPr marL="162775" indent="-162775" defTabSz="868131">
              <a:buFont typeface="Arial" panose="020B0604020202020204" pitchFamily="34" charset="0"/>
              <a:buChar char="•"/>
            </a:pPr>
            <a:r>
              <a:rPr lang="en-ZA" sz="1100" b="1" dirty="0"/>
              <a:t>Lebanon</a:t>
            </a:r>
            <a:r>
              <a:rPr lang="en-ZA" sz="1100" dirty="0"/>
              <a:t> is losing significant numbers with many moving to Cyprus, Greece and the UAE.</a:t>
            </a:r>
            <a:endParaRPr lang="en-SG" sz="1100" dirty="0"/>
          </a:p>
          <a:p>
            <a:pPr marL="162775" indent="-162775" defTabSz="868131">
              <a:buFont typeface="Arial" panose="020B0604020202020204" pitchFamily="34" charset="0"/>
              <a:buChar char="•"/>
            </a:pPr>
            <a:r>
              <a:rPr lang="en-ZA" sz="1100" b="1" dirty="0"/>
              <a:t>Pakistan and Iran</a:t>
            </a:r>
            <a:r>
              <a:rPr lang="en-ZA" sz="1100" dirty="0"/>
              <a:t> also continue to lose large numbers of HNWIs, mainly to the UAE.</a:t>
            </a:r>
            <a:endParaRPr lang="en-SG" sz="1100" dirty="0"/>
          </a:p>
          <a:p>
            <a:pPr marL="162775" indent="-162775" defTabSz="868131">
              <a:buFont typeface="Arial" panose="020B0604020202020204" pitchFamily="34" charset="0"/>
              <a:buChar char="•"/>
            </a:pPr>
            <a:r>
              <a:rPr lang="en-ZA" sz="1100" dirty="0"/>
              <a:t>In Latam, </a:t>
            </a:r>
            <a:r>
              <a:rPr lang="en-ZA" sz="1100" b="1" dirty="0"/>
              <a:t>Brazil and Colombia</a:t>
            </a:r>
            <a:r>
              <a:rPr lang="en-ZA" sz="1100" dirty="0"/>
              <a:t> both see big outflows with popular destinations including the USA (Florida especially), Portugal, the Cayman Islands, Costa Rica and Panama.</a:t>
            </a:r>
            <a:endParaRPr lang="en-SG" sz="1100" dirty="0"/>
          </a:p>
        </p:txBody>
      </p:sp>
      <p:sp>
        <p:nvSpPr>
          <p:cNvPr id="4" name="Slide Number Placeholder 3">
            <a:extLst>
              <a:ext uri="{FF2B5EF4-FFF2-40B4-BE49-F238E27FC236}">
                <a16:creationId xmlns:a16="http://schemas.microsoft.com/office/drawing/2014/main" id="{1E8A8A03-4E54-72CE-1E3A-D0E1183AFE3C}"/>
              </a:ext>
            </a:extLst>
          </p:cNvPr>
          <p:cNvSpPr>
            <a:spLocks noGrp="1"/>
          </p:cNvSpPr>
          <p:nvPr>
            <p:ph type="sldNum" sz="quarter" idx="5"/>
          </p:nvPr>
        </p:nvSpPr>
        <p:spPr/>
        <p:txBody>
          <a:bodyPr/>
          <a:lstStyle/>
          <a:p>
            <a:fld id="{2473B52D-1237-524A-ACA5-EA8941C3165C}" type="slidenum">
              <a:rPr lang="en-US" smtClean="0"/>
              <a:t>14</a:t>
            </a:fld>
            <a:endParaRPr lang="en-US"/>
          </a:p>
        </p:txBody>
      </p:sp>
    </p:spTree>
    <p:extLst>
      <p:ext uri="{BB962C8B-B14F-4D97-AF65-F5344CB8AC3E}">
        <p14:creationId xmlns:p14="http://schemas.microsoft.com/office/powerpoint/2010/main" val="39110534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4B4B4B"/>
                </a:solidFill>
                <a:effectLst/>
                <a:latin typeface="Roboto Regular"/>
              </a:rPr>
              <a:t>The W10 refers to the 10 wealthiest countries in the world when ranked by the number of resident millionaires with liquid investable wealth of USD 1 million or more.</a:t>
            </a:r>
          </a:p>
          <a:p>
            <a:endParaRPr lang="en-US" b="0" i="0" dirty="0">
              <a:solidFill>
                <a:srgbClr val="4B4B4B"/>
              </a:solidFill>
              <a:effectLst/>
              <a:latin typeface="Roboto Regular"/>
            </a:endParaRPr>
          </a:p>
          <a:p>
            <a:pPr algn="just">
              <a:lnSpc>
                <a:spcPct val="115000"/>
              </a:lnSpc>
              <a:spcAft>
                <a:spcPts val="760"/>
              </a:spcAft>
            </a:pPr>
            <a:r>
              <a:rPr lang="en-ZA" sz="1700" dirty="0">
                <a:latin typeface="Times New Roman" panose="02020603050405020304" pitchFamily="18" charset="0"/>
                <a:ea typeface="Times New Roman" panose="02020603050405020304" pitchFamily="18" charset="0"/>
              </a:rPr>
              <a:t>Over the past 10 years, the </a:t>
            </a:r>
            <a:r>
              <a:rPr lang="en-ZA" sz="1700" b="1" dirty="0">
                <a:latin typeface="Times New Roman" panose="02020603050405020304" pitchFamily="18" charset="0"/>
                <a:ea typeface="Times New Roman" panose="02020603050405020304" pitchFamily="18" charset="0"/>
              </a:rPr>
              <a:t>US</a:t>
            </a:r>
            <a:r>
              <a:rPr lang="en-ZA" sz="1700" dirty="0">
                <a:latin typeface="Times New Roman" panose="02020603050405020304" pitchFamily="18" charset="0"/>
                <a:ea typeface="Times New Roman" panose="02020603050405020304" pitchFamily="18" charset="0"/>
              </a:rPr>
              <a:t> has surged ahead in wealth generation. From 2014 to 2024, the country’s millionaire population grew by 78%, slightly outpacing </a:t>
            </a:r>
            <a:r>
              <a:rPr lang="en-ZA" sz="1700" b="1" dirty="0">
                <a:latin typeface="Times New Roman" panose="02020603050405020304" pitchFamily="18" charset="0"/>
                <a:ea typeface="Times New Roman" panose="02020603050405020304" pitchFamily="18" charset="0"/>
              </a:rPr>
              <a:t>China’s</a:t>
            </a:r>
            <a:r>
              <a:rPr lang="en-ZA" sz="1700" dirty="0">
                <a:latin typeface="Times New Roman" panose="02020603050405020304" pitchFamily="18" charset="0"/>
                <a:ea typeface="Times New Roman" panose="02020603050405020304" pitchFamily="18" charset="0"/>
              </a:rPr>
              <a:t> 74%, and significantly exceeding growth in other nations. Top of the W10, America now boasts approximately 6m millionaires, 10,800 centi-millionaires, and over 850 billionaires. China follows with around 830k millionaires, 2,250 centi-millionaires, and about 280 billionaires, significantly trailing when it comes to private wealth numbers despite its rapid growth.</a:t>
            </a:r>
          </a:p>
          <a:p>
            <a:pPr algn="just">
              <a:lnSpc>
                <a:spcPct val="115000"/>
              </a:lnSpc>
              <a:spcAft>
                <a:spcPts val="760"/>
              </a:spcAft>
            </a:pPr>
            <a:endParaRPr lang="en-ZA" sz="1700" dirty="0">
              <a:latin typeface="Calibri" panose="020F0502020204030204" pitchFamily="34" charset="0"/>
              <a:ea typeface="Calibri" panose="020F0502020204030204" pitchFamily="34" charset="0"/>
            </a:endParaRPr>
          </a:p>
          <a:p>
            <a:pPr algn="just">
              <a:lnSpc>
                <a:spcPct val="115000"/>
              </a:lnSpc>
              <a:spcAft>
                <a:spcPts val="760"/>
              </a:spcAft>
            </a:pPr>
            <a:r>
              <a:rPr lang="en-ZA" sz="1700" dirty="0">
                <a:latin typeface="Times New Roman" panose="02020603050405020304" pitchFamily="18" charset="0"/>
                <a:ea typeface="Times New Roman" panose="02020603050405020304" pitchFamily="18" charset="0"/>
              </a:rPr>
              <a:t>In contrast, other major W10 economies have shown markedly slower growth.</a:t>
            </a:r>
          </a:p>
          <a:p>
            <a:pPr algn="just">
              <a:lnSpc>
                <a:spcPct val="115000"/>
              </a:lnSpc>
              <a:spcAft>
                <a:spcPts val="760"/>
              </a:spcAft>
            </a:pPr>
            <a:r>
              <a:rPr lang="en-ZA" sz="1700" b="1" dirty="0">
                <a:latin typeface="Times New Roman" panose="02020603050405020304" pitchFamily="18" charset="0"/>
                <a:ea typeface="Times New Roman" panose="02020603050405020304" pitchFamily="18" charset="0"/>
              </a:rPr>
              <a:t>Germany’s</a:t>
            </a:r>
            <a:r>
              <a:rPr lang="en-ZA" sz="1700" dirty="0">
                <a:latin typeface="Times New Roman" panose="02020603050405020304" pitchFamily="18" charset="0"/>
                <a:ea typeface="Times New Roman" panose="02020603050405020304" pitchFamily="18" charset="0"/>
              </a:rPr>
              <a:t> millionaire population increased by just 10% over the past decade, </a:t>
            </a:r>
            <a:r>
              <a:rPr lang="en-ZA" sz="1700" b="1" dirty="0">
                <a:latin typeface="Times New Roman" panose="02020603050405020304" pitchFamily="18" charset="0"/>
                <a:ea typeface="Times New Roman" panose="02020603050405020304" pitchFamily="18" charset="0"/>
              </a:rPr>
              <a:t>Japan’s</a:t>
            </a:r>
            <a:r>
              <a:rPr lang="en-ZA" sz="1700" dirty="0">
                <a:latin typeface="Times New Roman" panose="02020603050405020304" pitchFamily="18" charset="0"/>
                <a:ea typeface="Times New Roman" panose="02020603050405020304" pitchFamily="18" charset="0"/>
              </a:rPr>
              <a:t> by 5%, and, notably, the </a:t>
            </a:r>
            <a:r>
              <a:rPr lang="en-ZA" sz="1700" b="1" dirty="0">
                <a:latin typeface="Times New Roman" panose="02020603050405020304" pitchFamily="18" charset="0"/>
                <a:ea typeface="Times New Roman" panose="02020603050405020304" pitchFamily="18" charset="0"/>
              </a:rPr>
              <a:t>UK’s</a:t>
            </a:r>
            <a:r>
              <a:rPr lang="en-ZA" sz="1700" dirty="0">
                <a:latin typeface="Times New Roman" panose="02020603050405020304" pitchFamily="18" charset="0"/>
                <a:ea typeface="Times New Roman" panose="02020603050405020304" pitchFamily="18" charset="0"/>
              </a:rPr>
              <a:t> shrank by -9%, suggesting significant millionaire flight and economic stagnation.</a:t>
            </a:r>
          </a:p>
          <a:p>
            <a:pPr algn="just">
              <a:lnSpc>
                <a:spcPct val="115000"/>
              </a:lnSpc>
              <a:spcAft>
                <a:spcPts val="760"/>
              </a:spcAft>
            </a:pPr>
            <a:r>
              <a:rPr lang="en-ZA" sz="1700" b="1" dirty="0">
                <a:latin typeface="Times New Roman" panose="02020603050405020304" pitchFamily="18" charset="0"/>
                <a:ea typeface="Times New Roman" panose="02020603050405020304" pitchFamily="18" charset="0"/>
              </a:rPr>
              <a:t>Australia</a:t>
            </a:r>
            <a:r>
              <a:rPr lang="en-ZA" sz="1700" dirty="0">
                <a:latin typeface="Times New Roman" panose="02020603050405020304" pitchFamily="18" charset="0"/>
                <a:ea typeface="Times New Roman" panose="02020603050405020304" pitchFamily="18" charset="0"/>
              </a:rPr>
              <a:t> (+30%), </a:t>
            </a:r>
            <a:r>
              <a:rPr lang="en-ZA" sz="1700" b="1" dirty="0">
                <a:latin typeface="Times New Roman" panose="02020603050405020304" pitchFamily="18" charset="0"/>
                <a:ea typeface="Times New Roman" panose="02020603050405020304" pitchFamily="18" charset="0"/>
              </a:rPr>
              <a:t>Switzerland</a:t>
            </a:r>
            <a:r>
              <a:rPr lang="en-ZA" sz="1700" dirty="0">
                <a:latin typeface="Times New Roman" panose="02020603050405020304" pitchFamily="18" charset="0"/>
                <a:ea typeface="Times New Roman" panose="02020603050405020304" pitchFamily="18" charset="0"/>
              </a:rPr>
              <a:t> (+28%), </a:t>
            </a:r>
            <a:r>
              <a:rPr lang="en-ZA" sz="1700" b="1" dirty="0">
                <a:latin typeface="Times New Roman" panose="02020603050405020304" pitchFamily="18" charset="0"/>
                <a:ea typeface="Times New Roman" panose="02020603050405020304" pitchFamily="18" charset="0"/>
              </a:rPr>
              <a:t>Canada</a:t>
            </a:r>
            <a:r>
              <a:rPr lang="en-ZA" sz="1700" dirty="0">
                <a:latin typeface="Times New Roman" panose="02020603050405020304" pitchFamily="18" charset="0"/>
                <a:ea typeface="Times New Roman" panose="02020603050405020304" pitchFamily="18" charset="0"/>
              </a:rPr>
              <a:t> (+26%), and </a:t>
            </a:r>
            <a:r>
              <a:rPr lang="en-ZA" sz="1700" b="1" dirty="0">
                <a:latin typeface="Times New Roman" panose="02020603050405020304" pitchFamily="18" charset="0"/>
                <a:ea typeface="Times New Roman" panose="02020603050405020304" pitchFamily="18" charset="0"/>
              </a:rPr>
              <a:t>Italy</a:t>
            </a:r>
            <a:r>
              <a:rPr lang="en-ZA" sz="1700" dirty="0">
                <a:latin typeface="Times New Roman" panose="02020603050405020304" pitchFamily="18" charset="0"/>
                <a:ea typeface="Times New Roman" panose="02020603050405020304" pitchFamily="18" charset="0"/>
              </a:rPr>
              <a:t> (+20%) performed better, although they all lag far behind the US in absolute millionaire numbers and wealth growth rates. </a:t>
            </a:r>
          </a:p>
          <a:p>
            <a:pPr algn="just">
              <a:lnSpc>
                <a:spcPct val="115000"/>
              </a:lnSpc>
              <a:spcAft>
                <a:spcPts val="760"/>
              </a:spcAft>
            </a:pPr>
            <a:endParaRPr lang="en-ZA" sz="1700" dirty="0">
              <a:solidFill>
                <a:srgbClr val="4B4B4B"/>
              </a:solidFill>
              <a:latin typeface="Times New Roman" panose="02020603050405020304" pitchFamily="18" charset="0"/>
            </a:endParaRPr>
          </a:p>
          <a:p>
            <a:pPr algn="just">
              <a:lnSpc>
                <a:spcPct val="115000"/>
              </a:lnSpc>
              <a:spcAft>
                <a:spcPts val="760"/>
              </a:spcAft>
            </a:pPr>
            <a:r>
              <a:rPr lang="en-US" b="0" i="0" dirty="0">
                <a:solidFill>
                  <a:srgbClr val="4B4B4B"/>
                </a:solidFill>
                <a:effectLst/>
                <a:latin typeface="Roboto Regular"/>
              </a:rPr>
              <a:t>In 2024 alone, the </a:t>
            </a:r>
            <a:r>
              <a:rPr lang="en-US" b="1" i="0" dirty="0">
                <a:solidFill>
                  <a:srgbClr val="4B4B4B"/>
                </a:solidFill>
                <a:effectLst/>
                <a:latin typeface="Roboto Regular"/>
              </a:rPr>
              <a:t>USA</a:t>
            </a:r>
            <a:r>
              <a:rPr lang="en-US" b="0" i="0" dirty="0">
                <a:solidFill>
                  <a:srgbClr val="4B4B4B"/>
                </a:solidFill>
                <a:effectLst/>
                <a:latin typeface="Roboto Regular"/>
              </a:rPr>
              <a:t> attracted approximately </a:t>
            </a:r>
            <a:r>
              <a:rPr lang="en-US" b="0" i="0" u="none" dirty="0">
                <a:solidFill>
                  <a:srgbClr val="405363"/>
                </a:solidFill>
                <a:effectLst/>
                <a:latin typeface="Roboto Regular"/>
              </a:rPr>
              <a:t>3,800</a:t>
            </a:r>
            <a:r>
              <a:rPr lang="en-US" b="0" i="0" dirty="0">
                <a:solidFill>
                  <a:srgbClr val="4B4B4B"/>
                </a:solidFill>
                <a:effectLst/>
                <a:latin typeface="Roboto Regular"/>
              </a:rPr>
              <a:t> high-net-worth individuals, 95 centi-millionaires, and 10 billionaires — the latter two being particularly significant as these individuals are typically company founders and entrepreneurs. We anticipate this number will be significantly higher in 2025.</a:t>
            </a:r>
          </a:p>
        </p:txBody>
      </p:sp>
      <p:sp>
        <p:nvSpPr>
          <p:cNvPr id="4" name="Slide Number Placeholder 3"/>
          <p:cNvSpPr>
            <a:spLocks noGrp="1"/>
          </p:cNvSpPr>
          <p:nvPr>
            <p:ph type="sldNum" sz="quarter" idx="5"/>
          </p:nvPr>
        </p:nvSpPr>
        <p:spPr/>
        <p:txBody>
          <a:bodyPr/>
          <a:lstStyle/>
          <a:p>
            <a:fld id="{2473B52D-1237-524A-ACA5-EA8941C3165C}" type="slidenum">
              <a:rPr lang="en-US" smtClean="0"/>
              <a:t>15</a:t>
            </a:fld>
            <a:endParaRPr lang="en-US"/>
          </a:p>
        </p:txBody>
      </p:sp>
    </p:spTree>
    <p:extLst>
      <p:ext uri="{BB962C8B-B14F-4D97-AF65-F5344CB8AC3E}">
        <p14:creationId xmlns:p14="http://schemas.microsoft.com/office/powerpoint/2010/main" val="3691751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73B52D-1237-524A-ACA5-EA8941C3165C}" type="slidenum">
              <a:rPr lang="en-US" smtClean="0"/>
              <a:t>16</a:t>
            </a:fld>
            <a:endParaRPr lang="en-US"/>
          </a:p>
        </p:txBody>
      </p:sp>
    </p:spTree>
    <p:extLst>
      <p:ext uri="{BB962C8B-B14F-4D97-AF65-F5344CB8AC3E}">
        <p14:creationId xmlns:p14="http://schemas.microsoft.com/office/powerpoint/2010/main" val="4295539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73B52D-1237-524A-ACA5-EA8941C3165C}" type="slidenum">
              <a:rPr lang="en-US" smtClean="0"/>
              <a:t>17</a:t>
            </a:fld>
            <a:endParaRPr lang="en-US"/>
          </a:p>
        </p:txBody>
      </p:sp>
    </p:spTree>
    <p:extLst>
      <p:ext uri="{BB962C8B-B14F-4D97-AF65-F5344CB8AC3E}">
        <p14:creationId xmlns:p14="http://schemas.microsoft.com/office/powerpoint/2010/main" val="31691860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1CA302-49CE-DAE9-C657-CF3EA086E5C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914E463-977D-8B83-D588-1F4772CB4FB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1B0D2CA-4240-5CE1-EB16-D02A35BB756D}"/>
              </a:ext>
            </a:extLst>
          </p:cNvPr>
          <p:cNvSpPr>
            <a:spLocks noGrp="1"/>
          </p:cNvSpPr>
          <p:nvPr>
            <p:ph type="body" idx="1"/>
          </p:nvPr>
        </p:nvSpPr>
        <p:spPr/>
        <p:txBody>
          <a:bodyPr/>
          <a:lstStyle/>
          <a:p>
            <a:pPr marL="325549" indent="-325549">
              <a:lnSpc>
                <a:spcPct val="115000"/>
              </a:lnSpc>
              <a:spcAft>
                <a:spcPts val="760"/>
              </a:spcAft>
              <a:buFont typeface="Symbol" panose="05050102010706020507" pitchFamily="18" charset="2"/>
              <a:buChar char=""/>
            </a:pPr>
            <a:endParaRPr lang="en-ZA"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1A338302-B15B-E837-8C6B-C1F05C2D9B53}"/>
              </a:ext>
            </a:extLst>
          </p:cNvPr>
          <p:cNvSpPr>
            <a:spLocks noGrp="1"/>
          </p:cNvSpPr>
          <p:nvPr>
            <p:ph type="sldNum" sz="quarter" idx="5"/>
          </p:nvPr>
        </p:nvSpPr>
        <p:spPr/>
        <p:txBody>
          <a:bodyPr/>
          <a:lstStyle/>
          <a:p>
            <a:fld id="{B5652038-44E1-4225-B8C3-F4ECF9EEBB9B}" type="slidenum">
              <a:rPr lang="en-US" smtClean="0"/>
              <a:t>18</a:t>
            </a:fld>
            <a:endParaRPr lang="en-US"/>
          </a:p>
        </p:txBody>
      </p:sp>
    </p:spTree>
    <p:extLst>
      <p:ext uri="{BB962C8B-B14F-4D97-AF65-F5344CB8AC3E}">
        <p14:creationId xmlns:p14="http://schemas.microsoft.com/office/powerpoint/2010/main" val="18051658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ZA" sz="1000" dirty="0"/>
              <a:t>As mentioned earlier, around 30% of migrating millionaires use investment migration programs to secure alternative residence rights or additional citizenships.</a:t>
            </a:r>
            <a:endParaRPr lang="en-US" sz="1000" i="1" dirty="0">
              <a:solidFill>
                <a:srgbClr val="6D6E71"/>
              </a:solidFill>
              <a:latin typeface="ClassGarmnd BT" panose="02020602050506020403"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defTabSz="412102">
              <a:defRPr/>
            </a:pPr>
            <a:fld id="{2473B52D-1237-524A-ACA5-EA8941C3165C}" type="slidenum">
              <a:rPr lang="en-US">
                <a:solidFill>
                  <a:prstClr val="black"/>
                </a:solidFill>
              </a:rPr>
              <a:pPr defTabSz="412102">
                <a:defRPr/>
              </a:pPr>
              <a:t>20</a:t>
            </a:fld>
            <a:endParaRPr lang="en-US">
              <a:solidFill>
                <a:prstClr val="black"/>
              </a:solidFill>
            </a:endParaRPr>
          </a:p>
        </p:txBody>
      </p:sp>
    </p:spTree>
    <p:extLst>
      <p:ext uri="{BB962C8B-B14F-4D97-AF65-F5344CB8AC3E}">
        <p14:creationId xmlns:p14="http://schemas.microsoft.com/office/powerpoint/2010/main" val="32989522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868131" fontAlgn="auto">
              <a:spcBef>
                <a:spcPts val="0"/>
              </a:spcBef>
              <a:spcAft>
                <a:spcPts val="0"/>
              </a:spcAft>
              <a:defRPr/>
            </a:pPr>
            <a:fld id="{2473B52D-1237-524A-ACA5-EA8941C3165C}" type="slidenum">
              <a:rPr lang="en-US" sz="1000">
                <a:solidFill>
                  <a:prstClr val="black"/>
                </a:solidFill>
                <a:latin typeface="Calibri"/>
                <a:ea typeface="+mn-ea"/>
                <a:cs typeface="+mn-cs"/>
              </a:rPr>
              <a:pPr defTabSz="868131" fontAlgn="auto">
                <a:spcBef>
                  <a:spcPts val="0"/>
                </a:spcBef>
                <a:spcAft>
                  <a:spcPts val="0"/>
                </a:spcAft>
                <a:defRPr/>
              </a:pPr>
              <a:t>3</a:t>
            </a:fld>
            <a:endParaRPr lang="en-US" sz="1000" dirty="0">
              <a:solidFill>
                <a:prstClr val="black"/>
              </a:solidFill>
              <a:latin typeface="Calibri"/>
              <a:ea typeface="+mn-ea"/>
              <a:cs typeface="+mn-cs"/>
            </a:endParaRPr>
          </a:p>
        </p:txBody>
      </p:sp>
    </p:spTree>
    <p:extLst>
      <p:ext uri="{BB962C8B-B14F-4D97-AF65-F5344CB8AC3E}">
        <p14:creationId xmlns:p14="http://schemas.microsoft.com/office/powerpoint/2010/main" val="36862012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indent="0" algn="just">
              <a:spcBef>
                <a:spcPts val="0"/>
              </a:spcBef>
            </a:pPr>
            <a:endParaRPr lang="en-US" sz="1200" i="1" dirty="0">
              <a:solidFill>
                <a:srgbClr val="6D6E71"/>
              </a:solidFill>
              <a:latin typeface="ClassGarmnd BT" panose="02020602050506020403"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2473B52D-1237-524A-ACA5-EA8941C3165C}" type="slidenum">
              <a:rPr kumimoji="0" lang="en-US" sz="1200" b="0" i="0" u="none" strike="noStrike" kern="1200" cap="none" spc="0" normalizeH="0" baseline="0" noProof="0" smtClean="0">
                <a:ln>
                  <a:noFill/>
                </a:ln>
                <a:solidFill>
                  <a:prstClr val="black"/>
                </a:solidFill>
                <a:effectLst/>
                <a:uLnTx/>
                <a:uFillTx/>
                <a:latin typeface="Calibri" charset="0"/>
                <a:ea typeface="ＭＳ Ｐゴシック" charset="0"/>
              </a:rPr>
              <a:pPr marL="0" marR="0" lvl="0" indent="0" algn="r" defTabSz="457200" rtl="0" eaLnBrk="1" fontAlgn="base" latinLnBrk="0" hangingPunct="1">
                <a:lnSpc>
                  <a:spcPct val="100000"/>
                </a:lnSpc>
                <a:spcBef>
                  <a:spcPct val="0"/>
                </a:spcBef>
                <a:spcAft>
                  <a:spcPct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charset="0"/>
              <a:ea typeface="ＭＳ Ｐゴシック" charset="0"/>
            </a:endParaRPr>
          </a:p>
        </p:txBody>
      </p:sp>
    </p:spTree>
    <p:extLst>
      <p:ext uri="{BB962C8B-B14F-4D97-AF65-F5344CB8AC3E}">
        <p14:creationId xmlns:p14="http://schemas.microsoft.com/office/powerpoint/2010/main" val="32989522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sz="1700" dirty="0"/>
              <a:t>This report features global wealth and investment migration trends highlighting the top countries for projected net inflows and outflows of millionaires, the fastest growing wealth markets, and the world’s 10 wealthiest nations – what we refer to as the W10.</a:t>
            </a:r>
            <a:endParaRPr lang="en-US" sz="1700" dirty="0"/>
          </a:p>
          <a:p>
            <a:pPr defTabSz="868131"/>
            <a:endParaRPr lang="en-ZA" sz="1700" dirty="0"/>
          </a:p>
          <a:p>
            <a:pPr defTabSz="868131"/>
            <a:r>
              <a:rPr lang="en-SG" sz="1700" dirty="0">
                <a:solidFill>
                  <a:schemeClr val="accent2"/>
                </a:solidFill>
              </a:rPr>
              <a:t>M</a:t>
            </a:r>
            <a:r>
              <a:rPr lang="en-ZA" sz="1700" dirty="0" err="1"/>
              <a:t>ost</a:t>
            </a:r>
            <a:r>
              <a:rPr lang="en-ZA" sz="1700" dirty="0"/>
              <a:t> HNWIs migrate through the acquisition of work, ancestry, retirement or family visas or by birthright second citizenships – around 30% opt for investment migration programs to secure alternative residence rights or additional citizenships.</a:t>
            </a:r>
            <a:endParaRPr lang="en-ZA" sz="1700" b="1" dirty="0"/>
          </a:p>
        </p:txBody>
      </p:sp>
      <p:sp>
        <p:nvSpPr>
          <p:cNvPr id="4" name="Slide Number Placeholder 3"/>
          <p:cNvSpPr>
            <a:spLocks noGrp="1"/>
          </p:cNvSpPr>
          <p:nvPr>
            <p:ph type="sldNum" sz="quarter" idx="5"/>
          </p:nvPr>
        </p:nvSpPr>
        <p:spPr/>
        <p:txBody>
          <a:bodyPr/>
          <a:lstStyle/>
          <a:p>
            <a:fld id="{2473B52D-1237-524A-ACA5-EA8941C3165C}" type="slidenum">
              <a:rPr lang="en-US" smtClean="0"/>
              <a:t>6</a:t>
            </a:fld>
            <a:endParaRPr lang="en-US"/>
          </a:p>
        </p:txBody>
      </p:sp>
    </p:spTree>
    <p:extLst>
      <p:ext uri="{BB962C8B-B14F-4D97-AF65-F5344CB8AC3E}">
        <p14:creationId xmlns:p14="http://schemas.microsoft.com/office/powerpoint/2010/main" val="15658904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62775" indent="-162775">
              <a:buFont typeface="Arial" panose="020B0604020202020204" pitchFamily="34" charset="0"/>
              <a:buChar char="•"/>
            </a:pPr>
            <a:r>
              <a:rPr lang="en-ZA" sz="1100" dirty="0"/>
              <a:t>Millionaires are more on the move than ever before – the numbers we’ll be talking about in the next hour are those individuals </a:t>
            </a:r>
            <a:r>
              <a:rPr lang="en-ZW" sz="1100" dirty="0">
                <a:solidFill>
                  <a:schemeClr val="accent2"/>
                </a:solidFill>
              </a:rPr>
              <a:t>with liquid investable wealth of USD 1 million or more</a:t>
            </a:r>
            <a:r>
              <a:rPr lang="en-SG" sz="1100" dirty="0">
                <a:solidFill>
                  <a:schemeClr val="accent2"/>
                </a:solidFill>
              </a:rPr>
              <a:t> that relocate to another jurisdiction for more than 6 months – which then also impacts their tax residence, hence why we have Peter joining us as our resident tax expert.</a:t>
            </a:r>
          </a:p>
          <a:p>
            <a:pPr algn="just">
              <a:lnSpc>
                <a:spcPct val="115000"/>
              </a:lnSpc>
              <a:spcAft>
                <a:spcPts val="760"/>
              </a:spcAft>
            </a:pPr>
            <a:endParaRPr lang="en-US" sz="1100" b="0" i="0" dirty="0">
              <a:solidFill>
                <a:srgbClr val="4B4B4B"/>
              </a:solidFill>
              <a:effectLst/>
              <a:latin typeface="Roboto Regular"/>
            </a:endParaRPr>
          </a:p>
          <a:p>
            <a:pPr marL="162775" indent="-162775">
              <a:spcAft>
                <a:spcPts val="1567"/>
              </a:spcAft>
              <a:buFont typeface="Arial" panose="020B0604020202020204" pitchFamily="34" charset="0"/>
              <a:buChar char="•"/>
            </a:pPr>
            <a:r>
              <a:rPr lang="en-US" sz="1100" b="0" i="0" dirty="0">
                <a:solidFill>
                  <a:srgbClr val="4B4B4B"/>
                </a:solidFill>
                <a:effectLst/>
                <a:latin typeface="Roboto Regular"/>
              </a:rPr>
              <a:t>Liquid investable wealth includes listed company holdings, cash, bonds, gold, and crypto holdings. Real estate assets are excluded.</a:t>
            </a:r>
          </a:p>
          <a:p>
            <a:pPr marL="162775" indent="-162775">
              <a:buFont typeface="Arial" panose="020B0604020202020204" pitchFamily="34" charset="0"/>
              <a:buChar char="•"/>
            </a:pPr>
            <a:endParaRPr lang="en-SG" sz="1100" dirty="0">
              <a:solidFill>
                <a:schemeClr val="accent2"/>
              </a:solidFill>
            </a:endParaRPr>
          </a:p>
          <a:p>
            <a:pPr marL="162775" indent="-162775">
              <a:buFont typeface="Arial" panose="020B0604020202020204" pitchFamily="34" charset="0"/>
              <a:buChar char="•"/>
            </a:pPr>
            <a:r>
              <a:rPr lang="en-SG" sz="1100" dirty="0">
                <a:solidFill>
                  <a:schemeClr val="accent2"/>
                </a:solidFill>
              </a:rPr>
              <a:t>In 2025, a</a:t>
            </a:r>
            <a:r>
              <a:rPr lang="en-ZA" sz="1100" dirty="0"/>
              <a:t> record-breaking </a:t>
            </a:r>
            <a:r>
              <a:rPr lang="en-ZA" sz="1500" b="1" dirty="0"/>
              <a:t>142,000 millionaires</a:t>
            </a:r>
            <a:r>
              <a:rPr lang="en-ZA" sz="1100" dirty="0"/>
              <a:t> are projected to relocate internationally.</a:t>
            </a:r>
          </a:p>
          <a:p>
            <a:pPr marL="162775" indent="-162775">
              <a:buFont typeface="Arial" panose="020B0604020202020204" pitchFamily="34" charset="0"/>
              <a:buChar char="•"/>
            </a:pPr>
            <a:endParaRPr lang="en-ZA" sz="1100" dirty="0"/>
          </a:p>
          <a:p>
            <a:pPr marL="162775" indent="-162775">
              <a:buFont typeface="Arial" panose="020B0604020202020204" pitchFamily="34" charset="0"/>
              <a:buChar char="•"/>
            </a:pPr>
            <a:r>
              <a:rPr lang="en-ZA" sz="1100" dirty="0"/>
              <a:t>The </a:t>
            </a:r>
            <a:r>
              <a:rPr lang="en-ZA" sz="1100" b="1" dirty="0"/>
              <a:t>UAE</a:t>
            </a:r>
            <a:r>
              <a:rPr lang="en-ZA" sz="1100" dirty="0"/>
              <a:t> is expected to again be the number one recipient of these migrating millionaires globally and for the first time </a:t>
            </a:r>
            <a:r>
              <a:rPr lang="en-US" dirty="0"/>
              <a:t>the </a:t>
            </a:r>
            <a:r>
              <a:rPr lang="en-US" b="1" dirty="0"/>
              <a:t>UK</a:t>
            </a:r>
            <a:r>
              <a:rPr lang="en-US" dirty="0"/>
              <a:t> is forecast to top the millionaire outflow list.</a:t>
            </a:r>
          </a:p>
        </p:txBody>
      </p:sp>
      <p:sp>
        <p:nvSpPr>
          <p:cNvPr id="4" name="Slide Number Placeholder 3"/>
          <p:cNvSpPr>
            <a:spLocks noGrp="1"/>
          </p:cNvSpPr>
          <p:nvPr>
            <p:ph type="sldNum" sz="quarter" idx="5"/>
          </p:nvPr>
        </p:nvSpPr>
        <p:spPr/>
        <p:txBody>
          <a:bodyPr/>
          <a:lstStyle/>
          <a:p>
            <a:fld id="{2473B52D-1237-524A-ACA5-EA8941C3165C}" type="slidenum">
              <a:rPr lang="en-US" smtClean="0"/>
              <a:t>7</a:t>
            </a:fld>
            <a:endParaRPr lang="en-US"/>
          </a:p>
        </p:txBody>
      </p:sp>
    </p:spTree>
    <p:extLst>
      <p:ext uri="{BB962C8B-B14F-4D97-AF65-F5344CB8AC3E}">
        <p14:creationId xmlns:p14="http://schemas.microsoft.com/office/powerpoint/2010/main" val="12981916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panose="020B0604020202020204" pitchFamily="34" charset="0"/>
              <a:buNone/>
            </a:pPr>
            <a:endParaRPr lang="en-US" dirty="0">
              <a:solidFill>
                <a:srgbClr val="FF0000"/>
              </a:solidFill>
            </a:endParaRPr>
          </a:p>
        </p:txBody>
      </p:sp>
      <p:sp>
        <p:nvSpPr>
          <p:cNvPr id="4" name="Slide Number Placeholder 3"/>
          <p:cNvSpPr>
            <a:spLocks noGrp="1"/>
          </p:cNvSpPr>
          <p:nvPr>
            <p:ph type="sldNum" sz="quarter" idx="5"/>
          </p:nvPr>
        </p:nvSpPr>
        <p:spPr/>
        <p:txBody>
          <a:bodyPr/>
          <a:lstStyle/>
          <a:p>
            <a:fld id="{2473B52D-1237-524A-ACA5-EA8941C3165C}" type="slidenum">
              <a:rPr lang="en-US" smtClean="0"/>
              <a:t>8</a:t>
            </a:fld>
            <a:endParaRPr lang="en-US"/>
          </a:p>
        </p:txBody>
      </p:sp>
    </p:spTree>
    <p:extLst>
      <p:ext uri="{BB962C8B-B14F-4D97-AF65-F5344CB8AC3E}">
        <p14:creationId xmlns:p14="http://schemas.microsoft.com/office/powerpoint/2010/main" val="36980279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62775" indent="-162775">
              <a:buFont typeface="Arial" panose="020B0604020202020204" pitchFamily="34" charset="0"/>
              <a:buChar char="•"/>
            </a:pPr>
            <a:r>
              <a:rPr lang="en-US" b="1" dirty="0"/>
              <a:t>142,000 millionaires</a:t>
            </a:r>
            <a:r>
              <a:rPr lang="en-US" dirty="0"/>
              <a:t> are expected to relocate internationally in </a:t>
            </a:r>
            <a:r>
              <a:rPr lang="en-US" b="1" dirty="0"/>
              <a:t>2025</a:t>
            </a:r>
            <a:r>
              <a:rPr lang="en-US" dirty="0"/>
              <a:t> — a </a:t>
            </a:r>
            <a:r>
              <a:rPr lang="en-US" b="1" dirty="0"/>
              <a:t>record-breaking number</a:t>
            </a:r>
            <a:endParaRPr lang="en-US" dirty="0"/>
          </a:p>
          <a:p>
            <a:pPr marL="162775" indent="-162775">
              <a:buFont typeface="Arial" panose="020B0604020202020204" pitchFamily="34" charset="0"/>
              <a:buChar char="•"/>
            </a:pPr>
            <a:r>
              <a:rPr lang="en-US" dirty="0"/>
              <a:t>Projections indicate this figure could rise to </a:t>
            </a:r>
            <a:r>
              <a:rPr lang="en-US" b="1" dirty="0"/>
              <a:t>165,000 in 2026</a:t>
            </a:r>
            <a:endParaRPr lang="en-US" dirty="0"/>
          </a:p>
          <a:p>
            <a:pPr marL="162775" indent="-162775">
              <a:buFont typeface="Arial" panose="020B0604020202020204" pitchFamily="34" charset="0"/>
              <a:buChar char="•"/>
            </a:pPr>
            <a:r>
              <a:rPr lang="en-US" dirty="0"/>
              <a:t>This marks the </a:t>
            </a:r>
            <a:r>
              <a:rPr lang="en-US" b="1" dirty="0"/>
              <a:t>largest voluntary transfer of private capital</a:t>
            </a:r>
            <a:r>
              <a:rPr lang="en-US" dirty="0"/>
              <a:t> in </a:t>
            </a:r>
            <a:r>
              <a:rPr lang="en-US" b="1" dirty="0"/>
              <a:t>modern history</a:t>
            </a:r>
          </a:p>
          <a:p>
            <a:pPr marL="162775" indent="-162775">
              <a:buFont typeface="Arial" panose="020B0604020202020204" pitchFamily="34" charset="0"/>
              <a:buChar char="•"/>
            </a:pPr>
            <a:r>
              <a:rPr lang="en-US" dirty="0"/>
              <a:t>Wealth migration signals a global shift in economic power, not just a demographic trend</a:t>
            </a:r>
          </a:p>
          <a:p>
            <a:pPr marL="162775" indent="-162775">
              <a:buFont typeface="Arial" panose="020B0604020202020204" pitchFamily="34" charset="0"/>
              <a:buChar char="•"/>
            </a:pPr>
            <a:r>
              <a:rPr lang="en-US" dirty="0"/>
              <a:t>Countries are racing to attract both talent and capital, reshaping financial hubs and prosperity zones</a:t>
            </a:r>
          </a:p>
          <a:p>
            <a:pPr marL="162775" indent="-162775">
              <a:buFont typeface="Arial" panose="020B0604020202020204" pitchFamily="34" charset="0"/>
              <a:buChar char="•"/>
            </a:pPr>
            <a:r>
              <a:rPr lang="en-US" dirty="0"/>
              <a:t>The </a:t>
            </a:r>
            <a:r>
              <a:rPr lang="en-US" b="1" dirty="0"/>
              <a:t>future of global wealth flows</a:t>
            </a:r>
            <a:r>
              <a:rPr lang="en-US" dirty="0"/>
              <a:t> depends on how well countries address the </a:t>
            </a:r>
            <a:r>
              <a:rPr lang="en-US" b="1" dirty="0"/>
              <a:t>complex mix of economic, political, and lifestyle drivers</a:t>
            </a:r>
            <a:r>
              <a:rPr lang="en-US" dirty="0"/>
              <a:t> behind relocation decisions</a:t>
            </a:r>
          </a:p>
        </p:txBody>
      </p:sp>
      <p:sp>
        <p:nvSpPr>
          <p:cNvPr id="4" name="Slide Number Placeholder 3"/>
          <p:cNvSpPr>
            <a:spLocks noGrp="1"/>
          </p:cNvSpPr>
          <p:nvPr>
            <p:ph type="sldNum" sz="quarter" idx="5"/>
          </p:nvPr>
        </p:nvSpPr>
        <p:spPr/>
        <p:txBody>
          <a:bodyPr/>
          <a:lstStyle/>
          <a:p>
            <a:fld id="{2473B52D-1237-524A-ACA5-EA8941C3165C}" type="slidenum">
              <a:rPr lang="en-US" smtClean="0"/>
              <a:t>9</a:t>
            </a:fld>
            <a:endParaRPr lang="en-US"/>
          </a:p>
        </p:txBody>
      </p:sp>
    </p:spTree>
    <p:extLst>
      <p:ext uri="{BB962C8B-B14F-4D97-AF65-F5344CB8AC3E}">
        <p14:creationId xmlns:p14="http://schemas.microsoft.com/office/powerpoint/2010/main" val="29147417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A884F2-A999-D1C0-885F-2A4147A0B92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FB7C676-9DAA-D42C-95BE-A7FBD3ADCBD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8F2A8FF-774C-3A3A-F82A-663919D7F144}"/>
              </a:ext>
            </a:extLst>
          </p:cNvPr>
          <p:cNvSpPr>
            <a:spLocks noGrp="1"/>
          </p:cNvSpPr>
          <p:nvPr>
            <p:ph type="body" idx="1"/>
          </p:nvPr>
        </p:nvSpPr>
        <p:spPr/>
        <p:txBody>
          <a:bodyPr/>
          <a:lstStyle/>
          <a:p>
            <a:pPr marL="162775" indent="-162775">
              <a:buFont typeface="Arial" panose="020B0604020202020204" pitchFamily="34" charset="0"/>
              <a:buChar char="•"/>
            </a:pPr>
            <a:r>
              <a:rPr lang="en-US" b="1" dirty="0"/>
              <a:t>The UAE is expected to attract 9,800 millionaires in 2025</a:t>
            </a:r>
            <a:r>
              <a:rPr lang="en-US" dirty="0"/>
              <a:t>, bringing in </a:t>
            </a:r>
            <a:r>
              <a:rPr lang="en-US" b="1" dirty="0"/>
              <a:t>USD 63 billion in investable wealth</a:t>
            </a:r>
            <a:r>
              <a:rPr lang="en-US" dirty="0"/>
              <a:t>, marking a shift from regional hub to </a:t>
            </a:r>
            <a:r>
              <a:rPr lang="en-US" b="1" dirty="0"/>
              <a:t>global wealth nexus</a:t>
            </a:r>
            <a:endParaRPr lang="en-US" dirty="0"/>
          </a:p>
          <a:p>
            <a:pPr marL="596840" lvl="1" indent="-162775">
              <a:buFontTx/>
              <a:buChar char="-"/>
            </a:pPr>
            <a:r>
              <a:rPr lang="en-US" dirty="0"/>
              <a:t>The UAE’s success is driven by </a:t>
            </a:r>
            <a:r>
              <a:rPr lang="en-US" b="1" dirty="0"/>
              <a:t>zero personal income tax</a:t>
            </a:r>
            <a:r>
              <a:rPr lang="en-US" dirty="0"/>
              <a:t>, </a:t>
            </a:r>
            <a:r>
              <a:rPr lang="en-US" b="1" dirty="0"/>
              <a:t>political stability</a:t>
            </a:r>
            <a:r>
              <a:rPr lang="en-US" dirty="0"/>
              <a:t>, </a:t>
            </a:r>
            <a:r>
              <a:rPr lang="en-US" b="1" dirty="0"/>
              <a:t>world-class infrastructure</a:t>
            </a:r>
            <a:r>
              <a:rPr lang="en-US" dirty="0"/>
              <a:t>, and </a:t>
            </a:r>
            <a:r>
              <a:rPr lang="en-US" b="1" dirty="0"/>
              <a:t>capital-friendly regulation</a:t>
            </a:r>
            <a:r>
              <a:rPr lang="en-US" dirty="0"/>
              <a:t>, not just immigration policy</a:t>
            </a:r>
          </a:p>
          <a:p>
            <a:pPr marL="596840" lvl="1" indent="-162775">
              <a:buFontTx/>
              <a:buChar char="-"/>
            </a:pPr>
            <a:r>
              <a:rPr lang="en-US" dirty="0"/>
              <a:t>It’s </a:t>
            </a:r>
            <a:r>
              <a:rPr lang="en-US" b="1" dirty="0"/>
              <a:t>Golden Visa program</a:t>
            </a:r>
            <a:r>
              <a:rPr lang="en-US" dirty="0"/>
              <a:t> (launched in 2019 and expanded in 2022) offers </a:t>
            </a:r>
            <a:r>
              <a:rPr lang="en-US" b="1" dirty="0"/>
              <a:t>5- and 10-year visas</a:t>
            </a:r>
            <a:r>
              <a:rPr lang="en-US" dirty="0"/>
              <a:t> tied to property, business, and talent attraction</a:t>
            </a:r>
          </a:p>
          <a:p>
            <a:pPr marL="596840" lvl="1" indent="-162775" defTabSz="868131">
              <a:buFontTx/>
              <a:buChar char="-"/>
            </a:pPr>
            <a:r>
              <a:rPr lang="en-ZA" sz="1100" dirty="0"/>
              <a:t>Strong inflows coming from the UK, India, Russia, the Middle East, Africa, Southeast Asia and China.</a:t>
            </a:r>
            <a:endParaRPr lang="en-US" dirty="0"/>
          </a:p>
          <a:p>
            <a:pPr marL="596840" lvl="1" indent="-162775">
              <a:buFontTx/>
              <a:buChar char="-"/>
            </a:pPr>
            <a:endParaRPr lang="en-US" dirty="0"/>
          </a:p>
          <a:p>
            <a:pPr marL="162775" indent="-162775">
              <a:buFont typeface="Arial" panose="020B0604020202020204" pitchFamily="34" charset="0"/>
              <a:buChar char="•"/>
            </a:pPr>
            <a:r>
              <a:rPr lang="en-US" b="1" dirty="0"/>
              <a:t>The USA is set to gain 7,500 millionaires in 2025</a:t>
            </a:r>
            <a:r>
              <a:rPr lang="en-US" dirty="0"/>
              <a:t>, driven by its </a:t>
            </a:r>
            <a:r>
              <a:rPr lang="en-US" b="1" dirty="0"/>
              <a:t>entrepreneurial ecosystem</a:t>
            </a:r>
            <a:r>
              <a:rPr lang="en-US" dirty="0"/>
              <a:t> and reputation for </a:t>
            </a:r>
            <a:r>
              <a:rPr lang="en-US" b="1" dirty="0"/>
              <a:t>economic opportunity</a:t>
            </a:r>
            <a:r>
              <a:rPr lang="en-US" dirty="0"/>
              <a:t> despite lacking major tax incentives</a:t>
            </a:r>
          </a:p>
          <a:p>
            <a:pPr marL="596840" lvl="1" indent="-162775">
              <a:buFontTx/>
              <a:buChar char="-"/>
            </a:pPr>
            <a:r>
              <a:rPr lang="en-US" dirty="0"/>
              <a:t>The </a:t>
            </a:r>
            <a:r>
              <a:rPr lang="en-US" b="1" dirty="0"/>
              <a:t>EB-5 Investor Program</a:t>
            </a:r>
            <a:r>
              <a:rPr lang="en-US" dirty="0"/>
              <a:t> has brought in </a:t>
            </a:r>
            <a:r>
              <a:rPr lang="en-US" b="1" dirty="0"/>
              <a:t>USD 50 billion+</a:t>
            </a:r>
            <a:r>
              <a:rPr lang="en-US" dirty="0"/>
              <a:t> in FDI since 1990 and created hundreds of thousands of jobs, reflecting the </a:t>
            </a:r>
            <a:r>
              <a:rPr lang="en-US" b="1" dirty="0"/>
              <a:t>enduring appeal of US growth potential</a:t>
            </a:r>
          </a:p>
          <a:p>
            <a:pPr marL="596840" lvl="1" indent="-162775">
              <a:buFontTx/>
              <a:buChar char="-"/>
            </a:pPr>
            <a:r>
              <a:rPr lang="en-US" dirty="0"/>
              <a:t>The proposed </a:t>
            </a:r>
            <a:r>
              <a:rPr lang="en-US" b="1" dirty="0"/>
              <a:t>Gold Card</a:t>
            </a:r>
            <a:r>
              <a:rPr lang="en-US" dirty="0"/>
              <a:t> aims to further attract ultra-HNWIs, acknowledging the growing global competition for wealth</a:t>
            </a:r>
          </a:p>
          <a:p>
            <a:pPr marL="596840" lvl="1" indent="-162775">
              <a:buFontTx/>
              <a:buChar char="-"/>
            </a:pPr>
            <a:r>
              <a:rPr lang="en-US" dirty="0"/>
              <a:t>At the same time, outbound wealth is rising — </a:t>
            </a:r>
            <a:r>
              <a:rPr lang="en-US" b="1" dirty="0"/>
              <a:t>Americans now account for over 30% of Henley &amp; Partners' 2025 applications</a:t>
            </a:r>
            <a:r>
              <a:rPr lang="en-US" dirty="0"/>
              <a:t>, a </a:t>
            </a:r>
            <a:r>
              <a:rPr lang="en-US" b="1" dirty="0"/>
              <a:t>200% increase vs Q1 2024</a:t>
            </a:r>
            <a:r>
              <a:rPr lang="en-US" dirty="0"/>
              <a:t>, driven by political volatility and demand for global mobility</a:t>
            </a:r>
            <a:endParaRPr lang="en-SG" sz="1100" dirty="0"/>
          </a:p>
          <a:p>
            <a:pPr marL="596840" lvl="1" indent="-162775">
              <a:buFontTx/>
              <a:buChar char="-"/>
            </a:pPr>
            <a:r>
              <a:rPr lang="en-SG" sz="1100" dirty="0"/>
              <a:t>Strong</a:t>
            </a:r>
            <a:r>
              <a:rPr lang="en-ZA" sz="1100" dirty="0"/>
              <a:t> inflows from Asia, Latin America and the UK.</a:t>
            </a:r>
            <a:endParaRPr lang="en-SG" sz="1000" dirty="0"/>
          </a:p>
          <a:p>
            <a:pPr marL="596840" lvl="1" indent="-162775">
              <a:buFontTx/>
              <a:buChar char="-"/>
            </a:pPr>
            <a:r>
              <a:rPr lang="en-ZA" sz="1100" dirty="0"/>
              <a:t>Florida is especially popular, whilst Silicon Valley remains the world’s top destination for wealthy tech entrepreneurs.</a:t>
            </a:r>
            <a:endParaRPr lang="en-SG" sz="1000" dirty="0"/>
          </a:p>
          <a:p>
            <a:pPr marL="596840" lvl="1" indent="-162775">
              <a:buFontTx/>
              <a:buChar char="-"/>
            </a:pPr>
            <a:r>
              <a:rPr lang="en-ZA" sz="1100" dirty="0"/>
              <a:t>Some are leaving the USA – mainly older HNWIs moving to retirement hotspots such as Portugal, Costa Rica and the Caribbean.</a:t>
            </a:r>
            <a:endParaRPr lang="en-SG" sz="1000" dirty="0"/>
          </a:p>
          <a:p>
            <a:pPr marL="596840" lvl="1" indent="-162775">
              <a:buFontTx/>
              <a:buChar char="-"/>
            </a:pPr>
            <a:endParaRPr lang="en-US" dirty="0"/>
          </a:p>
          <a:p>
            <a:pPr lvl="0"/>
            <a:r>
              <a:rPr lang="en-ZA" sz="1100" dirty="0"/>
              <a:t>Traditional destinations attracting the wealthy such as </a:t>
            </a:r>
            <a:r>
              <a:rPr lang="en-ZA" sz="1500" b="1" dirty="0"/>
              <a:t>Singapore, Australia, Canada, New Zealand and Spain</a:t>
            </a:r>
            <a:r>
              <a:rPr lang="en-ZA" sz="1100" dirty="0"/>
              <a:t> appear to be losing their appeal showing the lowest inflows on record.</a:t>
            </a:r>
          </a:p>
          <a:p>
            <a:pPr lvl="0"/>
            <a:endParaRPr lang="en-ZA" sz="1100" dirty="0"/>
          </a:p>
          <a:p>
            <a:pPr marL="162775" indent="-162775" defTabSz="868131">
              <a:buFont typeface="Arial" panose="020B0604020202020204" pitchFamily="34" charset="0"/>
              <a:buChar char="•"/>
            </a:pPr>
            <a:r>
              <a:rPr lang="en-ZA" sz="1100" b="1" dirty="0"/>
              <a:t>Italy</a:t>
            </a:r>
            <a:r>
              <a:rPr lang="en-ZA" sz="1100" dirty="0"/>
              <a:t> continues to attract record numbers of HNWIs, mainly from other European countries such as France, the UK and Switzerland with taxes being a significant factor here.</a:t>
            </a:r>
            <a:endParaRPr lang="en-SG" sz="1100" dirty="0"/>
          </a:p>
          <a:p>
            <a:pPr marL="162775" indent="-162775" defTabSz="868131">
              <a:buFont typeface="Arial" panose="020B0604020202020204" pitchFamily="34" charset="0"/>
              <a:buChar char="•"/>
            </a:pPr>
            <a:r>
              <a:rPr lang="en-ZA" sz="1100" b="1" dirty="0"/>
              <a:t>Switzerland</a:t>
            </a:r>
            <a:r>
              <a:rPr lang="en-ZA" sz="1100" dirty="0"/>
              <a:t> continues to be popular, especially with ultra-wealthy centi-millionaires &amp; billionaires from the UK and Scandinavia – Zug, Geneva and Lugano all remain very popular destinations.</a:t>
            </a:r>
            <a:endParaRPr lang="en-SG" sz="1100" dirty="0"/>
          </a:p>
          <a:p>
            <a:pPr marL="162775" indent="-162775" defTabSz="868131">
              <a:buFont typeface="Arial" panose="020B0604020202020204" pitchFamily="34" charset="0"/>
              <a:buChar char="•"/>
            </a:pPr>
            <a:r>
              <a:rPr lang="en-ZA" sz="1100" b="1" dirty="0"/>
              <a:t>Saudi Arabia</a:t>
            </a:r>
            <a:r>
              <a:rPr lang="en-ZA" sz="1100" dirty="0"/>
              <a:t> is the big riser on this year’s list – attracting record numbers of HNWIs – boosted by strong inflows from the UK, North Africa and the Middle East.</a:t>
            </a:r>
            <a:endParaRPr lang="en-SG" sz="1100" dirty="0"/>
          </a:p>
          <a:p>
            <a:pPr marL="596840" lvl="2" indent="-162775" defTabSz="868131">
              <a:buFont typeface="Arial" panose="020B0604020202020204" pitchFamily="34" charset="0"/>
              <a:buChar char="•"/>
            </a:pPr>
            <a:r>
              <a:rPr lang="en-ZA" sz="1100" dirty="0"/>
              <a:t>The ones coming from the UK are mainly Saudi born HNWIs that were living in the UK (possibly non-</a:t>
            </a:r>
            <a:r>
              <a:rPr lang="en-ZA" sz="1100" dirty="0" err="1"/>
              <a:t>doms</a:t>
            </a:r>
            <a:r>
              <a:rPr lang="en-ZA" sz="1100" dirty="0"/>
              <a:t>) and are now returning primarily to Riyadh and Jeddah.</a:t>
            </a:r>
            <a:endParaRPr lang="en-SG" sz="1100" dirty="0"/>
          </a:p>
          <a:p>
            <a:pPr marL="162775" indent="-162775" defTabSz="868131">
              <a:buFont typeface="Arial" panose="020B0604020202020204" pitchFamily="34" charset="0"/>
              <a:buChar char="•"/>
            </a:pPr>
            <a:r>
              <a:rPr lang="en-ZA" sz="1100" b="1" dirty="0"/>
              <a:t>Singapore</a:t>
            </a:r>
            <a:r>
              <a:rPr lang="en-ZA" sz="1100" dirty="0"/>
              <a:t> is seeing smaller than usual HNWI inflows in 2025 – some wealthy expats preferring to park their money in emerging financial hubs such as the UAE. Family office growth has also slowed in Singapore.</a:t>
            </a:r>
            <a:endParaRPr lang="en-SG" sz="1100" dirty="0"/>
          </a:p>
          <a:p>
            <a:pPr marL="162775" indent="-162775" defTabSz="868131">
              <a:buFont typeface="Arial" panose="020B0604020202020204" pitchFamily="34" charset="0"/>
              <a:buChar char="•"/>
            </a:pPr>
            <a:r>
              <a:rPr lang="en-ZA" sz="1100" b="1" dirty="0"/>
              <a:t>Portugal</a:t>
            </a:r>
            <a:r>
              <a:rPr lang="en-ZA" sz="1100" dirty="0"/>
              <a:t> and </a:t>
            </a:r>
            <a:r>
              <a:rPr lang="en-ZA" sz="1100" b="1" dirty="0"/>
              <a:t>Greece</a:t>
            </a:r>
            <a:r>
              <a:rPr lang="en-ZA" sz="1100" dirty="0"/>
              <a:t> are both among the top 10 destinations – Lisbon and the Algarve are extremely popular as well as the Athenian Riviera and the Greek Islands.</a:t>
            </a:r>
            <a:endParaRPr lang="en-SG" sz="1100" dirty="0"/>
          </a:p>
          <a:p>
            <a:pPr lvl="0"/>
            <a:endParaRPr lang="en-ZA" sz="1100" dirty="0"/>
          </a:p>
          <a:p>
            <a:pPr defTabSz="868131"/>
            <a:r>
              <a:rPr lang="en-ZA" sz="1000" dirty="0"/>
              <a:t>It’s also interesting to note that the majority of the world's fastest growing wealth markets over the past decade are those that have investment migration pathways and have therefore been heavily aided by inward wealth migration.</a:t>
            </a:r>
            <a:endParaRPr lang="en-SG" sz="1000" dirty="0"/>
          </a:p>
        </p:txBody>
      </p:sp>
      <p:sp>
        <p:nvSpPr>
          <p:cNvPr id="4" name="Slide Number Placeholder 3">
            <a:extLst>
              <a:ext uri="{FF2B5EF4-FFF2-40B4-BE49-F238E27FC236}">
                <a16:creationId xmlns:a16="http://schemas.microsoft.com/office/drawing/2014/main" id="{ADC84D0E-A96B-3C43-CB09-66B002994076}"/>
              </a:ext>
            </a:extLst>
          </p:cNvPr>
          <p:cNvSpPr>
            <a:spLocks noGrp="1"/>
          </p:cNvSpPr>
          <p:nvPr>
            <p:ph type="sldNum" sz="quarter" idx="5"/>
          </p:nvPr>
        </p:nvSpPr>
        <p:spPr/>
        <p:txBody>
          <a:bodyPr/>
          <a:lstStyle/>
          <a:p>
            <a:fld id="{2473B52D-1237-524A-ACA5-EA8941C3165C}" type="slidenum">
              <a:rPr lang="en-US" smtClean="0"/>
              <a:t>10</a:t>
            </a:fld>
            <a:endParaRPr lang="en-US"/>
          </a:p>
        </p:txBody>
      </p:sp>
    </p:spTree>
    <p:extLst>
      <p:ext uri="{BB962C8B-B14F-4D97-AF65-F5344CB8AC3E}">
        <p14:creationId xmlns:p14="http://schemas.microsoft.com/office/powerpoint/2010/main" val="33980791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sz="1100" dirty="0">
                <a:solidFill>
                  <a:schemeClr val="accent2"/>
                </a:solidFill>
              </a:rPr>
              <a:t>The slide illustrates the Top 10 countries seeing inflows and their investment migration programs, however all Top 20 destinations for projected net inflows of millionaires in 2025 actually operate investment-based residence programs</a:t>
            </a:r>
            <a:endParaRPr lang="en-SG" sz="1100" dirty="0">
              <a:solidFill>
                <a:schemeClr val="accent2"/>
              </a:solidFill>
            </a:endParaRPr>
          </a:p>
          <a:p>
            <a:pPr algn="just"/>
            <a:endParaRPr lang="en-SG" sz="1100" dirty="0">
              <a:solidFill>
                <a:schemeClr val="accent2"/>
              </a:solidFill>
            </a:endParaRPr>
          </a:p>
          <a:p>
            <a:pPr algn="just" defTabSz="868131"/>
            <a:r>
              <a:rPr lang="en-SG" sz="1100" b="1" dirty="0"/>
              <a:t>KSA</a:t>
            </a:r>
            <a:r>
              <a:rPr lang="en-SG" sz="1100" dirty="0"/>
              <a:t> has a Premium Residency (Saudi Green Card) with unlimited duration at $210,000 and a one-year renewable option at $26,660 annually as well as an Investor Visa Program for real estate $1.1m or a business investment of $1.9m and hiring at least ten employees.</a:t>
            </a:r>
          </a:p>
          <a:p>
            <a:pPr algn="just" defTabSz="868131"/>
            <a:r>
              <a:rPr lang="en-SG" sz="1100" b="1" dirty="0"/>
              <a:t>Japan</a:t>
            </a:r>
            <a:r>
              <a:rPr lang="en-SG" sz="1100" dirty="0"/>
              <a:t> has an Investor/Business Manager Visa – not a passive golden visa with certain requirements and requires active business ownership and operation.</a:t>
            </a:r>
          </a:p>
        </p:txBody>
      </p:sp>
      <p:sp>
        <p:nvSpPr>
          <p:cNvPr id="4" name="Slide Number Placeholder 3"/>
          <p:cNvSpPr>
            <a:spLocks noGrp="1"/>
          </p:cNvSpPr>
          <p:nvPr>
            <p:ph type="sldNum" sz="quarter" idx="5"/>
          </p:nvPr>
        </p:nvSpPr>
        <p:spPr/>
        <p:txBody>
          <a:bodyPr/>
          <a:lstStyle/>
          <a:p>
            <a:pPr defTabSz="434066">
              <a:defRPr/>
            </a:pPr>
            <a:fld id="{2473B52D-1237-524A-ACA5-EA8941C3165C}" type="slidenum">
              <a:rPr lang="en-US">
                <a:solidFill>
                  <a:prstClr val="black"/>
                </a:solidFill>
              </a:rPr>
              <a:pPr defTabSz="434066">
                <a:defRPr/>
              </a:pPr>
              <a:t>11</a:t>
            </a:fld>
            <a:endParaRPr lang="en-US">
              <a:solidFill>
                <a:prstClr val="black"/>
              </a:solidFill>
            </a:endParaRPr>
          </a:p>
        </p:txBody>
      </p:sp>
    </p:spTree>
    <p:extLst>
      <p:ext uri="{BB962C8B-B14F-4D97-AF65-F5344CB8AC3E}">
        <p14:creationId xmlns:p14="http://schemas.microsoft.com/office/powerpoint/2010/main" val="143020623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11699A3-5D57-112B-CD6C-56FB08048E66}"/>
              </a:ext>
            </a:extLst>
          </p:cNvPr>
          <p:cNvSpPr/>
          <p:nvPr userDrawn="1"/>
        </p:nvSpPr>
        <p:spPr>
          <a:xfrm>
            <a:off x="0" y="0"/>
            <a:ext cx="10693400" cy="75628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Graphic 11">
            <a:extLst>
              <a:ext uri="{FF2B5EF4-FFF2-40B4-BE49-F238E27FC236}">
                <a16:creationId xmlns:a16="http://schemas.microsoft.com/office/drawing/2014/main" id="{72F41497-94EE-0F10-AABC-628BED56D1C4}"/>
              </a:ext>
            </a:extLst>
          </p:cNvPr>
          <p:cNvPicPr>
            <a:picLocks noChangeAspect="1"/>
          </p:cNvPicPr>
          <p:nvPr userDrawn="1"/>
        </p:nvPicPr>
        <p:blipFill rotWithShape="1">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l="11037" t="1314" r="12034" b="10367"/>
          <a:stretch/>
        </p:blipFill>
        <p:spPr>
          <a:xfrm>
            <a:off x="0" y="0"/>
            <a:ext cx="10693400" cy="7562850"/>
          </a:xfrm>
          <a:prstGeom prst="rect">
            <a:avLst/>
          </a:prstGeom>
        </p:spPr>
      </p:pic>
      <p:sp>
        <p:nvSpPr>
          <p:cNvPr id="3" name="Holder 3">
            <a:extLst>
              <a:ext uri="{FF2B5EF4-FFF2-40B4-BE49-F238E27FC236}">
                <a16:creationId xmlns:a16="http://schemas.microsoft.com/office/drawing/2014/main" id="{1FA848B1-8A9C-E788-7A77-7E71B70CB476}"/>
              </a:ext>
            </a:extLst>
          </p:cNvPr>
          <p:cNvSpPr>
            <a:spLocks noGrp="1"/>
          </p:cNvSpPr>
          <p:nvPr>
            <p:ph type="subTitle" idx="4" hasCustomPrompt="1"/>
          </p:nvPr>
        </p:nvSpPr>
        <p:spPr>
          <a:xfrm>
            <a:off x="485776" y="2635422"/>
            <a:ext cx="9721850" cy="833096"/>
          </a:xfrm>
          <a:prstGeom prst="rect">
            <a:avLst/>
          </a:prstGeom>
        </p:spPr>
        <p:txBody>
          <a:bodyPr anchor="t">
            <a:noAutofit/>
          </a:bodyPr>
          <a:lstStyle>
            <a:lvl1pPr algn="ctr">
              <a:lnSpc>
                <a:spcPct val="90000"/>
              </a:lnSpc>
              <a:spcBef>
                <a:spcPts val="0"/>
              </a:spcBef>
              <a:spcAft>
                <a:spcPts val="0"/>
              </a:spcAft>
              <a:defRPr sz="2800" spc="50" baseline="0">
                <a:solidFill>
                  <a:schemeClr val="bg1"/>
                </a:solidFill>
                <a:latin typeface="+mj-lt"/>
              </a:defRPr>
            </a:lvl1pPr>
          </a:lstStyle>
          <a:p>
            <a:r>
              <a:rPr lang="en-ZA" dirty="0"/>
              <a:t>Presentation Title</a:t>
            </a:r>
            <a:endParaRPr dirty="0"/>
          </a:p>
        </p:txBody>
      </p:sp>
      <p:pic>
        <p:nvPicPr>
          <p:cNvPr id="5" name="Picture 4">
            <a:extLst>
              <a:ext uri="{FF2B5EF4-FFF2-40B4-BE49-F238E27FC236}">
                <a16:creationId xmlns:a16="http://schemas.microsoft.com/office/drawing/2014/main" id="{4BE9F5AF-8F4E-CAEF-112E-467C1E94B28C}"/>
              </a:ext>
            </a:extLst>
          </p:cNvPr>
          <p:cNvPicPr>
            <a:picLocks noChangeAspect="1"/>
          </p:cNvPicPr>
          <p:nvPr userDrawn="1"/>
        </p:nvPicPr>
        <p:blipFill>
          <a:blip r:embed="rId4" cstate="email">
            <a:biLevel thresh="25000"/>
            <a:extLst>
              <a:ext uri="{28A0092B-C50C-407E-A947-70E740481C1C}">
                <a14:useLocalDpi xmlns:a14="http://schemas.microsoft.com/office/drawing/2010/main"/>
              </a:ext>
            </a:extLst>
          </a:blip>
          <a:stretch>
            <a:fillRect/>
          </a:stretch>
        </p:blipFill>
        <p:spPr>
          <a:xfrm>
            <a:off x="4052803" y="4744904"/>
            <a:ext cx="2587797" cy="350959"/>
          </a:xfrm>
          <a:prstGeom prst="rect">
            <a:avLst/>
          </a:prstGeom>
        </p:spPr>
      </p:pic>
      <p:sp>
        <p:nvSpPr>
          <p:cNvPr id="8" name="object 6">
            <a:extLst>
              <a:ext uri="{FF2B5EF4-FFF2-40B4-BE49-F238E27FC236}">
                <a16:creationId xmlns:a16="http://schemas.microsoft.com/office/drawing/2014/main" id="{DF886572-A507-0AEE-3E30-895B433F3D44}"/>
              </a:ext>
            </a:extLst>
          </p:cNvPr>
          <p:cNvSpPr/>
          <p:nvPr userDrawn="1"/>
        </p:nvSpPr>
        <p:spPr>
          <a:xfrm>
            <a:off x="1943419" y="4268837"/>
            <a:ext cx="6806565" cy="0"/>
          </a:xfrm>
          <a:custGeom>
            <a:avLst/>
            <a:gdLst/>
            <a:ahLst/>
            <a:cxnLst/>
            <a:rect l="l" t="t" r="r" b="b"/>
            <a:pathLst>
              <a:path w="6812280">
                <a:moveTo>
                  <a:pt x="0" y="0"/>
                </a:moveTo>
                <a:lnTo>
                  <a:pt x="6811708" y="0"/>
                </a:lnTo>
              </a:path>
            </a:pathLst>
          </a:custGeom>
          <a:ln w="6350">
            <a:solidFill>
              <a:schemeClr val="bg1"/>
            </a:solidFill>
          </a:ln>
        </p:spPr>
        <p:txBody>
          <a:bodyPr wrap="square" lIns="0" tIns="0" rIns="0" bIns="0" rtlCol="0"/>
          <a:lstStyle/>
          <a:p>
            <a:endParaRPr dirty="0"/>
          </a:p>
        </p:txBody>
      </p:sp>
      <p:sp>
        <p:nvSpPr>
          <p:cNvPr id="10" name="Text Placeholder 14">
            <a:extLst>
              <a:ext uri="{FF2B5EF4-FFF2-40B4-BE49-F238E27FC236}">
                <a16:creationId xmlns:a16="http://schemas.microsoft.com/office/drawing/2014/main" id="{E945BACD-7B4B-F785-7371-F8E654B5B0EF}"/>
              </a:ext>
            </a:extLst>
          </p:cNvPr>
          <p:cNvSpPr>
            <a:spLocks noGrp="1"/>
          </p:cNvSpPr>
          <p:nvPr>
            <p:ph type="body" sz="quarter" idx="10" hasCustomPrompt="1"/>
          </p:nvPr>
        </p:nvSpPr>
        <p:spPr>
          <a:xfrm>
            <a:off x="1493938" y="3746314"/>
            <a:ext cx="7705526" cy="276999"/>
          </a:xfrm>
          <a:prstGeom prst="rect">
            <a:avLst/>
          </a:prstGeom>
        </p:spPr>
        <p:txBody>
          <a:bodyPr/>
          <a:lstStyle>
            <a:lvl1pPr algn="ctr">
              <a:defRPr sz="1800">
                <a:solidFill>
                  <a:schemeClr val="bg1"/>
                </a:solidFill>
              </a:defRPr>
            </a:lvl1pPr>
          </a:lstStyle>
          <a:p>
            <a:pPr lvl="0"/>
            <a:r>
              <a:rPr lang="en-US" dirty="0"/>
              <a:t>Date</a:t>
            </a:r>
            <a:endParaRPr lang="en-ZA" dirty="0"/>
          </a:p>
        </p:txBody>
      </p:sp>
    </p:spTree>
    <p:extLst>
      <p:ext uri="{BB962C8B-B14F-4D97-AF65-F5344CB8AC3E}">
        <p14:creationId xmlns:p14="http://schemas.microsoft.com/office/powerpoint/2010/main" val="3443850786"/>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wo Content_3">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DE0E61E-764D-452B-B7B2-D2CB4F764DD2}"/>
              </a:ext>
            </a:extLst>
          </p:cNvPr>
          <p:cNvSpPr/>
          <p:nvPr userDrawn="1"/>
        </p:nvSpPr>
        <p:spPr>
          <a:xfrm>
            <a:off x="213139" y="1225549"/>
            <a:ext cx="10267122" cy="612899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8" name="Holder 3">
            <a:extLst>
              <a:ext uri="{FF2B5EF4-FFF2-40B4-BE49-F238E27FC236}">
                <a16:creationId xmlns:a16="http://schemas.microsoft.com/office/drawing/2014/main" id="{60C32BEF-A740-4FC2-815F-C7DF7BC27B0E}"/>
              </a:ext>
            </a:extLst>
          </p:cNvPr>
          <p:cNvSpPr>
            <a:spLocks noGrp="1"/>
          </p:cNvSpPr>
          <p:nvPr>
            <p:ph type="subTitle" idx="4" hasCustomPrompt="1"/>
          </p:nvPr>
        </p:nvSpPr>
        <p:spPr>
          <a:xfrm>
            <a:off x="384175" y="30480"/>
            <a:ext cx="9991057" cy="1274537"/>
          </a:xfrm>
          <a:prstGeom prst="rect">
            <a:avLst/>
          </a:prstGeom>
        </p:spPr>
        <p:txBody>
          <a:bodyPr anchor="ctr">
            <a:noAutofit/>
          </a:bodyPr>
          <a:lstStyle>
            <a:lvl1pPr>
              <a:lnSpc>
                <a:spcPct val="90000"/>
              </a:lnSpc>
              <a:spcBef>
                <a:spcPts val="0"/>
              </a:spcBef>
              <a:defRPr sz="2600" spc="50" baseline="0">
                <a:solidFill>
                  <a:schemeClr val="accent1"/>
                </a:solidFill>
                <a:latin typeface="+mj-lt"/>
              </a:defRPr>
            </a:lvl1pPr>
          </a:lstStyle>
          <a:p>
            <a:r>
              <a:rPr lang="en-ZA" dirty="0"/>
              <a:t>Slide Title</a:t>
            </a:r>
            <a:endParaRPr dirty="0"/>
          </a:p>
        </p:txBody>
      </p:sp>
      <p:sp>
        <p:nvSpPr>
          <p:cNvPr id="9" name="Holder 3">
            <a:extLst>
              <a:ext uri="{FF2B5EF4-FFF2-40B4-BE49-F238E27FC236}">
                <a16:creationId xmlns:a16="http://schemas.microsoft.com/office/drawing/2014/main" id="{465FBA7E-AA94-4151-A006-2D492516286E}"/>
              </a:ext>
            </a:extLst>
          </p:cNvPr>
          <p:cNvSpPr>
            <a:spLocks noGrp="1"/>
          </p:cNvSpPr>
          <p:nvPr>
            <p:ph sz="half" idx="2" hasCustomPrompt="1"/>
          </p:nvPr>
        </p:nvSpPr>
        <p:spPr>
          <a:xfrm>
            <a:off x="384175" y="1419974"/>
            <a:ext cx="4719642" cy="5463426"/>
          </a:xfrm>
          <a:prstGeom prst="rect">
            <a:avLst/>
          </a:prstGeom>
        </p:spPr>
        <p:txBody>
          <a:bodyPr>
            <a:noAutofit/>
          </a:bodyPr>
          <a:lstStyle>
            <a:lvl1pPr marL="360363" indent="-360363">
              <a:buClr>
                <a:schemeClr val="bg1"/>
              </a:buClr>
              <a:buFont typeface="Arial" panose="020B0604020202020204" pitchFamily="34" charset="0"/>
              <a:buChar char="•"/>
              <a:defRPr sz="1600" b="0" i="0">
                <a:solidFill>
                  <a:schemeClr val="bg1"/>
                </a:solidFill>
                <a:latin typeface="+mn-lt"/>
              </a:defRPr>
            </a:lvl1pPr>
          </a:lstStyle>
          <a:p>
            <a:r>
              <a:rPr lang="en-ZA" dirty="0"/>
              <a:t>Click to add text</a:t>
            </a:r>
            <a:endParaRPr dirty="0"/>
          </a:p>
        </p:txBody>
      </p:sp>
      <p:sp>
        <p:nvSpPr>
          <p:cNvPr id="10" name="Holder 3">
            <a:extLst>
              <a:ext uri="{FF2B5EF4-FFF2-40B4-BE49-F238E27FC236}">
                <a16:creationId xmlns:a16="http://schemas.microsoft.com/office/drawing/2014/main" id="{961227BF-FCEA-4CE6-9D1B-198081231813}"/>
              </a:ext>
            </a:extLst>
          </p:cNvPr>
          <p:cNvSpPr>
            <a:spLocks noGrp="1"/>
          </p:cNvSpPr>
          <p:nvPr>
            <p:ph sz="half" idx="10" hasCustomPrompt="1"/>
          </p:nvPr>
        </p:nvSpPr>
        <p:spPr>
          <a:xfrm>
            <a:off x="5576994" y="1419974"/>
            <a:ext cx="4719642" cy="5463426"/>
          </a:xfrm>
          <a:prstGeom prst="rect">
            <a:avLst/>
          </a:prstGeom>
        </p:spPr>
        <p:txBody>
          <a:bodyPr>
            <a:noAutofit/>
          </a:bodyPr>
          <a:lstStyle>
            <a:lvl1pPr marL="360363" indent="-360363">
              <a:buClr>
                <a:schemeClr val="bg1"/>
              </a:buClr>
              <a:buFont typeface="Arial" panose="020B0604020202020204" pitchFamily="34" charset="0"/>
              <a:buChar char="•"/>
              <a:defRPr sz="1600" b="0" i="0">
                <a:solidFill>
                  <a:schemeClr val="bg1"/>
                </a:solidFill>
                <a:latin typeface="+mn-lt"/>
              </a:defRPr>
            </a:lvl1pPr>
          </a:lstStyle>
          <a:p>
            <a:r>
              <a:rPr lang="en-ZA" dirty="0"/>
              <a:t>Click to add text</a:t>
            </a:r>
            <a:endParaRPr dirty="0"/>
          </a:p>
        </p:txBody>
      </p:sp>
      <p:cxnSp>
        <p:nvCxnSpPr>
          <p:cNvPr id="2" name="Straight Connector 1">
            <a:extLst>
              <a:ext uri="{FF2B5EF4-FFF2-40B4-BE49-F238E27FC236}">
                <a16:creationId xmlns:a16="http://schemas.microsoft.com/office/drawing/2014/main" id="{A34E3A46-F6E5-7DEE-885F-340A7BBA61CA}"/>
              </a:ext>
            </a:extLst>
          </p:cNvPr>
          <p:cNvCxnSpPr>
            <a:cxnSpLocks/>
          </p:cNvCxnSpPr>
          <p:nvPr userDrawn="1"/>
        </p:nvCxnSpPr>
        <p:spPr>
          <a:xfrm>
            <a:off x="5346700" y="1511965"/>
            <a:ext cx="0" cy="558987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98141964"/>
      </p:ext>
    </p:extLst>
  </p:cSld>
  <p:clrMapOvr>
    <a:masterClrMapping/>
  </p:clrMapOvr>
  <p:extLst>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wo Content_4">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DE0E61E-764D-452B-B7B2-D2CB4F764DD2}"/>
              </a:ext>
            </a:extLst>
          </p:cNvPr>
          <p:cNvSpPr/>
          <p:nvPr userDrawn="1"/>
        </p:nvSpPr>
        <p:spPr>
          <a:xfrm>
            <a:off x="213139" y="1225549"/>
            <a:ext cx="10267122" cy="612899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9" name="Rectangle 8">
            <a:extLst>
              <a:ext uri="{FF2B5EF4-FFF2-40B4-BE49-F238E27FC236}">
                <a16:creationId xmlns:a16="http://schemas.microsoft.com/office/drawing/2014/main" id="{9CD556BE-2A63-4B42-A37E-624CD1074D94}"/>
              </a:ext>
            </a:extLst>
          </p:cNvPr>
          <p:cNvSpPr/>
          <p:nvPr userDrawn="1"/>
        </p:nvSpPr>
        <p:spPr>
          <a:xfrm>
            <a:off x="485775" y="1502229"/>
            <a:ext cx="4608000" cy="558437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0" name="Rectangle 9">
            <a:extLst>
              <a:ext uri="{FF2B5EF4-FFF2-40B4-BE49-F238E27FC236}">
                <a16:creationId xmlns:a16="http://schemas.microsoft.com/office/drawing/2014/main" id="{97CA6D7C-2431-47C0-8BEE-B77A00B1FF2B}"/>
              </a:ext>
            </a:extLst>
          </p:cNvPr>
          <p:cNvSpPr/>
          <p:nvPr userDrawn="1"/>
        </p:nvSpPr>
        <p:spPr>
          <a:xfrm>
            <a:off x="5599625" y="1502229"/>
            <a:ext cx="4608000" cy="558437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8" name="Holder 3">
            <a:extLst>
              <a:ext uri="{FF2B5EF4-FFF2-40B4-BE49-F238E27FC236}">
                <a16:creationId xmlns:a16="http://schemas.microsoft.com/office/drawing/2014/main" id="{60C32BEF-A740-4FC2-815F-C7DF7BC27B0E}"/>
              </a:ext>
            </a:extLst>
          </p:cNvPr>
          <p:cNvSpPr>
            <a:spLocks noGrp="1"/>
          </p:cNvSpPr>
          <p:nvPr>
            <p:ph type="subTitle" idx="4" hasCustomPrompt="1"/>
          </p:nvPr>
        </p:nvSpPr>
        <p:spPr>
          <a:xfrm>
            <a:off x="384175" y="30480"/>
            <a:ext cx="9991057" cy="1274537"/>
          </a:xfrm>
          <a:prstGeom prst="rect">
            <a:avLst/>
          </a:prstGeom>
        </p:spPr>
        <p:txBody>
          <a:bodyPr anchor="ctr">
            <a:noAutofit/>
          </a:bodyPr>
          <a:lstStyle>
            <a:lvl1pPr>
              <a:lnSpc>
                <a:spcPct val="90000"/>
              </a:lnSpc>
              <a:spcBef>
                <a:spcPts val="0"/>
              </a:spcBef>
              <a:defRPr sz="2600" spc="50" baseline="0">
                <a:solidFill>
                  <a:schemeClr val="accent1"/>
                </a:solidFill>
                <a:latin typeface="+mj-lt"/>
              </a:defRPr>
            </a:lvl1pPr>
          </a:lstStyle>
          <a:p>
            <a:r>
              <a:rPr lang="en-ZA" dirty="0"/>
              <a:t>Slide Title</a:t>
            </a:r>
            <a:endParaRPr dirty="0"/>
          </a:p>
        </p:txBody>
      </p:sp>
      <p:sp>
        <p:nvSpPr>
          <p:cNvPr id="11" name="Holder 3">
            <a:extLst>
              <a:ext uri="{FF2B5EF4-FFF2-40B4-BE49-F238E27FC236}">
                <a16:creationId xmlns:a16="http://schemas.microsoft.com/office/drawing/2014/main" id="{42043083-4256-4A2A-BEEA-2AEC631DC82F}"/>
              </a:ext>
            </a:extLst>
          </p:cNvPr>
          <p:cNvSpPr>
            <a:spLocks noGrp="1"/>
          </p:cNvSpPr>
          <p:nvPr>
            <p:ph sz="half" idx="2" hasCustomPrompt="1"/>
          </p:nvPr>
        </p:nvSpPr>
        <p:spPr>
          <a:xfrm>
            <a:off x="636588" y="1592694"/>
            <a:ext cx="4355588" cy="5463426"/>
          </a:xfrm>
          <a:prstGeom prst="rect">
            <a:avLst/>
          </a:prstGeom>
        </p:spPr>
        <p:txBody>
          <a:bodyPr>
            <a:noAutofit/>
          </a:bodyPr>
          <a:lstStyle>
            <a:lvl1pPr marL="360363" indent="-360363">
              <a:buClr>
                <a:schemeClr val="bg1"/>
              </a:buClr>
              <a:buFont typeface="Arial" panose="020B0604020202020204" pitchFamily="34" charset="0"/>
              <a:buChar char="•"/>
              <a:defRPr sz="1600" b="0" i="0">
                <a:solidFill>
                  <a:schemeClr val="bg1"/>
                </a:solidFill>
                <a:latin typeface="+mn-lt"/>
              </a:defRPr>
            </a:lvl1pPr>
          </a:lstStyle>
          <a:p>
            <a:r>
              <a:rPr lang="en-ZA" dirty="0"/>
              <a:t>Click to add text</a:t>
            </a:r>
            <a:endParaRPr dirty="0"/>
          </a:p>
        </p:txBody>
      </p:sp>
      <p:sp>
        <p:nvSpPr>
          <p:cNvPr id="12" name="Holder 3">
            <a:extLst>
              <a:ext uri="{FF2B5EF4-FFF2-40B4-BE49-F238E27FC236}">
                <a16:creationId xmlns:a16="http://schemas.microsoft.com/office/drawing/2014/main" id="{1DAAD0F8-B131-4AF7-B1A7-58A8D183FEAB}"/>
              </a:ext>
            </a:extLst>
          </p:cNvPr>
          <p:cNvSpPr>
            <a:spLocks noGrp="1"/>
          </p:cNvSpPr>
          <p:nvPr>
            <p:ph sz="half" idx="10" hasCustomPrompt="1"/>
          </p:nvPr>
        </p:nvSpPr>
        <p:spPr>
          <a:xfrm>
            <a:off x="5746399" y="1592694"/>
            <a:ext cx="4355588" cy="5463426"/>
          </a:xfrm>
          <a:prstGeom prst="rect">
            <a:avLst/>
          </a:prstGeom>
        </p:spPr>
        <p:txBody>
          <a:bodyPr>
            <a:noAutofit/>
          </a:bodyPr>
          <a:lstStyle>
            <a:lvl1pPr marL="360363" indent="-360363">
              <a:buClr>
                <a:schemeClr val="bg1"/>
              </a:buClr>
              <a:buFont typeface="Arial" panose="020B0604020202020204" pitchFamily="34" charset="0"/>
              <a:buChar char="•"/>
              <a:defRPr sz="1600" b="0" i="0">
                <a:solidFill>
                  <a:schemeClr val="bg1"/>
                </a:solidFill>
                <a:latin typeface="+mn-lt"/>
              </a:defRPr>
            </a:lvl1pPr>
          </a:lstStyle>
          <a:p>
            <a:r>
              <a:rPr lang="en-ZA" dirty="0"/>
              <a:t>Click to add text</a:t>
            </a:r>
            <a:endParaRPr dirty="0"/>
          </a:p>
        </p:txBody>
      </p:sp>
    </p:spTree>
    <p:extLst>
      <p:ext uri="{BB962C8B-B14F-4D97-AF65-F5344CB8AC3E}">
        <p14:creationId xmlns:p14="http://schemas.microsoft.com/office/powerpoint/2010/main" val="3088521260"/>
      </p:ext>
    </p:extLst>
  </p:cSld>
  <p:clrMapOvr>
    <a:masterClrMapping/>
  </p:clrMapOvr>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Four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DE0E61E-764D-452B-B7B2-D2CB4F764DD2}"/>
              </a:ext>
            </a:extLst>
          </p:cNvPr>
          <p:cNvSpPr/>
          <p:nvPr userDrawn="1"/>
        </p:nvSpPr>
        <p:spPr>
          <a:xfrm>
            <a:off x="213139" y="1225550"/>
            <a:ext cx="10267122" cy="612899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9" name="Rectangle 8">
            <a:extLst>
              <a:ext uri="{FF2B5EF4-FFF2-40B4-BE49-F238E27FC236}">
                <a16:creationId xmlns:a16="http://schemas.microsoft.com/office/drawing/2014/main" id="{9CD556BE-2A63-4B42-A37E-624CD1074D94}"/>
              </a:ext>
            </a:extLst>
          </p:cNvPr>
          <p:cNvSpPr/>
          <p:nvPr userDrawn="1"/>
        </p:nvSpPr>
        <p:spPr>
          <a:xfrm>
            <a:off x="485775" y="1502229"/>
            <a:ext cx="4608000" cy="26175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0" name="Rectangle 9">
            <a:extLst>
              <a:ext uri="{FF2B5EF4-FFF2-40B4-BE49-F238E27FC236}">
                <a16:creationId xmlns:a16="http://schemas.microsoft.com/office/drawing/2014/main" id="{97CA6D7C-2431-47C0-8BEE-B77A00B1FF2B}"/>
              </a:ext>
            </a:extLst>
          </p:cNvPr>
          <p:cNvSpPr/>
          <p:nvPr userDrawn="1"/>
        </p:nvSpPr>
        <p:spPr>
          <a:xfrm>
            <a:off x="5599625" y="1502230"/>
            <a:ext cx="4608000" cy="263769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8" name="Holder 3">
            <a:extLst>
              <a:ext uri="{FF2B5EF4-FFF2-40B4-BE49-F238E27FC236}">
                <a16:creationId xmlns:a16="http://schemas.microsoft.com/office/drawing/2014/main" id="{60C32BEF-A740-4FC2-815F-C7DF7BC27B0E}"/>
              </a:ext>
            </a:extLst>
          </p:cNvPr>
          <p:cNvSpPr>
            <a:spLocks noGrp="1"/>
          </p:cNvSpPr>
          <p:nvPr>
            <p:ph type="subTitle" idx="4" hasCustomPrompt="1"/>
          </p:nvPr>
        </p:nvSpPr>
        <p:spPr>
          <a:xfrm>
            <a:off x="384175" y="30480"/>
            <a:ext cx="9991057" cy="1274537"/>
          </a:xfrm>
          <a:prstGeom prst="rect">
            <a:avLst/>
          </a:prstGeom>
        </p:spPr>
        <p:txBody>
          <a:bodyPr anchor="ctr">
            <a:noAutofit/>
          </a:bodyPr>
          <a:lstStyle>
            <a:lvl1pPr>
              <a:lnSpc>
                <a:spcPct val="90000"/>
              </a:lnSpc>
              <a:spcBef>
                <a:spcPts val="0"/>
              </a:spcBef>
              <a:defRPr sz="2600" spc="50" baseline="0">
                <a:solidFill>
                  <a:schemeClr val="accent1"/>
                </a:solidFill>
                <a:latin typeface="+mj-lt"/>
              </a:defRPr>
            </a:lvl1pPr>
          </a:lstStyle>
          <a:p>
            <a:r>
              <a:rPr lang="en-ZA" dirty="0"/>
              <a:t>Slide Title</a:t>
            </a:r>
            <a:endParaRPr dirty="0"/>
          </a:p>
        </p:txBody>
      </p:sp>
      <p:sp>
        <p:nvSpPr>
          <p:cNvPr id="11" name="Holder 3">
            <a:extLst>
              <a:ext uri="{FF2B5EF4-FFF2-40B4-BE49-F238E27FC236}">
                <a16:creationId xmlns:a16="http://schemas.microsoft.com/office/drawing/2014/main" id="{42043083-4256-4A2A-BEEA-2AEC631DC82F}"/>
              </a:ext>
            </a:extLst>
          </p:cNvPr>
          <p:cNvSpPr>
            <a:spLocks noGrp="1"/>
          </p:cNvSpPr>
          <p:nvPr>
            <p:ph sz="half" idx="2" hasCustomPrompt="1"/>
          </p:nvPr>
        </p:nvSpPr>
        <p:spPr>
          <a:xfrm>
            <a:off x="636588" y="1592694"/>
            <a:ext cx="4057096" cy="2235393"/>
          </a:xfrm>
          <a:prstGeom prst="rect">
            <a:avLst/>
          </a:prstGeom>
        </p:spPr>
        <p:txBody>
          <a:bodyPr>
            <a:noAutofit/>
          </a:bodyPr>
          <a:lstStyle>
            <a:lvl1pPr marL="360363" indent="-360363">
              <a:buClr>
                <a:schemeClr val="bg1"/>
              </a:buClr>
              <a:buFont typeface="Arial" panose="020B0604020202020204" pitchFamily="34" charset="0"/>
              <a:buChar char="•"/>
              <a:defRPr sz="1600" b="0" i="0">
                <a:solidFill>
                  <a:schemeClr val="bg1"/>
                </a:solidFill>
                <a:latin typeface="+mn-lt"/>
              </a:defRPr>
            </a:lvl1pPr>
          </a:lstStyle>
          <a:p>
            <a:r>
              <a:rPr lang="en-ZA" dirty="0"/>
              <a:t>Click to add text</a:t>
            </a:r>
            <a:endParaRPr dirty="0"/>
          </a:p>
        </p:txBody>
      </p:sp>
      <p:sp>
        <p:nvSpPr>
          <p:cNvPr id="12" name="Holder 3">
            <a:extLst>
              <a:ext uri="{FF2B5EF4-FFF2-40B4-BE49-F238E27FC236}">
                <a16:creationId xmlns:a16="http://schemas.microsoft.com/office/drawing/2014/main" id="{1DAAD0F8-B131-4AF7-B1A7-58A8D183FEAB}"/>
              </a:ext>
            </a:extLst>
          </p:cNvPr>
          <p:cNvSpPr>
            <a:spLocks noGrp="1"/>
          </p:cNvSpPr>
          <p:nvPr>
            <p:ph sz="half" idx="10" hasCustomPrompt="1"/>
          </p:nvPr>
        </p:nvSpPr>
        <p:spPr>
          <a:xfrm>
            <a:off x="5746399" y="1592694"/>
            <a:ext cx="4086894" cy="2265538"/>
          </a:xfrm>
          <a:prstGeom prst="rect">
            <a:avLst/>
          </a:prstGeom>
        </p:spPr>
        <p:txBody>
          <a:bodyPr>
            <a:noAutofit/>
          </a:bodyPr>
          <a:lstStyle>
            <a:lvl1pPr marL="360363" indent="-360363">
              <a:buClr>
                <a:schemeClr val="bg1"/>
              </a:buClr>
              <a:buFont typeface="Arial" panose="020B0604020202020204" pitchFamily="34" charset="0"/>
              <a:buChar char="•"/>
              <a:defRPr sz="1600" b="0" i="0">
                <a:solidFill>
                  <a:schemeClr val="bg1"/>
                </a:solidFill>
                <a:latin typeface="+mn-lt"/>
              </a:defRPr>
            </a:lvl1pPr>
          </a:lstStyle>
          <a:p>
            <a:r>
              <a:rPr lang="en-ZA" dirty="0"/>
              <a:t>Click to add text</a:t>
            </a:r>
            <a:endParaRPr dirty="0"/>
          </a:p>
        </p:txBody>
      </p:sp>
      <p:sp>
        <p:nvSpPr>
          <p:cNvPr id="13" name="Rectangle 12">
            <a:extLst>
              <a:ext uri="{FF2B5EF4-FFF2-40B4-BE49-F238E27FC236}">
                <a16:creationId xmlns:a16="http://schemas.microsoft.com/office/drawing/2014/main" id="{D3F89F9F-BACB-B258-6190-F96AB7C452A6}"/>
              </a:ext>
            </a:extLst>
          </p:cNvPr>
          <p:cNvSpPr/>
          <p:nvPr userDrawn="1"/>
        </p:nvSpPr>
        <p:spPr>
          <a:xfrm>
            <a:off x="485775" y="4446396"/>
            <a:ext cx="4608000" cy="26175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4" name="Rectangle 13">
            <a:extLst>
              <a:ext uri="{FF2B5EF4-FFF2-40B4-BE49-F238E27FC236}">
                <a16:creationId xmlns:a16="http://schemas.microsoft.com/office/drawing/2014/main" id="{161201D0-7B15-F650-D1B0-325FBD42270B}"/>
              </a:ext>
            </a:extLst>
          </p:cNvPr>
          <p:cNvSpPr/>
          <p:nvPr userDrawn="1"/>
        </p:nvSpPr>
        <p:spPr>
          <a:xfrm>
            <a:off x="5599625" y="4446397"/>
            <a:ext cx="4608000" cy="263769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5" name="Holder 3">
            <a:extLst>
              <a:ext uri="{FF2B5EF4-FFF2-40B4-BE49-F238E27FC236}">
                <a16:creationId xmlns:a16="http://schemas.microsoft.com/office/drawing/2014/main" id="{E2ECF2CB-AD5A-B383-6F19-D48176A8564F}"/>
              </a:ext>
            </a:extLst>
          </p:cNvPr>
          <p:cNvSpPr>
            <a:spLocks noGrp="1"/>
          </p:cNvSpPr>
          <p:nvPr>
            <p:ph sz="half" idx="11" hasCustomPrompt="1"/>
          </p:nvPr>
        </p:nvSpPr>
        <p:spPr>
          <a:xfrm>
            <a:off x="636588" y="4556623"/>
            <a:ext cx="4099626" cy="2235393"/>
          </a:xfrm>
          <a:prstGeom prst="rect">
            <a:avLst/>
          </a:prstGeom>
        </p:spPr>
        <p:txBody>
          <a:bodyPr>
            <a:noAutofit/>
          </a:bodyPr>
          <a:lstStyle>
            <a:lvl1pPr marL="360363" indent="-360363">
              <a:buClr>
                <a:schemeClr val="bg1"/>
              </a:buClr>
              <a:buFont typeface="Arial" panose="020B0604020202020204" pitchFamily="34" charset="0"/>
              <a:buChar char="•"/>
              <a:defRPr sz="1600" b="0" i="0">
                <a:solidFill>
                  <a:schemeClr val="bg1"/>
                </a:solidFill>
                <a:latin typeface="+mn-lt"/>
              </a:defRPr>
            </a:lvl1pPr>
          </a:lstStyle>
          <a:p>
            <a:r>
              <a:rPr lang="en-ZA" dirty="0"/>
              <a:t>Click to add text</a:t>
            </a:r>
            <a:endParaRPr dirty="0"/>
          </a:p>
        </p:txBody>
      </p:sp>
      <p:sp>
        <p:nvSpPr>
          <p:cNvPr id="16" name="Holder 3">
            <a:extLst>
              <a:ext uri="{FF2B5EF4-FFF2-40B4-BE49-F238E27FC236}">
                <a16:creationId xmlns:a16="http://schemas.microsoft.com/office/drawing/2014/main" id="{0F6C35D2-6D1F-4F7D-CBDE-7C4F9EE33CA7}"/>
              </a:ext>
            </a:extLst>
          </p:cNvPr>
          <p:cNvSpPr>
            <a:spLocks noGrp="1"/>
          </p:cNvSpPr>
          <p:nvPr>
            <p:ph sz="half" idx="12" hasCustomPrompt="1"/>
          </p:nvPr>
        </p:nvSpPr>
        <p:spPr>
          <a:xfrm>
            <a:off x="5746399" y="4556623"/>
            <a:ext cx="4086894" cy="2265538"/>
          </a:xfrm>
          <a:prstGeom prst="rect">
            <a:avLst/>
          </a:prstGeom>
        </p:spPr>
        <p:txBody>
          <a:bodyPr>
            <a:noAutofit/>
          </a:bodyPr>
          <a:lstStyle>
            <a:lvl1pPr marL="360363" indent="-360363">
              <a:buClr>
                <a:schemeClr val="bg1"/>
              </a:buClr>
              <a:buFont typeface="Arial" panose="020B0604020202020204" pitchFamily="34" charset="0"/>
              <a:buChar char="•"/>
              <a:defRPr sz="1600" b="0" i="0">
                <a:solidFill>
                  <a:schemeClr val="bg1"/>
                </a:solidFill>
                <a:latin typeface="+mn-lt"/>
              </a:defRPr>
            </a:lvl1pPr>
          </a:lstStyle>
          <a:p>
            <a:r>
              <a:rPr lang="en-ZA" dirty="0"/>
              <a:t>Click to add text</a:t>
            </a:r>
            <a:endParaRPr dirty="0"/>
          </a:p>
        </p:txBody>
      </p:sp>
    </p:spTree>
    <p:extLst>
      <p:ext uri="{BB962C8B-B14F-4D97-AF65-F5344CB8AC3E}">
        <p14:creationId xmlns:p14="http://schemas.microsoft.com/office/powerpoint/2010/main" val="1795670592"/>
      </p:ext>
    </p:extLst>
  </p:cSld>
  <p:clrMapOvr>
    <a:masterClrMapping/>
  </p:clrMapOvr>
  <p:extLst>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Content and Imag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DE0E61E-764D-452B-B7B2-D2CB4F764DD2}"/>
              </a:ext>
            </a:extLst>
          </p:cNvPr>
          <p:cNvSpPr/>
          <p:nvPr userDrawn="1"/>
        </p:nvSpPr>
        <p:spPr>
          <a:xfrm>
            <a:off x="213139" y="1225549"/>
            <a:ext cx="10267122" cy="612899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8" name="Holder 3">
            <a:extLst>
              <a:ext uri="{FF2B5EF4-FFF2-40B4-BE49-F238E27FC236}">
                <a16:creationId xmlns:a16="http://schemas.microsoft.com/office/drawing/2014/main" id="{60C32BEF-A740-4FC2-815F-C7DF7BC27B0E}"/>
              </a:ext>
            </a:extLst>
          </p:cNvPr>
          <p:cNvSpPr>
            <a:spLocks noGrp="1"/>
          </p:cNvSpPr>
          <p:nvPr>
            <p:ph type="subTitle" idx="4" hasCustomPrompt="1"/>
          </p:nvPr>
        </p:nvSpPr>
        <p:spPr>
          <a:xfrm>
            <a:off x="384175" y="30480"/>
            <a:ext cx="9991057" cy="1274537"/>
          </a:xfrm>
          <a:prstGeom prst="rect">
            <a:avLst/>
          </a:prstGeom>
        </p:spPr>
        <p:txBody>
          <a:bodyPr anchor="ctr">
            <a:noAutofit/>
          </a:bodyPr>
          <a:lstStyle>
            <a:lvl1pPr>
              <a:lnSpc>
                <a:spcPct val="90000"/>
              </a:lnSpc>
              <a:spcBef>
                <a:spcPts val="0"/>
              </a:spcBef>
              <a:defRPr sz="2600" spc="50" baseline="0">
                <a:solidFill>
                  <a:schemeClr val="accent1"/>
                </a:solidFill>
                <a:latin typeface="+mj-lt"/>
              </a:defRPr>
            </a:lvl1pPr>
          </a:lstStyle>
          <a:p>
            <a:r>
              <a:rPr lang="en-ZA" dirty="0"/>
              <a:t>Slide Title</a:t>
            </a:r>
            <a:endParaRPr dirty="0"/>
          </a:p>
        </p:txBody>
      </p:sp>
      <p:sp>
        <p:nvSpPr>
          <p:cNvPr id="10" name="Holder 3">
            <a:extLst>
              <a:ext uri="{FF2B5EF4-FFF2-40B4-BE49-F238E27FC236}">
                <a16:creationId xmlns:a16="http://schemas.microsoft.com/office/drawing/2014/main" id="{1584023E-07BC-46D8-9683-C9EBC9D9AA05}"/>
              </a:ext>
            </a:extLst>
          </p:cNvPr>
          <p:cNvSpPr>
            <a:spLocks noGrp="1"/>
          </p:cNvSpPr>
          <p:nvPr>
            <p:ph sz="half" idx="2" hasCustomPrompt="1"/>
          </p:nvPr>
        </p:nvSpPr>
        <p:spPr>
          <a:xfrm>
            <a:off x="384174" y="1419974"/>
            <a:ext cx="4854321" cy="5463426"/>
          </a:xfrm>
          <a:prstGeom prst="rect">
            <a:avLst/>
          </a:prstGeom>
        </p:spPr>
        <p:txBody>
          <a:bodyPr>
            <a:noAutofit/>
          </a:bodyPr>
          <a:lstStyle>
            <a:lvl1pPr marL="360363" indent="-360363">
              <a:buClr>
                <a:schemeClr val="accent1"/>
              </a:buClr>
              <a:buFont typeface="Arial" panose="020B0604020202020204" pitchFamily="34" charset="0"/>
              <a:buChar char="•"/>
              <a:defRPr sz="1600" b="0" i="0">
                <a:solidFill>
                  <a:schemeClr val="accent2"/>
                </a:solidFill>
                <a:latin typeface="+mn-lt"/>
              </a:defRPr>
            </a:lvl1pPr>
          </a:lstStyle>
          <a:p>
            <a:r>
              <a:rPr lang="en-ZA" dirty="0"/>
              <a:t>Click to add text</a:t>
            </a:r>
            <a:endParaRPr dirty="0"/>
          </a:p>
        </p:txBody>
      </p:sp>
      <p:sp>
        <p:nvSpPr>
          <p:cNvPr id="13" name="Picture Placeholder 4">
            <a:extLst>
              <a:ext uri="{FF2B5EF4-FFF2-40B4-BE49-F238E27FC236}">
                <a16:creationId xmlns:a16="http://schemas.microsoft.com/office/drawing/2014/main" id="{CA90220C-A109-4F15-AE6B-FD50915B5B42}"/>
              </a:ext>
            </a:extLst>
          </p:cNvPr>
          <p:cNvSpPr>
            <a:spLocks noGrp="1"/>
          </p:cNvSpPr>
          <p:nvPr>
            <p:ph type="pic" sz="quarter" idx="10" hasCustomPrompt="1"/>
          </p:nvPr>
        </p:nvSpPr>
        <p:spPr>
          <a:xfrm>
            <a:off x="5343525" y="1225550"/>
            <a:ext cx="5133307" cy="6128992"/>
          </a:xfrm>
          <a:pattFill prst="ltUpDiag">
            <a:fgClr>
              <a:schemeClr val="bg1">
                <a:lumMod val="85000"/>
              </a:schemeClr>
            </a:fgClr>
            <a:bgClr>
              <a:schemeClr val="bg1">
                <a:lumMod val="95000"/>
              </a:schemeClr>
            </a:bgClr>
          </a:pattFill>
        </p:spPr>
        <p:txBody>
          <a:bodyPr tIns="612000">
            <a:noAutofit/>
          </a:bodyPr>
          <a:lstStyle>
            <a:lvl1pPr algn="ctr">
              <a:defRPr sz="1400"/>
            </a:lvl1pPr>
          </a:lstStyle>
          <a:p>
            <a:r>
              <a:rPr lang="en-ZA" dirty="0"/>
              <a:t>Click on icon to insert image</a:t>
            </a:r>
          </a:p>
        </p:txBody>
      </p:sp>
    </p:spTree>
    <p:extLst>
      <p:ext uri="{BB962C8B-B14F-4D97-AF65-F5344CB8AC3E}">
        <p14:creationId xmlns:p14="http://schemas.microsoft.com/office/powerpoint/2010/main" val="526140885"/>
      </p:ext>
    </p:extLst>
  </p:cSld>
  <p:clrMapOvr>
    <a:masterClrMapping/>
  </p:clrMapOvr>
  <p:extLst>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Content and Image_1">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DE0E61E-764D-452B-B7B2-D2CB4F764DD2}"/>
              </a:ext>
            </a:extLst>
          </p:cNvPr>
          <p:cNvSpPr/>
          <p:nvPr userDrawn="1"/>
        </p:nvSpPr>
        <p:spPr>
          <a:xfrm>
            <a:off x="213139" y="1225549"/>
            <a:ext cx="10267122" cy="612899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8" name="Holder 3">
            <a:extLst>
              <a:ext uri="{FF2B5EF4-FFF2-40B4-BE49-F238E27FC236}">
                <a16:creationId xmlns:a16="http://schemas.microsoft.com/office/drawing/2014/main" id="{60C32BEF-A740-4FC2-815F-C7DF7BC27B0E}"/>
              </a:ext>
            </a:extLst>
          </p:cNvPr>
          <p:cNvSpPr>
            <a:spLocks noGrp="1"/>
          </p:cNvSpPr>
          <p:nvPr>
            <p:ph type="subTitle" idx="4" hasCustomPrompt="1"/>
          </p:nvPr>
        </p:nvSpPr>
        <p:spPr>
          <a:xfrm>
            <a:off x="384175" y="30480"/>
            <a:ext cx="9991057" cy="1274537"/>
          </a:xfrm>
          <a:prstGeom prst="rect">
            <a:avLst/>
          </a:prstGeom>
        </p:spPr>
        <p:txBody>
          <a:bodyPr anchor="ctr">
            <a:noAutofit/>
          </a:bodyPr>
          <a:lstStyle>
            <a:lvl1pPr>
              <a:lnSpc>
                <a:spcPct val="90000"/>
              </a:lnSpc>
              <a:spcBef>
                <a:spcPts val="0"/>
              </a:spcBef>
              <a:defRPr sz="2600" spc="50" baseline="0">
                <a:solidFill>
                  <a:schemeClr val="accent1"/>
                </a:solidFill>
                <a:latin typeface="+mj-lt"/>
              </a:defRPr>
            </a:lvl1pPr>
          </a:lstStyle>
          <a:p>
            <a:r>
              <a:rPr lang="en-ZA" dirty="0"/>
              <a:t>Slide Title</a:t>
            </a:r>
            <a:endParaRPr dirty="0"/>
          </a:p>
        </p:txBody>
      </p:sp>
      <p:sp>
        <p:nvSpPr>
          <p:cNvPr id="13" name="Picture Placeholder 4">
            <a:extLst>
              <a:ext uri="{FF2B5EF4-FFF2-40B4-BE49-F238E27FC236}">
                <a16:creationId xmlns:a16="http://schemas.microsoft.com/office/drawing/2014/main" id="{CA90220C-A109-4F15-AE6B-FD50915B5B42}"/>
              </a:ext>
            </a:extLst>
          </p:cNvPr>
          <p:cNvSpPr>
            <a:spLocks noGrp="1"/>
          </p:cNvSpPr>
          <p:nvPr>
            <p:ph type="pic" sz="quarter" idx="10" hasCustomPrompt="1"/>
          </p:nvPr>
        </p:nvSpPr>
        <p:spPr>
          <a:xfrm>
            <a:off x="213139" y="1225550"/>
            <a:ext cx="5133307" cy="6128992"/>
          </a:xfrm>
          <a:pattFill prst="ltUpDiag">
            <a:fgClr>
              <a:schemeClr val="bg1">
                <a:lumMod val="85000"/>
              </a:schemeClr>
            </a:fgClr>
            <a:bgClr>
              <a:schemeClr val="bg1">
                <a:lumMod val="95000"/>
              </a:schemeClr>
            </a:bgClr>
          </a:pattFill>
        </p:spPr>
        <p:txBody>
          <a:bodyPr tIns="612000">
            <a:noAutofit/>
          </a:bodyPr>
          <a:lstStyle>
            <a:lvl1pPr algn="ctr">
              <a:defRPr sz="1400"/>
            </a:lvl1pPr>
          </a:lstStyle>
          <a:p>
            <a:r>
              <a:rPr lang="en-ZA" dirty="0"/>
              <a:t>Click on icon to insert image</a:t>
            </a:r>
          </a:p>
        </p:txBody>
      </p:sp>
      <p:sp>
        <p:nvSpPr>
          <p:cNvPr id="9" name="Holder 3">
            <a:extLst>
              <a:ext uri="{FF2B5EF4-FFF2-40B4-BE49-F238E27FC236}">
                <a16:creationId xmlns:a16="http://schemas.microsoft.com/office/drawing/2014/main" id="{F82C4161-9E2E-4564-A365-E0F3558DB5C4}"/>
              </a:ext>
            </a:extLst>
          </p:cNvPr>
          <p:cNvSpPr>
            <a:spLocks noGrp="1"/>
          </p:cNvSpPr>
          <p:nvPr>
            <p:ph sz="half" idx="11" hasCustomPrompt="1"/>
          </p:nvPr>
        </p:nvSpPr>
        <p:spPr>
          <a:xfrm>
            <a:off x="5576994" y="1419974"/>
            <a:ext cx="4719642" cy="5463426"/>
          </a:xfrm>
          <a:prstGeom prst="rect">
            <a:avLst/>
          </a:prstGeom>
        </p:spPr>
        <p:txBody>
          <a:bodyPr>
            <a:noAutofit/>
          </a:bodyPr>
          <a:lstStyle>
            <a:lvl1pPr marL="360363" indent="-360363">
              <a:buClr>
                <a:schemeClr val="bg1"/>
              </a:buClr>
              <a:buFont typeface="Arial" panose="020B0604020202020204" pitchFamily="34" charset="0"/>
              <a:buChar char="•"/>
              <a:defRPr sz="1600" b="0" i="0">
                <a:solidFill>
                  <a:schemeClr val="bg1"/>
                </a:solidFill>
                <a:latin typeface="+mn-lt"/>
              </a:defRPr>
            </a:lvl1pPr>
          </a:lstStyle>
          <a:p>
            <a:r>
              <a:rPr lang="en-ZA" dirty="0"/>
              <a:t>Click to add text</a:t>
            </a:r>
            <a:endParaRPr dirty="0"/>
          </a:p>
        </p:txBody>
      </p:sp>
    </p:spTree>
    <p:extLst>
      <p:ext uri="{BB962C8B-B14F-4D97-AF65-F5344CB8AC3E}">
        <p14:creationId xmlns:p14="http://schemas.microsoft.com/office/powerpoint/2010/main" val="1058977702"/>
      </p:ext>
    </p:extLst>
  </p:cSld>
  <p:clrMapOvr>
    <a:masterClrMapping/>
  </p:clrMapOvr>
  <p:extLst>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DE0E61E-764D-452B-B7B2-D2CB4F764DD2}"/>
              </a:ext>
            </a:extLst>
          </p:cNvPr>
          <p:cNvSpPr/>
          <p:nvPr userDrawn="1"/>
        </p:nvSpPr>
        <p:spPr>
          <a:xfrm>
            <a:off x="213139" y="1225549"/>
            <a:ext cx="10267122" cy="612899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9" name="Rectangle 8">
            <a:extLst>
              <a:ext uri="{FF2B5EF4-FFF2-40B4-BE49-F238E27FC236}">
                <a16:creationId xmlns:a16="http://schemas.microsoft.com/office/drawing/2014/main" id="{38A4E0AA-1D9C-4284-9A52-0F0EF3CD391D}"/>
              </a:ext>
            </a:extLst>
          </p:cNvPr>
          <p:cNvSpPr/>
          <p:nvPr userDrawn="1"/>
        </p:nvSpPr>
        <p:spPr>
          <a:xfrm>
            <a:off x="213139" y="1225549"/>
            <a:ext cx="5133561" cy="612899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8" name="Holder 3">
            <a:extLst>
              <a:ext uri="{FF2B5EF4-FFF2-40B4-BE49-F238E27FC236}">
                <a16:creationId xmlns:a16="http://schemas.microsoft.com/office/drawing/2014/main" id="{60C32BEF-A740-4FC2-815F-C7DF7BC27B0E}"/>
              </a:ext>
            </a:extLst>
          </p:cNvPr>
          <p:cNvSpPr>
            <a:spLocks noGrp="1"/>
          </p:cNvSpPr>
          <p:nvPr>
            <p:ph type="subTitle" idx="4" hasCustomPrompt="1"/>
          </p:nvPr>
        </p:nvSpPr>
        <p:spPr>
          <a:xfrm>
            <a:off x="384175" y="30480"/>
            <a:ext cx="9991057" cy="1274537"/>
          </a:xfrm>
          <a:prstGeom prst="rect">
            <a:avLst/>
          </a:prstGeom>
        </p:spPr>
        <p:txBody>
          <a:bodyPr anchor="ctr">
            <a:noAutofit/>
          </a:bodyPr>
          <a:lstStyle>
            <a:lvl1pPr>
              <a:lnSpc>
                <a:spcPct val="90000"/>
              </a:lnSpc>
              <a:spcBef>
                <a:spcPts val="0"/>
              </a:spcBef>
              <a:defRPr sz="2600" spc="50" baseline="0">
                <a:solidFill>
                  <a:schemeClr val="accent1"/>
                </a:solidFill>
                <a:latin typeface="+mj-lt"/>
              </a:defRPr>
            </a:lvl1pPr>
          </a:lstStyle>
          <a:p>
            <a:r>
              <a:rPr lang="en-ZA" dirty="0"/>
              <a:t>Slide Title</a:t>
            </a:r>
            <a:endParaRPr dirty="0"/>
          </a:p>
        </p:txBody>
      </p:sp>
      <p:sp>
        <p:nvSpPr>
          <p:cNvPr id="10" name="Holder 3">
            <a:extLst>
              <a:ext uri="{FF2B5EF4-FFF2-40B4-BE49-F238E27FC236}">
                <a16:creationId xmlns:a16="http://schemas.microsoft.com/office/drawing/2014/main" id="{1584023E-07BC-46D8-9683-C9EBC9D9AA05}"/>
              </a:ext>
            </a:extLst>
          </p:cNvPr>
          <p:cNvSpPr>
            <a:spLocks noGrp="1"/>
          </p:cNvSpPr>
          <p:nvPr>
            <p:ph sz="half" idx="2" hasCustomPrompt="1"/>
          </p:nvPr>
        </p:nvSpPr>
        <p:spPr>
          <a:xfrm>
            <a:off x="384174" y="1419974"/>
            <a:ext cx="4854065" cy="5463426"/>
          </a:xfrm>
          <a:prstGeom prst="rect">
            <a:avLst/>
          </a:prstGeom>
        </p:spPr>
        <p:txBody>
          <a:bodyPr>
            <a:noAutofit/>
          </a:bodyPr>
          <a:lstStyle>
            <a:lvl1pPr marL="360363" indent="-360363">
              <a:buClr>
                <a:schemeClr val="bg1"/>
              </a:buClr>
              <a:buFont typeface="Arial" panose="020B0604020202020204" pitchFamily="34" charset="0"/>
              <a:buChar char="•"/>
              <a:defRPr sz="1600" b="0" i="0">
                <a:solidFill>
                  <a:schemeClr val="bg1"/>
                </a:solidFill>
                <a:latin typeface="+mn-lt"/>
              </a:defRPr>
            </a:lvl1pPr>
          </a:lstStyle>
          <a:p>
            <a:r>
              <a:rPr lang="en-ZA" dirty="0"/>
              <a:t>Click to add text</a:t>
            </a:r>
            <a:endParaRPr dirty="0"/>
          </a:p>
        </p:txBody>
      </p:sp>
      <p:sp>
        <p:nvSpPr>
          <p:cNvPr id="11" name="Holder 3">
            <a:extLst>
              <a:ext uri="{FF2B5EF4-FFF2-40B4-BE49-F238E27FC236}">
                <a16:creationId xmlns:a16="http://schemas.microsoft.com/office/drawing/2014/main" id="{881B360C-1039-4859-B03B-F7C65290ABE1}"/>
              </a:ext>
            </a:extLst>
          </p:cNvPr>
          <p:cNvSpPr>
            <a:spLocks noGrp="1"/>
          </p:cNvSpPr>
          <p:nvPr>
            <p:ph sz="half" idx="10" hasCustomPrompt="1"/>
          </p:nvPr>
        </p:nvSpPr>
        <p:spPr>
          <a:xfrm>
            <a:off x="5576994" y="1419974"/>
            <a:ext cx="4719642" cy="5463426"/>
          </a:xfrm>
          <a:prstGeom prst="rect">
            <a:avLst/>
          </a:prstGeom>
        </p:spPr>
        <p:txBody>
          <a:bodyPr>
            <a:noAutofit/>
          </a:bodyPr>
          <a:lstStyle>
            <a:lvl1pPr marL="360363" indent="-360363">
              <a:buClr>
                <a:schemeClr val="accent1"/>
              </a:buClr>
              <a:buFont typeface="Arial" panose="020B0604020202020204" pitchFamily="34" charset="0"/>
              <a:buChar char="•"/>
              <a:defRPr sz="1600" b="0" i="0">
                <a:solidFill>
                  <a:schemeClr val="tx2"/>
                </a:solidFill>
                <a:latin typeface="+mn-lt"/>
              </a:defRPr>
            </a:lvl1pPr>
          </a:lstStyle>
          <a:p>
            <a:r>
              <a:rPr lang="en-ZA" dirty="0"/>
              <a:t>Click to add text</a:t>
            </a:r>
            <a:endParaRPr dirty="0"/>
          </a:p>
        </p:txBody>
      </p:sp>
    </p:spTree>
    <p:extLst>
      <p:ext uri="{BB962C8B-B14F-4D97-AF65-F5344CB8AC3E}">
        <p14:creationId xmlns:p14="http://schemas.microsoft.com/office/powerpoint/2010/main" val="3469697661"/>
      </p:ext>
    </p:extLst>
  </p:cSld>
  <p:clrMapOvr>
    <a:masterClrMapping/>
  </p:clrMapOvr>
  <p:extLst>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Two Content_1">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DE0E61E-764D-452B-B7B2-D2CB4F764DD2}"/>
              </a:ext>
            </a:extLst>
          </p:cNvPr>
          <p:cNvSpPr/>
          <p:nvPr userDrawn="1"/>
        </p:nvSpPr>
        <p:spPr>
          <a:xfrm>
            <a:off x="213139" y="1225549"/>
            <a:ext cx="10267122" cy="612899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 name="Holder 3"/>
          <p:cNvSpPr>
            <a:spLocks noGrp="1"/>
          </p:cNvSpPr>
          <p:nvPr>
            <p:ph sz="half" idx="2" hasCustomPrompt="1"/>
          </p:nvPr>
        </p:nvSpPr>
        <p:spPr>
          <a:xfrm>
            <a:off x="630709" y="1419974"/>
            <a:ext cx="4536000" cy="5463426"/>
          </a:xfrm>
          <a:prstGeom prst="rect">
            <a:avLst/>
          </a:prstGeom>
        </p:spPr>
        <p:txBody>
          <a:bodyPr>
            <a:noAutofit/>
          </a:bodyPr>
          <a:lstStyle>
            <a:lvl1pPr>
              <a:defRPr sz="1600" b="0" i="0">
                <a:solidFill>
                  <a:schemeClr val="accent1"/>
                </a:solidFill>
              </a:defRPr>
            </a:lvl1pPr>
          </a:lstStyle>
          <a:p>
            <a:r>
              <a:rPr lang="en-ZA" dirty="0"/>
              <a:t>Click to add text</a:t>
            </a:r>
            <a:endParaRPr dirty="0"/>
          </a:p>
        </p:txBody>
      </p:sp>
      <p:sp>
        <p:nvSpPr>
          <p:cNvPr id="4" name="Holder 4"/>
          <p:cNvSpPr>
            <a:spLocks noGrp="1"/>
          </p:cNvSpPr>
          <p:nvPr>
            <p:ph sz="half" idx="3" hasCustomPrompt="1"/>
          </p:nvPr>
        </p:nvSpPr>
        <p:spPr>
          <a:xfrm>
            <a:off x="5701378" y="1419974"/>
            <a:ext cx="4536000" cy="5463426"/>
          </a:xfrm>
          <a:prstGeom prst="rect">
            <a:avLst/>
          </a:prstGeom>
        </p:spPr>
        <p:txBody>
          <a:bodyPr>
            <a:noAutofit/>
          </a:bodyPr>
          <a:lstStyle>
            <a:lvl1pPr>
              <a:defRPr sz="1600" b="0" i="0">
                <a:solidFill>
                  <a:schemeClr val="accent1"/>
                </a:solidFill>
              </a:defRPr>
            </a:lvl1pPr>
          </a:lstStyle>
          <a:p>
            <a:r>
              <a:rPr lang="en-ZA" dirty="0"/>
              <a:t>Click to add text</a:t>
            </a:r>
            <a:endParaRPr dirty="0"/>
          </a:p>
        </p:txBody>
      </p:sp>
      <p:sp>
        <p:nvSpPr>
          <p:cNvPr id="8" name="Holder 3">
            <a:extLst>
              <a:ext uri="{FF2B5EF4-FFF2-40B4-BE49-F238E27FC236}">
                <a16:creationId xmlns:a16="http://schemas.microsoft.com/office/drawing/2014/main" id="{60C32BEF-A740-4FC2-815F-C7DF7BC27B0E}"/>
              </a:ext>
            </a:extLst>
          </p:cNvPr>
          <p:cNvSpPr>
            <a:spLocks noGrp="1"/>
          </p:cNvSpPr>
          <p:nvPr>
            <p:ph type="subTitle" idx="4" hasCustomPrompt="1"/>
          </p:nvPr>
        </p:nvSpPr>
        <p:spPr>
          <a:xfrm>
            <a:off x="384175" y="30480"/>
            <a:ext cx="9991057" cy="1274537"/>
          </a:xfrm>
          <a:prstGeom prst="rect">
            <a:avLst/>
          </a:prstGeom>
        </p:spPr>
        <p:txBody>
          <a:bodyPr anchor="ctr">
            <a:noAutofit/>
          </a:bodyPr>
          <a:lstStyle>
            <a:lvl1pPr>
              <a:lnSpc>
                <a:spcPct val="90000"/>
              </a:lnSpc>
              <a:spcBef>
                <a:spcPts val="0"/>
              </a:spcBef>
              <a:defRPr sz="2600" spc="50" baseline="0">
                <a:solidFill>
                  <a:schemeClr val="accent1"/>
                </a:solidFill>
                <a:latin typeface="+mj-lt"/>
              </a:defRPr>
            </a:lvl1pPr>
          </a:lstStyle>
          <a:p>
            <a:r>
              <a:rPr lang="en-ZA" dirty="0"/>
              <a:t>Click to add title</a:t>
            </a:r>
            <a:endParaRPr dirty="0"/>
          </a:p>
        </p:txBody>
      </p:sp>
      <p:cxnSp>
        <p:nvCxnSpPr>
          <p:cNvPr id="2" name="Straight Connector 1">
            <a:extLst>
              <a:ext uri="{FF2B5EF4-FFF2-40B4-BE49-F238E27FC236}">
                <a16:creationId xmlns:a16="http://schemas.microsoft.com/office/drawing/2014/main" id="{182E0AFF-E7B6-E411-D587-94965FAB396B}"/>
              </a:ext>
            </a:extLst>
          </p:cNvPr>
          <p:cNvCxnSpPr>
            <a:cxnSpLocks/>
          </p:cNvCxnSpPr>
          <p:nvPr userDrawn="1"/>
        </p:nvCxnSpPr>
        <p:spPr>
          <a:xfrm>
            <a:off x="5346700" y="1511965"/>
            <a:ext cx="0" cy="5589875"/>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34144266"/>
      </p:ext>
    </p:extLst>
  </p:cSld>
  <p:clrMapOvr>
    <a:masterClrMapping/>
  </p:clrMapOvr>
  <p:extLst>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Title &amp; Imag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7ABBAC98-2106-4759-B68A-8BA7B1F318E6}"/>
              </a:ext>
            </a:extLst>
          </p:cNvPr>
          <p:cNvSpPr>
            <a:spLocks noGrp="1"/>
          </p:cNvSpPr>
          <p:nvPr>
            <p:ph type="pic" sz="quarter" idx="10" hasCustomPrompt="1"/>
          </p:nvPr>
        </p:nvSpPr>
        <p:spPr>
          <a:xfrm>
            <a:off x="211504" y="1225548"/>
            <a:ext cx="10267200" cy="6130800"/>
          </a:xfrm>
          <a:pattFill prst="ltUpDiag">
            <a:fgClr>
              <a:schemeClr val="bg1">
                <a:lumMod val="85000"/>
              </a:schemeClr>
            </a:fgClr>
            <a:bgClr>
              <a:schemeClr val="bg1">
                <a:lumMod val="95000"/>
              </a:schemeClr>
            </a:bgClr>
          </a:pattFill>
        </p:spPr>
        <p:txBody>
          <a:bodyPr tIns="2412000">
            <a:noAutofit/>
          </a:bodyPr>
          <a:lstStyle>
            <a:lvl1pPr algn="ctr">
              <a:defRPr sz="1400"/>
            </a:lvl1pPr>
          </a:lstStyle>
          <a:p>
            <a:r>
              <a:rPr lang="en-ZA" dirty="0"/>
              <a:t>Click on icon to insert image</a:t>
            </a:r>
          </a:p>
        </p:txBody>
      </p:sp>
      <p:sp>
        <p:nvSpPr>
          <p:cNvPr id="10" name="Holder 3">
            <a:extLst>
              <a:ext uri="{FF2B5EF4-FFF2-40B4-BE49-F238E27FC236}">
                <a16:creationId xmlns:a16="http://schemas.microsoft.com/office/drawing/2014/main" id="{C7D3D5CA-CCD1-47EB-A8E7-169D67F682EB}"/>
              </a:ext>
            </a:extLst>
          </p:cNvPr>
          <p:cNvSpPr>
            <a:spLocks noGrp="1"/>
          </p:cNvSpPr>
          <p:nvPr>
            <p:ph type="subTitle" idx="4" hasCustomPrompt="1"/>
          </p:nvPr>
        </p:nvSpPr>
        <p:spPr>
          <a:xfrm>
            <a:off x="384175" y="20320"/>
            <a:ext cx="9991057" cy="1305017"/>
          </a:xfrm>
          <a:prstGeom prst="rect">
            <a:avLst/>
          </a:prstGeom>
        </p:spPr>
        <p:txBody>
          <a:bodyPr anchor="ctr">
            <a:noAutofit/>
          </a:bodyPr>
          <a:lstStyle>
            <a:lvl1pPr>
              <a:lnSpc>
                <a:spcPct val="80000"/>
              </a:lnSpc>
              <a:spcBef>
                <a:spcPts val="0"/>
              </a:spcBef>
              <a:spcAft>
                <a:spcPts val="0"/>
              </a:spcAft>
              <a:defRPr sz="2600" spc="50" baseline="0">
                <a:solidFill>
                  <a:schemeClr val="accent1"/>
                </a:solidFill>
                <a:latin typeface="+mj-lt"/>
              </a:defRPr>
            </a:lvl1pPr>
          </a:lstStyle>
          <a:p>
            <a:r>
              <a:rPr lang="en-ZA" dirty="0"/>
              <a:t>Slide Title</a:t>
            </a:r>
            <a:endParaRPr dirty="0"/>
          </a:p>
        </p:txBody>
      </p:sp>
    </p:spTree>
    <p:extLst>
      <p:ext uri="{BB962C8B-B14F-4D97-AF65-F5344CB8AC3E}">
        <p14:creationId xmlns:p14="http://schemas.microsoft.com/office/powerpoint/2010/main" val="2077619367"/>
      </p:ext>
    </p:extLst>
  </p:cSld>
  <p:clrMapOvr>
    <a:masterClrMapping/>
  </p:clrMapOvr>
  <p:extLst>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itle &amp; Image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DE0E61E-764D-452B-B7B2-D2CB4F764DD2}"/>
              </a:ext>
            </a:extLst>
          </p:cNvPr>
          <p:cNvSpPr/>
          <p:nvPr userDrawn="1"/>
        </p:nvSpPr>
        <p:spPr>
          <a:xfrm>
            <a:off x="213139" y="1225549"/>
            <a:ext cx="10267122" cy="612899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4" name="Picture Placeholder 4">
            <a:extLst>
              <a:ext uri="{FF2B5EF4-FFF2-40B4-BE49-F238E27FC236}">
                <a16:creationId xmlns:a16="http://schemas.microsoft.com/office/drawing/2014/main" id="{4A3365F9-CEA8-49D0-A74A-6C11536607EB}"/>
              </a:ext>
            </a:extLst>
          </p:cNvPr>
          <p:cNvSpPr>
            <a:spLocks noGrp="1"/>
          </p:cNvSpPr>
          <p:nvPr>
            <p:ph type="pic" sz="quarter" idx="10" hasCustomPrompt="1"/>
          </p:nvPr>
        </p:nvSpPr>
        <p:spPr>
          <a:xfrm>
            <a:off x="5767159" y="1523048"/>
            <a:ext cx="4376957" cy="2556000"/>
          </a:xfrm>
          <a:pattFill prst="ltUpDiag">
            <a:fgClr>
              <a:schemeClr val="bg1">
                <a:lumMod val="85000"/>
              </a:schemeClr>
            </a:fgClr>
            <a:bgClr>
              <a:schemeClr val="bg1">
                <a:lumMod val="95000"/>
              </a:schemeClr>
            </a:bgClr>
          </a:pattFill>
        </p:spPr>
        <p:txBody>
          <a:bodyPr tIns="612000">
            <a:noAutofit/>
          </a:bodyPr>
          <a:lstStyle>
            <a:lvl1pPr algn="ctr">
              <a:defRPr sz="1400"/>
            </a:lvl1pPr>
          </a:lstStyle>
          <a:p>
            <a:r>
              <a:rPr lang="en-ZA" dirty="0"/>
              <a:t>Click on icon to insert image</a:t>
            </a:r>
          </a:p>
        </p:txBody>
      </p:sp>
      <p:sp>
        <p:nvSpPr>
          <p:cNvPr id="15" name="Picture Placeholder 4">
            <a:extLst>
              <a:ext uri="{FF2B5EF4-FFF2-40B4-BE49-F238E27FC236}">
                <a16:creationId xmlns:a16="http://schemas.microsoft.com/office/drawing/2014/main" id="{14519D59-8E50-4692-A2BB-B691B09E8E4D}"/>
              </a:ext>
            </a:extLst>
          </p:cNvPr>
          <p:cNvSpPr>
            <a:spLocks noGrp="1"/>
          </p:cNvSpPr>
          <p:nvPr>
            <p:ph type="pic" sz="quarter" idx="11" hasCustomPrompt="1"/>
          </p:nvPr>
        </p:nvSpPr>
        <p:spPr>
          <a:xfrm>
            <a:off x="5767159" y="4473296"/>
            <a:ext cx="4376957" cy="2556000"/>
          </a:xfrm>
          <a:pattFill prst="ltUpDiag">
            <a:fgClr>
              <a:schemeClr val="bg1">
                <a:lumMod val="85000"/>
              </a:schemeClr>
            </a:fgClr>
            <a:bgClr>
              <a:schemeClr val="bg1">
                <a:lumMod val="95000"/>
              </a:schemeClr>
            </a:bgClr>
          </a:pattFill>
        </p:spPr>
        <p:txBody>
          <a:bodyPr tIns="612000">
            <a:noAutofit/>
          </a:bodyPr>
          <a:lstStyle>
            <a:lvl1pPr algn="ctr">
              <a:defRPr sz="1400"/>
            </a:lvl1pPr>
          </a:lstStyle>
          <a:p>
            <a:r>
              <a:rPr lang="en-ZA" dirty="0"/>
              <a:t>Click on icon to insert image</a:t>
            </a:r>
          </a:p>
        </p:txBody>
      </p:sp>
      <p:sp>
        <p:nvSpPr>
          <p:cNvPr id="3" name="Holder 3"/>
          <p:cNvSpPr>
            <a:spLocks noGrp="1"/>
          </p:cNvSpPr>
          <p:nvPr>
            <p:ph sz="half" idx="2" hasCustomPrompt="1"/>
          </p:nvPr>
        </p:nvSpPr>
        <p:spPr>
          <a:xfrm>
            <a:off x="384175" y="1415684"/>
            <a:ext cx="4772374" cy="5463426"/>
          </a:xfrm>
          <a:prstGeom prst="rect">
            <a:avLst/>
          </a:prstGeom>
        </p:spPr>
        <p:txBody>
          <a:bodyPr>
            <a:noAutofit/>
          </a:bodyPr>
          <a:lstStyle>
            <a:lvl1pPr marL="360363" indent="-360363">
              <a:buClr>
                <a:schemeClr val="accent1"/>
              </a:buClr>
              <a:buFont typeface="Arial" panose="020B0604020202020204" pitchFamily="34" charset="0"/>
              <a:buChar char="•"/>
              <a:defRPr sz="1600" b="0" i="0">
                <a:solidFill>
                  <a:schemeClr val="accent1"/>
                </a:solidFill>
              </a:defRPr>
            </a:lvl1pPr>
          </a:lstStyle>
          <a:p>
            <a:r>
              <a:rPr lang="en-ZA" dirty="0"/>
              <a:t>Click to add text</a:t>
            </a:r>
            <a:endParaRPr dirty="0"/>
          </a:p>
        </p:txBody>
      </p:sp>
      <p:sp>
        <p:nvSpPr>
          <p:cNvPr id="8" name="Holder 3">
            <a:extLst>
              <a:ext uri="{FF2B5EF4-FFF2-40B4-BE49-F238E27FC236}">
                <a16:creationId xmlns:a16="http://schemas.microsoft.com/office/drawing/2014/main" id="{60C32BEF-A740-4FC2-815F-C7DF7BC27B0E}"/>
              </a:ext>
            </a:extLst>
          </p:cNvPr>
          <p:cNvSpPr>
            <a:spLocks noGrp="1"/>
          </p:cNvSpPr>
          <p:nvPr>
            <p:ph type="subTitle" idx="4" hasCustomPrompt="1"/>
          </p:nvPr>
        </p:nvSpPr>
        <p:spPr>
          <a:xfrm>
            <a:off x="384175" y="30480"/>
            <a:ext cx="9991057" cy="1274537"/>
          </a:xfrm>
          <a:prstGeom prst="rect">
            <a:avLst/>
          </a:prstGeom>
        </p:spPr>
        <p:txBody>
          <a:bodyPr anchor="ctr">
            <a:noAutofit/>
          </a:bodyPr>
          <a:lstStyle>
            <a:lvl1pPr>
              <a:lnSpc>
                <a:spcPct val="90000"/>
              </a:lnSpc>
              <a:spcBef>
                <a:spcPts val="0"/>
              </a:spcBef>
              <a:defRPr sz="2600" spc="50" baseline="0">
                <a:solidFill>
                  <a:schemeClr val="accent1"/>
                </a:solidFill>
                <a:latin typeface="+mj-lt"/>
              </a:defRPr>
            </a:lvl1pPr>
          </a:lstStyle>
          <a:p>
            <a:r>
              <a:rPr lang="en-ZA" dirty="0"/>
              <a:t>Slide Title</a:t>
            </a:r>
            <a:endParaRPr dirty="0"/>
          </a:p>
        </p:txBody>
      </p:sp>
    </p:spTree>
    <p:extLst>
      <p:ext uri="{BB962C8B-B14F-4D97-AF65-F5344CB8AC3E}">
        <p14:creationId xmlns:p14="http://schemas.microsoft.com/office/powerpoint/2010/main" val="3359431547"/>
      </p:ext>
    </p:extLst>
  </p:cSld>
  <p:clrMapOvr>
    <a:masterClrMapping/>
  </p:clrMapOvr>
  <p:extLst>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itle &amp; Images_2">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DE0E61E-764D-452B-B7B2-D2CB4F764DD2}"/>
              </a:ext>
            </a:extLst>
          </p:cNvPr>
          <p:cNvSpPr/>
          <p:nvPr userDrawn="1"/>
        </p:nvSpPr>
        <p:spPr>
          <a:xfrm>
            <a:off x="213139" y="1225549"/>
            <a:ext cx="10267122" cy="612899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4" name="Picture Placeholder 4">
            <a:extLst>
              <a:ext uri="{FF2B5EF4-FFF2-40B4-BE49-F238E27FC236}">
                <a16:creationId xmlns:a16="http://schemas.microsoft.com/office/drawing/2014/main" id="{4A3365F9-CEA8-49D0-A74A-6C11536607EB}"/>
              </a:ext>
            </a:extLst>
          </p:cNvPr>
          <p:cNvSpPr>
            <a:spLocks noGrp="1"/>
          </p:cNvSpPr>
          <p:nvPr>
            <p:ph type="pic" sz="quarter" idx="10" hasCustomPrompt="1"/>
          </p:nvPr>
        </p:nvSpPr>
        <p:spPr>
          <a:xfrm>
            <a:off x="5767159" y="1523048"/>
            <a:ext cx="4376957" cy="2556000"/>
          </a:xfrm>
          <a:pattFill prst="ltUpDiag">
            <a:fgClr>
              <a:schemeClr val="bg1">
                <a:lumMod val="85000"/>
              </a:schemeClr>
            </a:fgClr>
            <a:bgClr>
              <a:schemeClr val="bg1">
                <a:lumMod val="95000"/>
              </a:schemeClr>
            </a:bgClr>
          </a:pattFill>
        </p:spPr>
        <p:txBody>
          <a:bodyPr tIns="612000">
            <a:noAutofit/>
          </a:bodyPr>
          <a:lstStyle>
            <a:lvl1pPr algn="ctr">
              <a:defRPr sz="1400"/>
            </a:lvl1pPr>
          </a:lstStyle>
          <a:p>
            <a:r>
              <a:rPr lang="en-ZA" dirty="0"/>
              <a:t>Click on icon to insert image</a:t>
            </a:r>
          </a:p>
        </p:txBody>
      </p:sp>
      <p:sp>
        <p:nvSpPr>
          <p:cNvPr id="15" name="Picture Placeholder 4">
            <a:extLst>
              <a:ext uri="{FF2B5EF4-FFF2-40B4-BE49-F238E27FC236}">
                <a16:creationId xmlns:a16="http://schemas.microsoft.com/office/drawing/2014/main" id="{14519D59-8E50-4692-A2BB-B691B09E8E4D}"/>
              </a:ext>
            </a:extLst>
          </p:cNvPr>
          <p:cNvSpPr>
            <a:spLocks noGrp="1"/>
          </p:cNvSpPr>
          <p:nvPr>
            <p:ph type="pic" sz="quarter" idx="11" hasCustomPrompt="1"/>
          </p:nvPr>
        </p:nvSpPr>
        <p:spPr>
          <a:xfrm>
            <a:off x="5767159" y="4473296"/>
            <a:ext cx="4376957" cy="2556000"/>
          </a:xfrm>
          <a:pattFill prst="ltUpDiag">
            <a:fgClr>
              <a:schemeClr val="bg1">
                <a:lumMod val="85000"/>
              </a:schemeClr>
            </a:fgClr>
            <a:bgClr>
              <a:schemeClr val="bg1">
                <a:lumMod val="95000"/>
              </a:schemeClr>
            </a:bgClr>
          </a:pattFill>
        </p:spPr>
        <p:txBody>
          <a:bodyPr tIns="612000">
            <a:noAutofit/>
          </a:bodyPr>
          <a:lstStyle>
            <a:lvl1pPr algn="ctr">
              <a:defRPr sz="1400"/>
            </a:lvl1pPr>
          </a:lstStyle>
          <a:p>
            <a:r>
              <a:rPr lang="en-ZA" dirty="0"/>
              <a:t>Click on icon to insert image</a:t>
            </a:r>
          </a:p>
        </p:txBody>
      </p:sp>
      <p:sp>
        <p:nvSpPr>
          <p:cNvPr id="8" name="Holder 3">
            <a:extLst>
              <a:ext uri="{FF2B5EF4-FFF2-40B4-BE49-F238E27FC236}">
                <a16:creationId xmlns:a16="http://schemas.microsoft.com/office/drawing/2014/main" id="{60C32BEF-A740-4FC2-815F-C7DF7BC27B0E}"/>
              </a:ext>
            </a:extLst>
          </p:cNvPr>
          <p:cNvSpPr>
            <a:spLocks noGrp="1"/>
          </p:cNvSpPr>
          <p:nvPr>
            <p:ph type="subTitle" idx="4" hasCustomPrompt="1"/>
          </p:nvPr>
        </p:nvSpPr>
        <p:spPr>
          <a:xfrm>
            <a:off x="384175" y="30480"/>
            <a:ext cx="9991057" cy="1274537"/>
          </a:xfrm>
          <a:prstGeom prst="rect">
            <a:avLst/>
          </a:prstGeom>
        </p:spPr>
        <p:txBody>
          <a:bodyPr anchor="ctr">
            <a:noAutofit/>
          </a:bodyPr>
          <a:lstStyle>
            <a:lvl1pPr>
              <a:lnSpc>
                <a:spcPct val="90000"/>
              </a:lnSpc>
              <a:spcBef>
                <a:spcPts val="0"/>
              </a:spcBef>
              <a:defRPr sz="2600" spc="50" baseline="0">
                <a:solidFill>
                  <a:schemeClr val="accent1"/>
                </a:solidFill>
                <a:latin typeface="+mj-lt"/>
              </a:defRPr>
            </a:lvl1pPr>
          </a:lstStyle>
          <a:p>
            <a:r>
              <a:rPr lang="en-ZA" dirty="0"/>
              <a:t>Slide Title</a:t>
            </a:r>
            <a:endParaRPr dirty="0"/>
          </a:p>
        </p:txBody>
      </p:sp>
      <p:sp>
        <p:nvSpPr>
          <p:cNvPr id="11" name="Picture Placeholder 4">
            <a:extLst>
              <a:ext uri="{FF2B5EF4-FFF2-40B4-BE49-F238E27FC236}">
                <a16:creationId xmlns:a16="http://schemas.microsoft.com/office/drawing/2014/main" id="{54BBDCA0-92C8-704A-AC8E-FBEF4C67B03D}"/>
              </a:ext>
            </a:extLst>
          </p:cNvPr>
          <p:cNvSpPr>
            <a:spLocks noGrp="1"/>
          </p:cNvSpPr>
          <p:nvPr>
            <p:ph type="pic" sz="quarter" idx="12" hasCustomPrompt="1"/>
          </p:nvPr>
        </p:nvSpPr>
        <p:spPr>
          <a:xfrm>
            <a:off x="646519" y="1523048"/>
            <a:ext cx="4376957" cy="2556000"/>
          </a:xfrm>
          <a:pattFill prst="ltUpDiag">
            <a:fgClr>
              <a:schemeClr val="bg1">
                <a:lumMod val="85000"/>
              </a:schemeClr>
            </a:fgClr>
            <a:bgClr>
              <a:schemeClr val="bg1">
                <a:lumMod val="95000"/>
              </a:schemeClr>
            </a:bgClr>
          </a:pattFill>
        </p:spPr>
        <p:txBody>
          <a:bodyPr tIns="612000">
            <a:noAutofit/>
          </a:bodyPr>
          <a:lstStyle>
            <a:lvl1pPr algn="ctr">
              <a:defRPr sz="1400"/>
            </a:lvl1pPr>
          </a:lstStyle>
          <a:p>
            <a:r>
              <a:rPr lang="en-ZA" dirty="0"/>
              <a:t>Click on icon to insert image</a:t>
            </a:r>
          </a:p>
        </p:txBody>
      </p:sp>
      <p:sp>
        <p:nvSpPr>
          <p:cNvPr id="12" name="Picture Placeholder 4">
            <a:extLst>
              <a:ext uri="{FF2B5EF4-FFF2-40B4-BE49-F238E27FC236}">
                <a16:creationId xmlns:a16="http://schemas.microsoft.com/office/drawing/2014/main" id="{9FFCE4B6-B280-3642-BB77-69BAA4C41265}"/>
              </a:ext>
            </a:extLst>
          </p:cNvPr>
          <p:cNvSpPr>
            <a:spLocks noGrp="1"/>
          </p:cNvSpPr>
          <p:nvPr>
            <p:ph type="pic" sz="quarter" idx="13" hasCustomPrompt="1"/>
          </p:nvPr>
        </p:nvSpPr>
        <p:spPr>
          <a:xfrm>
            <a:off x="646519" y="4473296"/>
            <a:ext cx="4376957" cy="2556000"/>
          </a:xfrm>
          <a:pattFill prst="ltUpDiag">
            <a:fgClr>
              <a:schemeClr val="bg1">
                <a:lumMod val="85000"/>
              </a:schemeClr>
            </a:fgClr>
            <a:bgClr>
              <a:schemeClr val="bg1">
                <a:lumMod val="95000"/>
              </a:schemeClr>
            </a:bgClr>
          </a:pattFill>
        </p:spPr>
        <p:txBody>
          <a:bodyPr tIns="612000">
            <a:noAutofit/>
          </a:bodyPr>
          <a:lstStyle>
            <a:lvl1pPr algn="ctr">
              <a:defRPr sz="1400"/>
            </a:lvl1pPr>
          </a:lstStyle>
          <a:p>
            <a:r>
              <a:rPr lang="en-ZA" dirty="0"/>
              <a:t>Click on icon to insert image</a:t>
            </a:r>
          </a:p>
        </p:txBody>
      </p:sp>
    </p:spTree>
    <p:extLst>
      <p:ext uri="{BB962C8B-B14F-4D97-AF65-F5344CB8AC3E}">
        <p14:creationId xmlns:p14="http://schemas.microsoft.com/office/powerpoint/2010/main" val="3444842046"/>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11699A3-5D57-112B-CD6C-56FB08048E66}"/>
              </a:ext>
            </a:extLst>
          </p:cNvPr>
          <p:cNvSpPr/>
          <p:nvPr userDrawn="1"/>
        </p:nvSpPr>
        <p:spPr>
          <a:xfrm>
            <a:off x="0" y="0"/>
            <a:ext cx="10693400" cy="75628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Graphic 11">
            <a:extLst>
              <a:ext uri="{FF2B5EF4-FFF2-40B4-BE49-F238E27FC236}">
                <a16:creationId xmlns:a16="http://schemas.microsoft.com/office/drawing/2014/main" id="{72F41497-94EE-0F10-AABC-628BED56D1C4}"/>
              </a:ext>
            </a:extLst>
          </p:cNvPr>
          <p:cNvPicPr>
            <a:picLocks noChangeAspect="1"/>
          </p:cNvPicPr>
          <p:nvPr userDrawn="1"/>
        </p:nvPicPr>
        <p:blipFill rotWithShape="1">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l="11037" t="1314" r="12034" b="10367"/>
          <a:stretch/>
        </p:blipFill>
        <p:spPr>
          <a:xfrm>
            <a:off x="0" y="0"/>
            <a:ext cx="10693400" cy="7562850"/>
          </a:xfrm>
          <a:prstGeom prst="rect">
            <a:avLst/>
          </a:prstGeom>
        </p:spPr>
      </p:pic>
      <p:sp>
        <p:nvSpPr>
          <p:cNvPr id="3" name="Holder 3">
            <a:extLst>
              <a:ext uri="{FF2B5EF4-FFF2-40B4-BE49-F238E27FC236}">
                <a16:creationId xmlns:a16="http://schemas.microsoft.com/office/drawing/2014/main" id="{1FA848B1-8A9C-E788-7A77-7E71B70CB476}"/>
              </a:ext>
            </a:extLst>
          </p:cNvPr>
          <p:cNvSpPr>
            <a:spLocks noGrp="1"/>
          </p:cNvSpPr>
          <p:nvPr>
            <p:ph type="subTitle" idx="4" hasCustomPrompt="1"/>
          </p:nvPr>
        </p:nvSpPr>
        <p:spPr>
          <a:xfrm>
            <a:off x="485776" y="3448222"/>
            <a:ext cx="9721850" cy="833096"/>
          </a:xfrm>
          <a:prstGeom prst="rect">
            <a:avLst/>
          </a:prstGeom>
        </p:spPr>
        <p:txBody>
          <a:bodyPr anchor="t">
            <a:noAutofit/>
          </a:bodyPr>
          <a:lstStyle>
            <a:lvl1pPr algn="ctr">
              <a:lnSpc>
                <a:spcPct val="90000"/>
              </a:lnSpc>
              <a:spcBef>
                <a:spcPts val="0"/>
              </a:spcBef>
              <a:spcAft>
                <a:spcPts val="0"/>
              </a:spcAft>
              <a:defRPr sz="2800" spc="50" baseline="0">
                <a:solidFill>
                  <a:schemeClr val="bg1"/>
                </a:solidFill>
                <a:latin typeface="+mj-lt"/>
              </a:defRPr>
            </a:lvl1pPr>
          </a:lstStyle>
          <a:p>
            <a:r>
              <a:rPr lang="en-ZA" dirty="0"/>
              <a:t>Presentation Title</a:t>
            </a:r>
            <a:endParaRPr dirty="0"/>
          </a:p>
        </p:txBody>
      </p:sp>
      <p:pic>
        <p:nvPicPr>
          <p:cNvPr id="5" name="Picture 4">
            <a:extLst>
              <a:ext uri="{FF2B5EF4-FFF2-40B4-BE49-F238E27FC236}">
                <a16:creationId xmlns:a16="http://schemas.microsoft.com/office/drawing/2014/main" id="{4BE9F5AF-8F4E-CAEF-112E-467C1E94B28C}"/>
              </a:ext>
            </a:extLst>
          </p:cNvPr>
          <p:cNvPicPr>
            <a:picLocks noChangeAspect="1"/>
          </p:cNvPicPr>
          <p:nvPr userDrawn="1"/>
        </p:nvPicPr>
        <p:blipFill>
          <a:blip r:embed="rId4" cstate="email">
            <a:biLevel thresh="25000"/>
            <a:extLst>
              <a:ext uri="{28A0092B-C50C-407E-A947-70E740481C1C}">
                <a14:useLocalDpi xmlns:a14="http://schemas.microsoft.com/office/drawing/2010/main"/>
              </a:ext>
            </a:extLst>
          </a:blip>
          <a:stretch>
            <a:fillRect/>
          </a:stretch>
        </p:blipFill>
        <p:spPr>
          <a:xfrm>
            <a:off x="4052803" y="5557704"/>
            <a:ext cx="2587797" cy="350959"/>
          </a:xfrm>
          <a:prstGeom prst="rect">
            <a:avLst/>
          </a:prstGeom>
        </p:spPr>
      </p:pic>
      <p:sp>
        <p:nvSpPr>
          <p:cNvPr id="8" name="object 6">
            <a:extLst>
              <a:ext uri="{FF2B5EF4-FFF2-40B4-BE49-F238E27FC236}">
                <a16:creationId xmlns:a16="http://schemas.microsoft.com/office/drawing/2014/main" id="{DF886572-A507-0AEE-3E30-895B433F3D44}"/>
              </a:ext>
            </a:extLst>
          </p:cNvPr>
          <p:cNvSpPr/>
          <p:nvPr userDrawn="1"/>
        </p:nvSpPr>
        <p:spPr>
          <a:xfrm>
            <a:off x="1943419" y="5081637"/>
            <a:ext cx="6806565" cy="0"/>
          </a:xfrm>
          <a:custGeom>
            <a:avLst/>
            <a:gdLst/>
            <a:ahLst/>
            <a:cxnLst/>
            <a:rect l="l" t="t" r="r" b="b"/>
            <a:pathLst>
              <a:path w="6812280">
                <a:moveTo>
                  <a:pt x="0" y="0"/>
                </a:moveTo>
                <a:lnTo>
                  <a:pt x="6811708" y="0"/>
                </a:lnTo>
              </a:path>
            </a:pathLst>
          </a:custGeom>
          <a:ln w="6350">
            <a:solidFill>
              <a:schemeClr val="bg1"/>
            </a:solidFill>
          </a:ln>
        </p:spPr>
        <p:txBody>
          <a:bodyPr wrap="square" lIns="0" tIns="0" rIns="0" bIns="0" rtlCol="0"/>
          <a:lstStyle/>
          <a:p>
            <a:endParaRPr dirty="0"/>
          </a:p>
        </p:txBody>
      </p:sp>
      <p:sp>
        <p:nvSpPr>
          <p:cNvPr id="10" name="Text Placeholder 14">
            <a:extLst>
              <a:ext uri="{FF2B5EF4-FFF2-40B4-BE49-F238E27FC236}">
                <a16:creationId xmlns:a16="http://schemas.microsoft.com/office/drawing/2014/main" id="{E945BACD-7B4B-F785-7371-F8E654B5B0EF}"/>
              </a:ext>
            </a:extLst>
          </p:cNvPr>
          <p:cNvSpPr>
            <a:spLocks noGrp="1"/>
          </p:cNvSpPr>
          <p:nvPr>
            <p:ph type="body" sz="quarter" idx="10" hasCustomPrompt="1"/>
          </p:nvPr>
        </p:nvSpPr>
        <p:spPr>
          <a:xfrm>
            <a:off x="1493938" y="4559114"/>
            <a:ext cx="7705526" cy="276999"/>
          </a:xfrm>
          <a:prstGeom prst="rect">
            <a:avLst/>
          </a:prstGeom>
        </p:spPr>
        <p:txBody>
          <a:bodyPr/>
          <a:lstStyle>
            <a:lvl1pPr algn="ctr">
              <a:defRPr sz="1800">
                <a:solidFill>
                  <a:schemeClr val="bg1"/>
                </a:solidFill>
              </a:defRPr>
            </a:lvl1pPr>
          </a:lstStyle>
          <a:p>
            <a:pPr lvl="0"/>
            <a:r>
              <a:rPr lang="en-US" dirty="0"/>
              <a:t>Date</a:t>
            </a:r>
            <a:endParaRPr lang="en-ZA" dirty="0"/>
          </a:p>
        </p:txBody>
      </p:sp>
      <p:sp>
        <p:nvSpPr>
          <p:cNvPr id="17" name="Picture Placeholder 4">
            <a:extLst>
              <a:ext uri="{FF2B5EF4-FFF2-40B4-BE49-F238E27FC236}">
                <a16:creationId xmlns:a16="http://schemas.microsoft.com/office/drawing/2014/main" id="{72597A6F-0135-830E-404C-3133E6B79CAD}"/>
              </a:ext>
            </a:extLst>
          </p:cNvPr>
          <p:cNvSpPr>
            <a:spLocks noGrp="1"/>
          </p:cNvSpPr>
          <p:nvPr>
            <p:ph type="pic" sz="quarter" idx="12" hasCustomPrompt="1"/>
          </p:nvPr>
        </p:nvSpPr>
        <p:spPr>
          <a:xfrm>
            <a:off x="4714240" y="1496510"/>
            <a:ext cx="1231192" cy="1579727"/>
          </a:xfrm>
          <a:prstGeom prst="rect">
            <a:avLst/>
          </a:prstGeom>
          <a:pattFill prst="ltUpDiag">
            <a:fgClr>
              <a:schemeClr val="bg1">
                <a:lumMod val="85000"/>
              </a:schemeClr>
            </a:fgClr>
            <a:bgClr>
              <a:schemeClr val="accent1">
                <a:lumMod val="20000"/>
                <a:lumOff val="80000"/>
              </a:schemeClr>
            </a:bgClr>
          </a:pattFill>
        </p:spPr>
        <p:txBody>
          <a:bodyPr tIns="972000">
            <a:noAutofit/>
          </a:bodyPr>
          <a:lstStyle>
            <a:lvl1pPr algn="ctr">
              <a:defRPr sz="1050"/>
            </a:lvl1pPr>
          </a:lstStyle>
          <a:p>
            <a:r>
              <a:rPr lang="en-ZA" dirty="0"/>
              <a:t>Click on icon to insert Country’s crest</a:t>
            </a:r>
          </a:p>
        </p:txBody>
      </p:sp>
    </p:spTree>
    <p:extLst>
      <p:ext uri="{BB962C8B-B14F-4D97-AF65-F5344CB8AC3E}">
        <p14:creationId xmlns:p14="http://schemas.microsoft.com/office/powerpoint/2010/main" val="2780267674"/>
      </p:ext>
    </p:extLst>
  </p:cSld>
  <p:clrMapOvr>
    <a:masterClrMapping/>
  </p:clrMapOvr>
  <p:extLst>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Image and Text">
    <p:spTree>
      <p:nvGrpSpPr>
        <p:cNvPr id="1" name=""/>
        <p:cNvGrpSpPr/>
        <p:nvPr/>
      </p:nvGrpSpPr>
      <p:grpSpPr>
        <a:xfrm>
          <a:off x="0" y="0"/>
          <a:ext cx="0" cy="0"/>
          <a:chOff x="0" y="0"/>
          <a:chExt cx="0" cy="0"/>
        </a:xfrm>
      </p:grpSpPr>
      <p:sp>
        <p:nvSpPr>
          <p:cNvPr id="3" name="Holder 3"/>
          <p:cNvSpPr>
            <a:spLocks noGrp="1"/>
          </p:cNvSpPr>
          <p:nvPr>
            <p:ph type="subTitle" idx="4" hasCustomPrompt="1"/>
          </p:nvPr>
        </p:nvSpPr>
        <p:spPr>
          <a:xfrm>
            <a:off x="384175" y="30480"/>
            <a:ext cx="9991057" cy="1274537"/>
          </a:xfrm>
          <a:prstGeom prst="rect">
            <a:avLst/>
          </a:prstGeom>
        </p:spPr>
        <p:txBody>
          <a:bodyPr anchor="ctr">
            <a:noAutofit/>
          </a:bodyPr>
          <a:lstStyle>
            <a:lvl1pPr>
              <a:lnSpc>
                <a:spcPct val="90000"/>
              </a:lnSpc>
              <a:spcBef>
                <a:spcPts val="0"/>
              </a:spcBef>
              <a:defRPr sz="2600" spc="50" baseline="0">
                <a:solidFill>
                  <a:schemeClr val="accent1"/>
                </a:solidFill>
                <a:latin typeface="+mj-lt"/>
              </a:defRPr>
            </a:lvl1pPr>
          </a:lstStyle>
          <a:p>
            <a:r>
              <a:rPr lang="en-ZA" dirty="0"/>
              <a:t>Slide Title</a:t>
            </a:r>
            <a:endParaRPr dirty="0"/>
          </a:p>
        </p:txBody>
      </p:sp>
      <p:sp>
        <p:nvSpPr>
          <p:cNvPr id="8" name="Picture Placeholder 4">
            <a:extLst>
              <a:ext uri="{FF2B5EF4-FFF2-40B4-BE49-F238E27FC236}">
                <a16:creationId xmlns:a16="http://schemas.microsoft.com/office/drawing/2014/main" id="{B0AE999D-6CB2-40C8-8409-8FD683469149}"/>
              </a:ext>
            </a:extLst>
          </p:cNvPr>
          <p:cNvSpPr>
            <a:spLocks noGrp="1"/>
          </p:cNvSpPr>
          <p:nvPr>
            <p:ph type="pic" sz="quarter" idx="10" hasCustomPrompt="1"/>
          </p:nvPr>
        </p:nvSpPr>
        <p:spPr>
          <a:xfrm>
            <a:off x="211504" y="1225548"/>
            <a:ext cx="10267200" cy="6130800"/>
          </a:xfrm>
          <a:pattFill prst="ltUpDiag">
            <a:fgClr>
              <a:schemeClr val="bg1">
                <a:lumMod val="85000"/>
              </a:schemeClr>
            </a:fgClr>
            <a:bgClr>
              <a:schemeClr val="bg1">
                <a:lumMod val="95000"/>
              </a:schemeClr>
            </a:bgClr>
          </a:pattFill>
        </p:spPr>
        <p:txBody>
          <a:bodyPr lIns="914400" tIns="2412000">
            <a:noAutofit/>
          </a:bodyPr>
          <a:lstStyle>
            <a:lvl1pPr algn="ctr">
              <a:defRPr sz="1400"/>
            </a:lvl1pPr>
          </a:lstStyle>
          <a:p>
            <a:r>
              <a:rPr lang="en-ZA" dirty="0"/>
              <a:t>Click on icon to insert image</a:t>
            </a:r>
          </a:p>
        </p:txBody>
      </p:sp>
      <p:sp>
        <p:nvSpPr>
          <p:cNvPr id="11" name="Text Placeholder 10">
            <a:extLst>
              <a:ext uri="{FF2B5EF4-FFF2-40B4-BE49-F238E27FC236}">
                <a16:creationId xmlns:a16="http://schemas.microsoft.com/office/drawing/2014/main" id="{CFAA01ED-08CB-48BB-B047-22B869A8DFEF}"/>
              </a:ext>
            </a:extLst>
          </p:cNvPr>
          <p:cNvSpPr>
            <a:spLocks noGrp="1"/>
          </p:cNvSpPr>
          <p:nvPr>
            <p:ph type="body" sz="quarter" idx="11" hasCustomPrompt="1"/>
          </p:nvPr>
        </p:nvSpPr>
        <p:spPr>
          <a:xfrm>
            <a:off x="962269" y="2330410"/>
            <a:ext cx="4356000" cy="3960000"/>
          </a:xfrm>
          <a:solidFill>
            <a:srgbClr val="415364"/>
          </a:solidFill>
        </p:spPr>
        <p:txBody>
          <a:bodyPr lIns="324000" tIns="324000" rIns="180000">
            <a:noAutofit/>
          </a:bodyPr>
          <a:lstStyle>
            <a:lvl1pPr>
              <a:defRPr sz="18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add text</a:t>
            </a:r>
          </a:p>
        </p:txBody>
      </p:sp>
    </p:spTree>
    <p:extLst>
      <p:ext uri="{BB962C8B-B14F-4D97-AF65-F5344CB8AC3E}">
        <p14:creationId xmlns:p14="http://schemas.microsoft.com/office/powerpoint/2010/main" val="1388400041"/>
      </p:ext>
    </p:extLst>
  </p:cSld>
  <p:clrMapOvr>
    <a:masterClrMapping/>
  </p:clrMapOvr>
  <p:extLst>
    <p:ext uri="{DCECCB84-F9BA-43D5-87BE-67443E8EF086}">
      <p15:sldGuideLst xmlns:p15="http://schemas.microsoft.com/office/powerpoint/2012/main"/>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Image and Text_1">
    <p:spTree>
      <p:nvGrpSpPr>
        <p:cNvPr id="1" name=""/>
        <p:cNvGrpSpPr/>
        <p:nvPr/>
      </p:nvGrpSpPr>
      <p:grpSpPr>
        <a:xfrm>
          <a:off x="0" y="0"/>
          <a:ext cx="0" cy="0"/>
          <a:chOff x="0" y="0"/>
          <a:chExt cx="0" cy="0"/>
        </a:xfrm>
      </p:grpSpPr>
      <p:sp>
        <p:nvSpPr>
          <p:cNvPr id="3" name="Holder 3"/>
          <p:cNvSpPr>
            <a:spLocks noGrp="1"/>
          </p:cNvSpPr>
          <p:nvPr>
            <p:ph type="subTitle" idx="4" hasCustomPrompt="1"/>
          </p:nvPr>
        </p:nvSpPr>
        <p:spPr>
          <a:xfrm>
            <a:off x="384175" y="30480"/>
            <a:ext cx="9991057" cy="1274537"/>
          </a:xfrm>
          <a:prstGeom prst="rect">
            <a:avLst/>
          </a:prstGeom>
        </p:spPr>
        <p:txBody>
          <a:bodyPr anchor="ctr">
            <a:noAutofit/>
          </a:bodyPr>
          <a:lstStyle>
            <a:lvl1pPr>
              <a:lnSpc>
                <a:spcPct val="90000"/>
              </a:lnSpc>
              <a:spcBef>
                <a:spcPts val="0"/>
              </a:spcBef>
              <a:defRPr sz="2600" spc="50" baseline="0">
                <a:solidFill>
                  <a:schemeClr val="accent1"/>
                </a:solidFill>
                <a:latin typeface="+mj-lt"/>
              </a:defRPr>
            </a:lvl1pPr>
          </a:lstStyle>
          <a:p>
            <a:r>
              <a:rPr lang="en-ZA" dirty="0"/>
              <a:t>Slide Title</a:t>
            </a:r>
            <a:endParaRPr dirty="0"/>
          </a:p>
        </p:txBody>
      </p:sp>
      <p:sp>
        <p:nvSpPr>
          <p:cNvPr id="8" name="Picture Placeholder 4">
            <a:extLst>
              <a:ext uri="{FF2B5EF4-FFF2-40B4-BE49-F238E27FC236}">
                <a16:creationId xmlns:a16="http://schemas.microsoft.com/office/drawing/2014/main" id="{B0AE999D-6CB2-40C8-8409-8FD683469149}"/>
              </a:ext>
            </a:extLst>
          </p:cNvPr>
          <p:cNvSpPr>
            <a:spLocks noGrp="1"/>
          </p:cNvSpPr>
          <p:nvPr>
            <p:ph type="pic" sz="quarter" idx="10" hasCustomPrompt="1"/>
          </p:nvPr>
        </p:nvSpPr>
        <p:spPr>
          <a:xfrm>
            <a:off x="211504" y="1225548"/>
            <a:ext cx="10267200" cy="6130800"/>
          </a:xfrm>
          <a:pattFill prst="ltUpDiag">
            <a:fgClr>
              <a:schemeClr val="bg1">
                <a:lumMod val="85000"/>
              </a:schemeClr>
            </a:fgClr>
            <a:bgClr>
              <a:schemeClr val="bg1">
                <a:lumMod val="95000"/>
              </a:schemeClr>
            </a:bgClr>
          </a:pattFill>
        </p:spPr>
        <p:txBody>
          <a:bodyPr tIns="2412000">
            <a:noAutofit/>
          </a:bodyPr>
          <a:lstStyle>
            <a:lvl1pPr algn="ctr">
              <a:defRPr sz="1400"/>
            </a:lvl1pPr>
          </a:lstStyle>
          <a:p>
            <a:r>
              <a:rPr lang="en-ZA" dirty="0"/>
              <a:t>Click on icon to insert image</a:t>
            </a:r>
          </a:p>
        </p:txBody>
      </p:sp>
      <p:sp>
        <p:nvSpPr>
          <p:cNvPr id="11" name="Text Placeholder 10">
            <a:extLst>
              <a:ext uri="{FF2B5EF4-FFF2-40B4-BE49-F238E27FC236}">
                <a16:creationId xmlns:a16="http://schemas.microsoft.com/office/drawing/2014/main" id="{CFAA01ED-08CB-48BB-B047-22B869A8DFEF}"/>
              </a:ext>
            </a:extLst>
          </p:cNvPr>
          <p:cNvSpPr>
            <a:spLocks noGrp="1"/>
          </p:cNvSpPr>
          <p:nvPr>
            <p:ph type="body" sz="quarter" idx="11" hasCustomPrompt="1"/>
          </p:nvPr>
        </p:nvSpPr>
        <p:spPr>
          <a:xfrm>
            <a:off x="5852160" y="3396348"/>
            <a:ext cx="4354880" cy="3960000"/>
          </a:xfrm>
          <a:solidFill>
            <a:schemeClr val="accent1"/>
          </a:solidFill>
        </p:spPr>
        <p:txBody>
          <a:bodyPr lIns="324000" tIns="324000" rIns="180000">
            <a:noAutofit/>
          </a:bodyPr>
          <a:lstStyle>
            <a:lvl1pPr>
              <a:defRPr sz="18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add text</a:t>
            </a:r>
          </a:p>
        </p:txBody>
      </p:sp>
    </p:spTree>
    <p:extLst>
      <p:ext uri="{BB962C8B-B14F-4D97-AF65-F5344CB8AC3E}">
        <p14:creationId xmlns:p14="http://schemas.microsoft.com/office/powerpoint/2010/main" val="2859408103"/>
      </p:ext>
    </p:extLst>
  </p:cSld>
  <p:clrMapOvr>
    <a:masterClrMapping/>
  </p:clrMapOvr>
  <p:extLst>
    <p:ext uri="{DCECCB84-F9BA-43D5-87BE-67443E8EF086}">
      <p15:sldGuideLst xmlns:p15="http://schemas.microsoft.com/office/powerpoint/2012/main"/>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Image and Text_2">
    <p:spTree>
      <p:nvGrpSpPr>
        <p:cNvPr id="1" name=""/>
        <p:cNvGrpSpPr/>
        <p:nvPr/>
      </p:nvGrpSpPr>
      <p:grpSpPr>
        <a:xfrm>
          <a:off x="0" y="0"/>
          <a:ext cx="0" cy="0"/>
          <a:chOff x="0" y="0"/>
          <a:chExt cx="0" cy="0"/>
        </a:xfrm>
      </p:grpSpPr>
      <p:sp>
        <p:nvSpPr>
          <p:cNvPr id="3" name="Holder 3"/>
          <p:cNvSpPr>
            <a:spLocks noGrp="1"/>
          </p:cNvSpPr>
          <p:nvPr>
            <p:ph type="subTitle" idx="4" hasCustomPrompt="1"/>
          </p:nvPr>
        </p:nvSpPr>
        <p:spPr>
          <a:xfrm>
            <a:off x="384175" y="30480"/>
            <a:ext cx="9991057" cy="1274537"/>
          </a:xfrm>
          <a:prstGeom prst="rect">
            <a:avLst/>
          </a:prstGeom>
        </p:spPr>
        <p:txBody>
          <a:bodyPr anchor="ctr">
            <a:noAutofit/>
          </a:bodyPr>
          <a:lstStyle>
            <a:lvl1pPr>
              <a:lnSpc>
                <a:spcPct val="90000"/>
              </a:lnSpc>
              <a:spcBef>
                <a:spcPts val="0"/>
              </a:spcBef>
              <a:defRPr sz="2600" spc="50" baseline="0">
                <a:solidFill>
                  <a:schemeClr val="accent1"/>
                </a:solidFill>
                <a:latin typeface="+mj-lt"/>
              </a:defRPr>
            </a:lvl1pPr>
          </a:lstStyle>
          <a:p>
            <a:r>
              <a:rPr lang="en-ZA" dirty="0"/>
              <a:t>Slide Title</a:t>
            </a:r>
            <a:endParaRPr dirty="0"/>
          </a:p>
        </p:txBody>
      </p:sp>
      <p:sp>
        <p:nvSpPr>
          <p:cNvPr id="7" name="Picture Placeholder 4">
            <a:extLst>
              <a:ext uri="{FF2B5EF4-FFF2-40B4-BE49-F238E27FC236}">
                <a16:creationId xmlns:a16="http://schemas.microsoft.com/office/drawing/2014/main" id="{3D9C63C3-81CC-4E76-B12B-310FF4F7716F}"/>
              </a:ext>
            </a:extLst>
          </p:cNvPr>
          <p:cNvSpPr>
            <a:spLocks noGrp="1"/>
          </p:cNvSpPr>
          <p:nvPr>
            <p:ph type="pic" sz="quarter" idx="12" hasCustomPrompt="1"/>
          </p:nvPr>
        </p:nvSpPr>
        <p:spPr>
          <a:xfrm>
            <a:off x="211504" y="3001108"/>
            <a:ext cx="10267200" cy="4355240"/>
          </a:xfrm>
          <a:pattFill prst="ltUpDiag">
            <a:fgClr>
              <a:schemeClr val="bg1">
                <a:lumMod val="85000"/>
              </a:schemeClr>
            </a:fgClr>
            <a:bgClr>
              <a:schemeClr val="bg1">
                <a:lumMod val="95000"/>
              </a:schemeClr>
            </a:bgClr>
          </a:pattFill>
        </p:spPr>
        <p:txBody>
          <a:bodyPr tIns="2412000">
            <a:noAutofit/>
          </a:bodyPr>
          <a:lstStyle>
            <a:lvl1pPr algn="ctr">
              <a:defRPr sz="1400"/>
            </a:lvl1pPr>
          </a:lstStyle>
          <a:p>
            <a:r>
              <a:rPr lang="en-ZA" dirty="0"/>
              <a:t>Click on icon to insert image</a:t>
            </a:r>
          </a:p>
        </p:txBody>
      </p:sp>
      <p:sp>
        <p:nvSpPr>
          <p:cNvPr id="9" name="Text Placeholder 10">
            <a:extLst>
              <a:ext uri="{FF2B5EF4-FFF2-40B4-BE49-F238E27FC236}">
                <a16:creationId xmlns:a16="http://schemas.microsoft.com/office/drawing/2014/main" id="{88501575-7006-4005-BA26-BD24636B4E25}"/>
              </a:ext>
            </a:extLst>
          </p:cNvPr>
          <p:cNvSpPr>
            <a:spLocks noGrp="1"/>
          </p:cNvSpPr>
          <p:nvPr>
            <p:ph type="body" sz="quarter" idx="13" hasCustomPrompt="1"/>
          </p:nvPr>
        </p:nvSpPr>
        <p:spPr>
          <a:xfrm>
            <a:off x="484179" y="1643002"/>
            <a:ext cx="4356000" cy="3960000"/>
          </a:xfrm>
          <a:solidFill>
            <a:schemeClr val="accent1"/>
          </a:solidFill>
        </p:spPr>
        <p:txBody>
          <a:bodyPr lIns="324000" tIns="324000" rIns="180000">
            <a:noAutofit/>
          </a:bodyPr>
          <a:lstStyle>
            <a:lvl1pPr>
              <a:defRPr sz="18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add text</a:t>
            </a:r>
          </a:p>
        </p:txBody>
      </p:sp>
    </p:spTree>
    <p:extLst>
      <p:ext uri="{BB962C8B-B14F-4D97-AF65-F5344CB8AC3E}">
        <p14:creationId xmlns:p14="http://schemas.microsoft.com/office/powerpoint/2010/main" val="581730690"/>
      </p:ext>
    </p:extLst>
  </p:cSld>
  <p:clrMapOvr>
    <a:masterClrMapping/>
  </p:clrMapOvr>
  <p:extLst>
    <p:ext uri="{DCECCB84-F9BA-43D5-87BE-67443E8EF086}">
      <p15:sldGuideLst xmlns:p15="http://schemas.microsoft.com/office/powerpoint/2012/main"/>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Closing Slide">
    <p:spTree>
      <p:nvGrpSpPr>
        <p:cNvPr id="1" name=""/>
        <p:cNvGrpSpPr/>
        <p:nvPr/>
      </p:nvGrpSpPr>
      <p:grpSpPr>
        <a:xfrm>
          <a:off x="0" y="0"/>
          <a:ext cx="0" cy="0"/>
          <a:chOff x="0" y="0"/>
          <a:chExt cx="0" cy="0"/>
        </a:xfrm>
      </p:grpSpPr>
      <p:sp>
        <p:nvSpPr>
          <p:cNvPr id="37" name="Rectangle 36">
            <a:extLst>
              <a:ext uri="{FF2B5EF4-FFF2-40B4-BE49-F238E27FC236}">
                <a16:creationId xmlns:a16="http://schemas.microsoft.com/office/drawing/2014/main" id="{0E4B3C4C-C2BB-4A1E-8730-744ED1B0CF6F}"/>
              </a:ext>
            </a:extLst>
          </p:cNvPr>
          <p:cNvSpPr/>
          <p:nvPr userDrawn="1"/>
        </p:nvSpPr>
        <p:spPr>
          <a:xfrm>
            <a:off x="213139" y="1225549"/>
            <a:ext cx="10267122" cy="612899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 name="Holder 3"/>
          <p:cNvSpPr>
            <a:spLocks noGrp="1"/>
          </p:cNvSpPr>
          <p:nvPr>
            <p:ph type="body" idx="1"/>
          </p:nvPr>
        </p:nvSpPr>
        <p:spPr>
          <a:xfrm>
            <a:off x="490658" y="3033360"/>
            <a:ext cx="3603821" cy="3387760"/>
          </a:xfrm>
        </p:spPr>
        <p:txBody>
          <a:bodyPr lIns="0"/>
          <a:lstStyle>
            <a:lvl1pPr>
              <a:defRPr sz="1400" b="0" i="0">
                <a:solidFill>
                  <a:schemeClr val="accent1"/>
                </a:solidFill>
                <a:latin typeface="+mj-lt"/>
                <a:cs typeface="ClassicalGaramondBT-Roman"/>
              </a:defRPr>
            </a:lvl1pPr>
          </a:lstStyle>
          <a:p>
            <a:endParaRPr dirty="0"/>
          </a:p>
        </p:txBody>
      </p:sp>
      <p:sp>
        <p:nvSpPr>
          <p:cNvPr id="33" name="Holder 3">
            <a:extLst>
              <a:ext uri="{FF2B5EF4-FFF2-40B4-BE49-F238E27FC236}">
                <a16:creationId xmlns:a16="http://schemas.microsoft.com/office/drawing/2014/main" id="{EAEB305D-19DC-4069-BD14-3A54A1EE426D}"/>
              </a:ext>
            </a:extLst>
          </p:cNvPr>
          <p:cNvSpPr>
            <a:spLocks noGrp="1"/>
          </p:cNvSpPr>
          <p:nvPr userDrawn="1">
            <p:ph type="subTitle" idx="4" hasCustomPrompt="1"/>
          </p:nvPr>
        </p:nvSpPr>
        <p:spPr>
          <a:xfrm>
            <a:off x="384175" y="30480"/>
            <a:ext cx="9991057" cy="1274537"/>
          </a:xfrm>
          <a:prstGeom prst="rect">
            <a:avLst/>
          </a:prstGeom>
        </p:spPr>
        <p:txBody>
          <a:bodyPr anchor="ctr">
            <a:noAutofit/>
          </a:bodyPr>
          <a:lstStyle>
            <a:lvl1pPr>
              <a:lnSpc>
                <a:spcPct val="90000"/>
              </a:lnSpc>
              <a:spcBef>
                <a:spcPts val="0"/>
              </a:spcBef>
              <a:defRPr sz="2600" spc="50" baseline="0">
                <a:solidFill>
                  <a:schemeClr val="accent1"/>
                </a:solidFill>
                <a:latin typeface="+mj-lt"/>
              </a:defRPr>
            </a:lvl1pPr>
          </a:lstStyle>
          <a:p>
            <a:r>
              <a:rPr lang="en-ZA" dirty="0"/>
              <a:t>Please Contact Us</a:t>
            </a:r>
            <a:endParaRPr dirty="0"/>
          </a:p>
        </p:txBody>
      </p:sp>
      <p:sp>
        <p:nvSpPr>
          <p:cNvPr id="34" name="Picture Placeholder 4">
            <a:extLst>
              <a:ext uri="{FF2B5EF4-FFF2-40B4-BE49-F238E27FC236}">
                <a16:creationId xmlns:a16="http://schemas.microsoft.com/office/drawing/2014/main" id="{D64776E2-AA0D-4F5E-98B0-CB04B01C0802}"/>
              </a:ext>
            </a:extLst>
          </p:cNvPr>
          <p:cNvSpPr>
            <a:spLocks noGrp="1"/>
          </p:cNvSpPr>
          <p:nvPr userDrawn="1">
            <p:ph type="pic" sz="quarter" idx="12" hasCustomPrompt="1"/>
          </p:nvPr>
        </p:nvSpPr>
        <p:spPr>
          <a:xfrm>
            <a:off x="496142" y="1772392"/>
            <a:ext cx="1111600" cy="1109285"/>
          </a:xfrm>
          <a:pattFill prst="ltUpDiag">
            <a:fgClr>
              <a:schemeClr val="bg1">
                <a:lumMod val="85000"/>
              </a:schemeClr>
            </a:fgClr>
            <a:bgClr>
              <a:schemeClr val="bg1">
                <a:lumMod val="95000"/>
              </a:schemeClr>
            </a:bgClr>
          </a:pattFill>
        </p:spPr>
        <p:txBody>
          <a:bodyPr tIns="0">
            <a:noAutofit/>
          </a:bodyPr>
          <a:lstStyle>
            <a:lvl1pPr algn="ctr">
              <a:defRPr sz="700"/>
            </a:lvl1pPr>
          </a:lstStyle>
          <a:p>
            <a:r>
              <a:rPr lang="en-ZA" dirty="0"/>
              <a:t>Click on icon to insert image</a:t>
            </a:r>
          </a:p>
        </p:txBody>
      </p:sp>
    </p:spTree>
    <p:extLst>
      <p:ext uri="{BB962C8B-B14F-4D97-AF65-F5344CB8AC3E}">
        <p14:creationId xmlns:p14="http://schemas.microsoft.com/office/powerpoint/2010/main" val="76612417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Closing Slide_1">
    <p:spTree>
      <p:nvGrpSpPr>
        <p:cNvPr id="1" name=""/>
        <p:cNvGrpSpPr/>
        <p:nvPr/>
      </p:nvGrpSpPr>
      <p:grpSpPr>
        <a:xfrm>
          <a:off x="0" y="0"/>
          <a:ext cx="0" cy="0"/>
          <a:chOff x="0" y="0"/>
          <a:chExt cx="0" cy="0"/>
        </a:xfrm>
      </p:grpSpPr>
      <p:sp>
        <p:nvSpPr>
          <p:cNvPr id="37" name="Rectangle 36">
            <a:extLst>
              <a:ext uri="{FF2B5EF4-FFF2-40B4-BE49-F238E27FC236}">
                <a16:creationId xmlns:a16="http://schemas.microsoft.com/office/drawing/2014/main" id="{0E4B3C4C-C2BB-4A1E-8730-744ED1B0CF6F}"/>
              </a:ext>
            </a:extLst>
          </p:cNvPr>
          <p:cNvSpPr/>
          <p:nvPr userDrawn="1"/>
        </p:nvSpPr>
        <p:spPr>
          <a:xfrm>
            <a:off x="213139" y="1225549"/>
            <a:ext cx="10267122" cy="612899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3" name="Holder 3">
            <a:extLst>
              <a:ext uri="{FF2B5EF4-FFF2-40B4-BE49-F238E27FC236}">
                <a16:creationId xmlns:a16="http://schemas.microsoft.com/office/drawing/2014/main" id="{EAEB305D-19DC-4069-BD14-3A54A1EE426D}"/>
              </a:ext>
            </a:extLst>
          </p:cNvPr>
          <p:cNvSpPr>
            <a:spLocks noGrp="1"/>
          </p:cNvSpPr>
          <p:nvPr userDrawn="1">
            <p:ph type="subTitle" idx="4" hasCustomPrompt="1"/>
          </p:nvPr>
        </p:nvSpPr>
        <p:spPr>
          <a:xfrm>
            <a:off x="384175" y="30480"/>
            <a:ext cx="9991057" cy="1274537"/>
          </a:xfrm>
          <a:prstGeom prst="rect">
            <a:avLst/>
          </a:prstGeom>
        </p:spPr>
        <p:txBody>
          <a:bodyPr anchor="ctr">
            <a:noAutofit/>
          </a:bodyPr>
          <a:lstStyle>
            <a:lvl1pPr>
              <a:lnSpc>
                <a:spcPct val="90000"/>
              </a:lnSpc>
              <a:spcBef>
                <a:spcPts val="0"/>
              </a:spcBef>
              <a:defRPr sz="2600" spc="50" baseline="0">
                <a:solidFill>
                  <a:schemeClr val="accent1"/>
                </a:solidFill>
                <a:latin typeface="+mj-lt"/>
              </a:defRPr>
            </a:lvl1pPr>
          </a:lstStyle>
          <a:p>
            <a:r>
              <a:rPr lang="en-ZA" dirty="0"/>
              <a:t>Please Contact Us</a:t>
            </a:r>
            <a:endParaRPr dirty="0"/>
          </a:p>
        </p:txBody>
      </p:sp>
      <p:sp>
        <p:nvSpPr>
          <p:cNvPr id="2" name="Holder 3">
            <a:extLst>
              <a:ext uri="{FF2B5EF4-FFF2-40B4-BE49-F238E27FC236}">
                <a16:creationId xmlns:a16="http://schemas.microsoft.com/office/drawing/2014/main" id="{4FA6EE11-70C8-33E0-41B5-34D69B55D186}"/>
              </a:ext>
            </a:extLst>
          </p:cNvPr>
          <p:cNvSpPr>
            <a:spLocks noGrp="1"/>
          </p:cNvSpPr>
          <p:nvPr>
            <p:ph type="body" idx="1"/>
          </p:nvPr>
        </p:nvSpPr>
        <p:spPr>
          <a:xfrm>
            <a:off x="490658" y="3033710"/>
            <a:ext cx="3146621" cy="3102930"/>
          </a:xfrm>
        </p:spPr>
        <p:txBody>
          <a:bodyPr lIns="0"/>
          <a:lstStyle>
            <a:lvl1pPr>
              <a:defRPr sz="1400" b="0" i="0">
                <a:solidFill>
                  <a:schemeClr val="accent1"/>
                </a:solidFill>
                <a:latin typeface="+mj-lt"/>
                <a:cs typeface="ClassicalGaramondBT-Roman"/>
              </a:defRPr>
            </a:lvl1pPr>
          </a:lstStyle>
          <a:p>
            <a:endParaRPr dirty="0"/>
          </a:p>
        </p:txBody>
      </p:sp>
      <p:sp>
        <p:nvSpPr>
          <p:cNvPr id="4" name="Picture Placeholder 4">
            <a:extLst>
              <a:ext uri="{FF2B5EF4-FFF2-40B4-BE49-F238E27FC236}">
                <a16:creationId xmlns:a16="http://schemas.microsoft.com/office/drawing/2014/main" id="{4BEAD98A-67BD-AE47-3E36-E6C0E1948B8A}"/>
              </a:ext>
            </a:extLst>
          </p:cNvPr>
          <p:cNvSpPr>
            <a:spLocks noGrp="1"/>
          </p:cNvSpPr>
          <p:nvPr>
            <p:ph type="pic" sz="quarter" idx="12" hasCustomPrompt="1"/>
          </p:nvPr>
        </p:nvSpPr>
        <p:spPr>
          <a:xfrm>
            <a:off x="496142" y="1772742"/>
            <a:ext cx="1111600" cy="1109285"/>
          </a:xfrm>
          <a:pattFill prst="ltUpDiag">
            <a:fgClr>
              <a:schemeClr val="bg1">
                <a:lumMod val="85000"/>
              </a:schemeClr>
            </a:fgClr>
            <a:bgClr>
              <a:schemeClr val="bg1">
                <a:lumMod val="95000"/>
              </a:schemeClr>
            </a:bgClr>
          </a:pattFill>
        </p:spPr>
        <p:txBody>
          <a:bodyPr tIns="0">
            <a:noAutofit/>
          </a:bodyPr>
          <a:lstStyle>
            <a:lvl1pPr algn="ctr">
              <a:defRPr sz="700"/>
            </a:lvl1pPr>
          </a:lstStyle>
          <a:p>
            <a:r>
              <a:rPr lang="en-ZA" dirty="0"/>
              <a:t>Click on icon to insert image</a:t>
            </a:r>
          </a:p>
        </p:txBody>
      </p:sp>
      <p:sp>
        <p:nvSpPr>
          <p:cNvPr id="5" name="Holder 3">
            <a:extLst>
              <a:ext uri="{FF2B5EF4-FFF2-40B4-BE49-F238E27FC236}">
                <a16:creationId xmlns:a16="http://schemas.microsoft.com/office/drawing/2014/main" id="{E54BD52A-47A9-300C-5C55-8F71C5ECCF47}"/>
              </a:ext>
            </a:extLst>
          </p:cNvPr>
          <p:cNvSpPr>
            <a:spLocks noGrp="1"/>
          </p:cNvSpPr>
          <p:nvPr>
            <p:ph type="body" idx="13"/>
          </p:nvPr>
        </p:nvSpPr>
        <p:spPr>
          <a:xfrm>
            <a:off x="3692811" y="3033710"/>
            <a:ext cx="3251773" cy="3102930"/>
          </a:xfrm>
        </p:spPr>
        <p:txBody>
          <a:bodyPr lIns="0"/>
          <a:lstStyle>
            <a:lvl1pPr>
              <a:defRPr sz="1400" b="0" i="0">
                <a:solidFill>
                  <a:schemeClr val="accent1"/>
                </a:solidFill>
                <a:latin typeface="+mj-lt"/>
                <a:cs typeface="ClassicalGaramondBT-Roman"/>
              </a:defRPr>
            </a:lvl1pPr>
          </a:lstStyle>
          <a:p>
            <a:endParaRPr dirty="0"/>
          </a:p>
        </p:txBody>
      </p:sp>
      <p:sp>
        <p:nvSpPr>
          <p:cNvPr id="6" name="Picture Placeholder 4">
            <a:extLst>
              <a:ext uri="{FF2B5EF4-FFF2-40B4-BE49-F238E27FC236}">
                <a16:creationId xmlns:a16="http://schemas.microsoft.com/office/drawing/2014/main" id="{5EA52140-137C-3A8B-7BB8-8EC433AF1ACB}"/>
              </a:ext>
            </a:extLst>
          </p:cNvPr>
          <p:cNvSpPr>
            <a:spLocks noGrp="1"/>
          </p:cNvSpPr>
          <p:nvPr>
            <p:ph type="pic" sz="quarter" idx="14" hasCustomPrompt="1"/>
          </p:nvPr>
        </p:nvSpPr>
        <p:spPr>
          <a:xfrm>
            <a:off x="3716150" y="1772742"/>
            <a:ext cx="1111600" cy="1109285"/>
          </a:xfrm>
          <a:pattFill prst="ltUpDiag">
            <a:fgClr>
              <a:schemeClr val="bg1">
                <a:lumMod val="85000"/>
              </a:schemeClr>
            </a:fgClr>
            <a:bgClr>
              <a:schemeClr val="bg1">
                <a:lumMod val="95000"/>
              </a:schemeClr>
            </a:bgClr>
          </a:pattFill>
        </p:spPr>
        <p:txBody>
          <a:bodyPr tIns="0">
            <a:noAutofit/>
          </a:bodyPr>
          <a:lstStyle>
            <a:lvl1pPr algn="ctr">
              <a:defRPr sz="700"/>
            </a:lvl1pPr>
          </a:lstStyle>
          <a:p>
            <a:r>
              <a:rPr lang="en-ZA" dirty="0"/>
              <a:t>Click on icon to insert image</a:t>
            </a:r>
          </a:p>
        </p:txBody>
      </p:sp>
    </p:spTree>
    <p:extLst>
      <p:ext uri="{BB962C8B-B14F-4D97-AF65-F5344CB8AC3E}">
        <p14:creationId xmlns:p14="http://schemas.microsoft.com/office/powerpoint/2010/main" val="36839634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Closing Slide_2">
    <p:spTree>
      <p:nvGrpSpPr>
        <p:cNvPr id="1" name=""/>
        <p:cNvGrpSpPr/>
        <p:nvPr/>
      </p:nvGrpSpPr>
      <p:grpSpPr>
        <a:xfrm>
          <a:off x="0" y="0"/>
          <a:ext cx="0" cy="0"/>
          <a:chOff x="0" y="0"/>
          <a:chExt cx="0" cy="0"/>
        </a:xfrm>
      </p:grpSpPr>
      <p:sp>
        <p:nvSpPr>
          <p:cNvPr id="37" name="Rectangle 36">
            <a:extLst>
              <a:ext uri="{FF2B5EF4-FFF2-40B4-BE49-F238E27FC236}">
                <a16:creationId xmlns:a16="http://schemas.microsoft.com/office/drawing/2014/main" id="{0E4B3C4C-C2BB-4A1E-8730-744ED1B0CF6F}"/>
              </a:ext>
            </a:extLst>
          </p:cNvPr>
          <p:cNvSpPr/>
          <p:nvPr userDrawn="1"/>
        </p:nvSpPr>
        <p:spPr>
          <a:xfrm>
            <a:off x="213139" y="1225549"/>
            <a:ext cx="10267122" cy="612899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 name="Holder 3"/>
          <p:cNvSpPr>
            <a:spLocks noGrp="1"/>
          </p:cNvSpPr>
          <p:nvPr>
            <p:ph type="body" idx="1"/>
          </p:nvPr>
        </p:nvSpPr>
        <p:spPr>
          <a:xfrm>
            <a:off x="490658" y="3033710"/>
            <a:ext cx="3225491" cy="3184210"/>
          </a:xfrm>
        </p:spPr>
        <p:txBody>
          <a:bodyPr lIns="0"/>
          <a:lstStyle>
            <a:lvl1pPr>
              <a:defRPr sz="1400" b="0" i="0">
                <a:solidFill>
                  <a:schemeClr val="accent1"/>
                </a:solidFill>
                <a:latin typeface="+mj-lt"/>
                <a:cs typeface="ClassicalGaramondBT-Roman"/>
              </a:defRPr>
            </a:lvl1pPr>
          </a:lstStyle>
          <a:p>
            <a:endParaRPr dirty="0"/>
          </a:p>
        </p:txBody>
      </p:sp>
      <p:sp>
        <p:nvSpPr>
          <p:cNvPr id="33" name="Holder 3">
            <a:extLst>
              <a:ext uri="{FF2B5EF4-FFF2-40B4-BE49-F238E27FC236}">
                <a16:creationId xmlns:a16="http://schemas.microsoft.com/office/drawing/2014/main" id="{EAEB305D-19DC-4069-BD14-3A54A1EE426D}"/>
              </a:ext>
            </a:extLst>
          </p:cNvPr>
          <p:cNvSpPr>
            <a:spLocks noGrp="1"/>
          </p:cNvSpPr>
          <p:nvPr userDrawn="1">
            <p:ph type="subTitle" idx="4" hasCustomPrompt="1"/>
          </p:nvPr>
        </p:nvSpPr>
        <p:spPr>
          <a:xfrm>
            <a:off x="384175" y="30480"/>
            <a:ext cx="9991057" cy="1274537"/>
          </a:xfrm>
          <a:prstGeom prst="rect">
            <a:avLst/>
          </a:prstGeom>
        </p:spPr>
        <p:txBody>
          <a:bodyPr anchor="ctr">
            <a:noAutofit/>
          </a:bodyPr>
          <a:lstStyle>
            <a:lvl1pPr>
              <a:lnSpc>
                <a:spcPct val="90000"/>
              </a:lnSpc>
              <a:spcBef>
                <a:spcPts val="0"/>
              </a:spcBef>
              <a:defRPr sz="2600" spc="50" baseline="0">
                <a:solidFill>
                  <a:schemeClr val="accent1"/>
                </a:solidFill>
                <a:latin typeface="+mj-lt"/>
              </a:defRPr>
            </a:lvl1pPr>
          </a:lstStyle>
          <a:p>
            <a:r>
              <a:rPr lang="en-ZA" dirty="0"/>
              <a:t>Please Contact Us</a:t>
            </a:r>
            <a:endParaRPr dirty="0"/>
          </a:p>
        </p:txBody>
      </p:sp>
      <p:sp>
        <p:nvSpPr>
          <p:cNvPr id="34" name="Picture Placeholder 4">
            <a:extLst>
              <a:ext uri="{FF2B5EF4-FFF2-40B4-BE49-F238E27FC236}">
                <a16:creationId xmlns:a16="http://schemas.microsoft.com/office/drawing/2014/main" id="{D64776E2-AA0D-4F5E-98B0-CB04B01C0802}"/>
              </a:ext>
            </a:extLst>
          </p:cNvPr>
          <p:cNvSpPr>
            <a:spLocks noGrp="1"/>
          </p:cNvSpPr>
          <p:nvPr userDrawn="1">
            <p:ph type="pic" sz="quarter" idx="12" hasCustomPrompt="1"/>
          </p:nvPr>
        </p:nvSpPr>
        <p:spPr>
          <a:xfrm>
            <a:off x="496142" y="1772742"/>
            <a:ext cx="1111600" cy="1109285"/>
          </a:xfrm>
          <a:pattFill prst="ltUpDiag">
            <a:fgClr>
              <a:schemeClr val="bg1">
                <a:lumMod val="85000"/>
              </a:schemeClr>
            </a:fgClr>
            <a:bgClr>
              <a:schemeClr val="bg1">
                <a:lumMod val="95000"/>
              </a:schemeClr>
            </a:bgClr>
          </a:pattFill>
        </p:spPr>
        <p:txBody>
          <a:bodyPr tIns="0">
            <a:noAutofit/>
          </a:bodyPr>
          <a:lstStyle>
            <a:lvl1pPr algn="ctr">
              <a:defRPr sz="700"/>
            </a:lvl1pPr>
          </a:lstStyle>
          <a:p>
            <a:r>
              <a:rPr lang="en-ZA" dirty="0"/>
              <a:t>Click on icon to insert image</a:t>
            </a:r>
          </a:p>
        </p:txBody>
      </p:sp>
      <p:sp>
        <p:nvSpPr>
          <p:cNvPr id="14" name="Holder 3">
            <a:extLst>
              <a:ext uri="{FF2B5EF4-FFF2-40B4-BE49-F238E27FC236}">
                <a16:creationId xmlns:a16="http://schemas.microsoft.com/office/drawing/2014/main" id="{1107B5F5-DAD5-D6DB-E3EC-769FAA77F300}"/>
              </a:ext>
            </a:extLst>
          </p:cNvPr>
          <p:cNvSpPr>
            <a:spLocks noGrp="1"/>
          </p:cNvSpPr>
          <p:nvPr>
            <p:ph type="body" idx="13"/>
          </p:nvPr>
        </p:nvSpPr>
        <p:spPr>
          <a:xfrm>
            <a:off x="3692811" y="3033710"/>
            <a:ext cx="3333279" cy="3184210"/>
          </a:xfrm>
        </p:spPr>
        <p:txBody>
          <a:bodyPr lIns="0"/>
          <a:lstStyle>
            <a:lvl1pPr>
              <a:defRPr sz="1400" b="0" i="0">
                <a:solidFill>
                  <a:schemeClr val="accent1"/>
                </a:solidFill>
                <a:latin typeface="+mj-lt"/>
                <a:cs typeface="ClassicalGaramondBT-Roman"/>
              </a:defRPr>
            </a:lvl1pPr>
          </a:lstStyle>
          <a:p>
            <a:endParaRPr dirty="0"/>
          </a:p>
        </p:txBody>
      </p:sp>
      <p:sp>
        <p:nvSpPr>
          <p:cNvPr id="15" name="Picture Placeholder 4">
            <a:extLst>
              <a:ext uri="{FF2B5EF4-FFF2-40B4-BE49-F238E27FC236}">
                <a16:creationId xmlns:a16="http://schemas.microsoft.com/office/drawing/2014/main" id="{326E0BEE-C971-77C0-73E4-D4D96E609F67}"/>
              </a:ext>
            </a:extLst>
          </p:cNvPr>
          <p:cNvSpPr>
            <a:spLocks noGrp="1"/>
          </p:cNvSpPr>
          <p:nvPr>
            <p:ph type="pic" sz="quarter" idx="14" hasCustomPrompt="1"/>
          </p:nvPr>
        </p:nvSpPr>
        <p:spPr>
          <a:xfrm>
            <a:off x="3716150" y="1772742"/>
            <a:ext cx="1111600" cy="1109285"/>
          </a:xfrm>
          <a:pattFill prst="ltUpDiag">
            <a:fgClr>
              <a:schemeClr val="bg1">
                <a:lumMod val="85000"/>
              </a:schemeClr>
            </a:fgClr>
            <a:bgClr>
              <a:schemeClr val="bg1">
                <a:lumMod val="95000"/>
              </a:schemeClr>
            </a:bgClr>
          </a:pattFill>
        </p:spPr>
        <p:txBody>
          <a:bodyPr tIns="0">
            <a:noAutofit/>
          </a:bodyPr>
          <a:lstStyle>
            <a:lvl1pPr algn="ctr">
              <a:defRPr sz="700"/>
            </a:lvl1pPr>
          </a:lstStyle>
          <a:p>
            <a:r>
              <a:rPr lang="en-ZA" dirty="0"/>
              <a:t>Click on icon to insert image</a:t>
            </a:r>
          </a:p>
        </p:txBody>
      </p:sp>
      <p:sp>
        <p:nvSpPr>
          <p:cNvPr id="16" name="Holder 3">
            <a:extLst>
              <a:ext uri="{FF2B5EF4-FFF2-40B4-BE49-F238E27FC236}">
                <a16:creationId xmlns:a16="http://schemas.microsoft.com/office/drawing/2014/main" id="{5F6451E2-9873-8566-8FA3-8F7F3B0938EB}"/>
              </a:ext>
            </a:extLst>
          </p:cNvPr>
          <p:cNvSpPr>
            <a:spLocks noGrp="1"/>
          </p:cNvSpPr>
          <p:nvPr>
            <p:ph type="body" idx="15"/>
          </p:nvPr>
        </p:nvSpPr>
        <p:spPr>
          <a:xfrm>
            <a:off x="6930674" y="3033710"/>
            <a:ext cx="3630325" cy="3184210"/>
          </a:xfrm>
        </p:spPr>
        <p:txBody>
          <a:bodyPr lIns="0"/>
          <a:lstStyle>
            <a:lvl1pPr>
              <a:defRPr sz="1400" b="0" i="0">
                <a:solidFill>
                  <a:schemeClr val="accent1"/>
                </a:solidFill>
                <a:latin typeface="+mj-lt"/>
                <a:cs typeface="ClassicalGaramondBT-Roman"/>
              </a:defRPr>
            </a:lvl1pPr>
          </a:lstStyle>
          <a:p>
            <a:endParaRPr dirty="0"/>
          </a:p>
        </p:txBody>
      </p:sp>
      <p:sp>
        <p:nvSpPr>
          <p:cNvPr id="17" name="Picture Placeholder 4">
            <a:extLst>
              <a:ext uri="{FF2B5EF4-FFF2-40B4-BE49-F238E27FC236}">
                <a16:creationId xmlns:a16="http://schemas.microsoft.com/office/drawing/2014/main" id="{7C889BC7-9487-3289-B3FB-A72C8843786C}"/>
              </a:ext>
            </a:extLst>
          </p:cNvPr>
          <p:cNvSpPr>
            <a:spLocks noGrp="1"/>
          </p:cNvSpPr>
          <p:nvPr>
            <p:ph type="pic" sz="quarter" idx="16" hasCustomPrompt="1"/>
          </p:nvPr>
        </p:nvSpPr>
        <p:spPr>
          <a:xfrm>
            <a:off x="6936158" y="1772742"/>
            <a:ext cx="1111600" cy="1109285"/>
          </a:xfrm>
          <a:pattFill prst="ltUpDiag">
            <a:fgClr>
              <a:schemeClr val="bg1">
                <a:lumMod val="85000"/>
              </a:schemeClr>
            </a:fgClr>
            <a:bgClr>
              <a:schemeClr val="bg1">
                <a:lumMod val="95000"/>
              </a:schemeClr>
            </a:bgClr>
          </a:pattFill>
        </p:spPr>
        <p:txBody>
          <a:bodyPr tIns="0">
            <a:noAutofit/>
          </a:bodyPr>
          <a:lstStyle>
            <a:lvl1pPr algn="ctr">
              <a:defRPr sz="700"/>
            </a:lvl1pPr>
          </a:lstStyle>
          <a:p>
            <a:r>
              <a:rPr lang="en-ZA" dirty="0"/>
              <a:t>Click on icon to insert image</a:t>
            </a:r>
          </a:p>
        </p:txBody>
      </p:sp>
    </p:spTree>
    <p:extLst>
      <p:ext uri="{BB962C8B-B14F-4D97-AF65-F5344CB8AC3E}">
        <p14:creationId xmlns:p14="http://schemas.microsoft.com/office/powerpoint/2010/main" val="271749249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DE0E61E-764D-452B-B7B2-D2CB4F764DD2}"/>
              </a:ext>
            </a:extLst>
          </p:cNvPr>
          <p:cNvSpPr/>
          <p:nvPr userDrawn="1"/>
        </p:nvSpPr>
        <p:spPr>
          <a:xfrm>
            <a:off x="213139" y="1225549"/>
            <a:ext cx="10267122" cy="612899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 name="Holder 3"/>
          <p:cNvSpPr>
            <a:spLocks noGrp="1"/>
          </p:cNvSpPr>
          <p:nvPr>
            <p:ph sz="half" idx="2" hasCustomPrompt="1"/>
          </p:nvPr>
        </p:nvSpPr>
        <p:spPr>
          <a:xfrm>
            <a:off x="485774" y="1623174"/>
            <a:ext cx="9991057" cy="5463426"/>
          </a:xfrm>
          <a:prstGeom prst="rect">
            <a:avLst/>
          </a:prstGeom>
        </p:spPr>
        <p:txBody>
          <a:bodyPr>
            <a:noAutofit/>
          </a:bodyPr>
          <a:lstStyle>
            <a:lvl1pPr marL="360363" indent="-360363">
              <a:buClr>
                <a:schemeClr val="accent1"/>
              </a:buClr>
              <a:buFont typeface="Arial" panose="020B0604020202020204" pitchFamily="34" charset="0"/>
              <a:buChar char="•"/>
              <a:defRPr sz="2400" b="0" i="0">
                <a:solidFill>
                  <a:schemeClr val="accent2"/>
                </a:solidFill>
                <a:latin typeface="+mn-lt"/>
              </a:defRPr>
            </a:lvl1pPr>
          </a:lstStyle>
          <a:p>
            <a:r>
              <a:rPr lang="en-ZA" dirty="0"/>
              <a:t>Click to add text</a:t>
            </a:r>
            <a:endParaRPr dirty="0"/>
          </a:p>
        </p:txBody>
      </p:sp>
      <p:sp>
        <p:nvSpPr>
          <p:cNvPr id="8" name="Holder 3">
            <a:extLst>
              <a:ext uri="{FF2B5EF4-FFF2-40B4-BE49-F238E27FC236}">
                <a16:creationId xmlns:a16="http://schemas.microsoft.com/office/drawing/2014/main" id="{60C32BEF-A740-4FC2-815F-C7DF7BC27B0E}"/>
              </a:ext>
            </a:extLst>
          </p:cNvPr>
          <p:cNvSpPr>
            <a:spLocks noGrp="1"/>
          </p:cNvSpPr>
          <p:nvPr>
            <p:ph type="subTitle" idx="4" hasCustomPrompt="1"/>
          </p:nvPr>
        </p:nvSpPr>
        <p:spPr>
          <a:xfrm>
            <a:off x="485775" y="0"/>
            <a:ext cx="9991057" cy="1274537"/>
          </a:xfrm>
          <a:prstGeom prst="rect">
            <a:avLst/>
          </a:prstGeom>
        </p:spPr>
        <p:txBody>
          <a:bodyPr anchor="ctr">
            <a:noAutofit/>
          </a:bodyPr>
          <a:lstStyle>
            <a:lvl1pPr>
              <a:lnSpc>
                <a:spcPct val="90000"/>
              </a:lnSpc>
              <a:spcBef>
                <a:spcPts val="0"/>
              </a:spcBef>
              <a:defRPr sz="3500" spc="50" baseline="0">
                <a:solidFill>
                  <a:schemeClr val="accent1"/>
                </a:solidFill>
                <a:latin typeface="+mj-lt"/>
              </a:defRPr>
            </a:lvl1pPr>
          </a:lstStyle>
          <a:p>
            <a:r>
              <a:rPr lang="en-ZA" dirty="0"/>
              <a:t>Click to add title</a:t>
            </a:r>
          </a:p>
        </p:txBody>
      </p:sp>
    </p:spTree>
    <p:extLst>
      <p:ext uri="{BB962C8B-B14F-4D97-AF65-F5344CB8AC3E}">
        <p14:creationId xmlns:p14="http://schemas.microsoft.com/office/powerpoint/2010/main" val="609745629"/>
      </p:ext>
    </p:extLst>
  </p:cSld>
  <p:clrMapOvr>
    <a:masterClrMapping/>
  </p:clrMapOvr>
  <p:extLst>
    <p:ext uri="{DCECCB84-F9BA-43D5-87BE-67443E8EF086}">
      <p15:sldGuideLst xmlns:p15="http://schemas.microsoft.com/office/powerpoint/2012/main"/>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Title, Content &amp; Imag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DE0E61E-764D-452B-B7B2-D2CB4F764DD2}"/>
              </a:ext>
            </a:extLst>
          </p:cNvPr>
          <p:cNvSpPr/>
          <p:nvPr userDrawn="1"/>
        </p:nvSpPr>
        <p:spPr>
          <a:xfrm>
            <a:off x="213139" y="1225549"/>
            <a:ext cx="10267122" cy="612899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8" name="Holder 3">
            <a:extLst>
              <a:ext uri="{FF2B5EF4-FFF2-40B4-BE49-F238E27FC236}">
                <a16:creationId xmlns:a16="http://schemas.microsoft.com/office/drawing/2014/main" id="{60C32BEF-A740-4FC2-815F-C7DF7BC27B0E}"/>
              </a:ext>
            </a:extLst>
          </p:cNvPr>
          <p:cNvSpPr>
            <a:spLocks noGrp="1"/>
          </p:cNvSpPr>
          <p:nvPr>
            <p:ph type="subTitle" idx="4" hasCustomPrompt="1"/>
          </p:nvPr>
        </p:nvSpPr>
        <p:spPr>
          <a:xfrm>
            <a:off x="485775" y="0"/>
            <a:ext cx="9991057" cy="1274537"/>
          </a:xfrm>
          <a:prstGeom prst="rect">
            <a:avLst/>
          </a:prstGeom>
        </p:spPr>
        <p:txBody>
          <a:bodyPr anchor="ctr">
            <a:noAutofit/>
          </a:bodyPr>
          <a:lstStyle>
            <a:lvl1pPr>
              <a:lnSpc>
                <a:spcPct val="90000"/>
              </a:lnSpc>
              <a:spcBef>
                <a:spcPts val="0"/>
              </a:spcBef>
              <a:defRPr sz="3500" spc="50" baseline="0">
                <a:solidFill>
                  <a:schemeClr val="accent1"/>
                </a:solidFill>
                <a:latin typeface="+mj-lt"/>
              </a:defRPr>
            </a:lvl1pPr>
          </a:lstStyle>
          <a:p>
            <a:r>
              <a:rPr lang="en-ZA" dirty="0"/>
              <a:t>Slide Title</a:t>
            </a:r>
          </a:p>
        </p:txBody>
      </p:sp>
      <p:sp>
        <p:nvSpPr>
          <p:cNvPr id="4" name="Picture Placeholder 4">
            <a:extLst>
              <a:ext uri="{FF2B5EF4-FFF2-40B4-BE49-F238E27FC236}">
                <a16:creationId xmlns:a16="http://schemas.microsoft.com/office/drawing/2014/main" id="{7440FF8D-93C3-B09B-E488-2CDB142C9B7B}"/>
              </a:ext>
            </a:extLst>
          </p:cNvPr>
          <p:cNvSpPr>
            <a:spLocks noGrp="1"/>
          </p:cNvSpPr>
          <p:nvPr>
            <p:ph type="pic" sz="quarter" idx="10" hasCustomPrompt="1"/>
          </p:nvPr>
        </p:nvSpPr>
        <p:spPr>
          <a:xfrm>
            <a:off x="0" y="2370224"/>
            <a:ext cx="4151085" cy="3839642"/>
          </a:xfrm>
          <a:pattFill prst="ltUpDiag">
            <a:fgClr>
              <a:schemeClr val="bg1">
                <a:lumMod val="85000"/>
              </a:schemeClr>
            </a:fgClr>
            <a:bgClr>
              <a:schemeClr val="bg1">
                <a:lumMod val="95000"/>
              </a:schemeClr>
            </a:bgClr>
          </a:pattFill>
        </p:spPr>
        <p:txBody>
          <a:bodyPr tIns="2412000">
            <a:noAutofit/>
          </a:bodyPr>
          <a:lstStyle>
            <a:lvl1pPr algn="ctr">
              <a:defRPr sz="1400"/>
            </a:lvl1pPr>
          </a:lstStyle>
          <a:p>
            <a:r>
              <a:rPr lang="en-ZA" dirty="0"/>
              <a:t>Click on icon to insert image</a:t>
            </a:r>
          </a:p>
        </p:txBody>
      </p:sp>
      <p:sp>
        <p:nvSpPr>
          <p:cNvPr id="3" name="Holder 3"/>
          <p:cNvSpPr>
            <a:spLocks noGrp="1"/>
          </p:cNvSpPr>
          <p:nvPr>
            <p:ph sz="half" idx="2" hasCustomPrompt="1"/>
          </p:nvPr>
        </p:nvSpPr>
        <p:spPr>
          <a:xfrm>
            <a:off x="4833258" y="1371601"/>
            <a:ext cx="5374367" cy="5906268"/>
          </a:xfrm>
          <a:prstGeom prst="rect">
            <a:avLst/>
          </a:prstGeom>
        </p:spPr>
        <p:txBody>
          <a:bodyPr anchor="ctr">
            <a:noAutofit/>
          </a:bodyPr>
          <a:lstStyle>
            <a:lvl1pPr marL="360363" indent="-360363">
              <a:buClr>
                <a:schemeClr val="accent1"/>
              </a:buClr>
              <a:buFont typeface="Arial" panose="020B0604020202020204" pitchFamily="34" charset="0"/>
              <a:buChar char="•"/>
              <a:defRPr sz="2400" b="0" i="0">
                <a:solidFill>
                  <a:schemeClr val="accent2"/>
                </a:solidFill>
                <a:latin typeface="+mn-lt"/>
              </a:defRPr>
            </a:lvl1pPr>
          </a:lstStyle>
          <a:p>
            <a:r>
              <a:rPr lang="en-ZA" dirty="0"/>
              <a:t>Click to add text</a:t>
            </a:r>
            <a:endParaRPr dirty="0"/>
          </a:p>
        </p:txBody>
      </p:sp>
    </p:spTree>
    <p:extLst>
      <p:ext uri="{BB962C8B-B14F-4D97-AF65-F5344CB8AC3E}">
        <p14:creationId xmlns:p14="http://schemas.microsoft.com/office/powerpoint/2010/main" val="4117481373"/>
      </p:ext>
    </p:extLst>
  </p:cSld>
  <p:clrMapOvr>
    <a:masterClrMapping/>
  </p:clrMapOvr>
  <p:extLst>
    <p:ext uri="{DCECCB84-F9BA-43D5-87BE-67443E8EF086}">
      <p15:sldGuideLst xmlns:p15="http://schemas.microsoft.com/office/powerpoint/2012/main"/>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_CONTENT PAGE">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4E286C9D-BAAF-A44C-BC68-7F703A5F5EB0}"/>
              </a:ext>
            </a:extLst>
          </p:cNvPr>
          <p:cNvSpPr>
            <a:spLocks noGrp="1"/>
          </p:cNvSpPr>
          <p:nvPr>
            <p:ph type="title"/>
          </p:nvPr>
        </p:nvSpPr>
        <p:spPr>
          <a:xfrm>
            <a:off x="734400" y="648000"/>
            <a:ext cx="9223375" cy="418962"/>
          </a:xfrm>
          <a:prstGeom prst="rect">
            <a:avLst/>
          </a:prstGeom>
        </p:spPr>
        <p:txBody>
          <a:bodyPr/>
          <a:lstStyle>
            <a:lvl1pPr>
              <a:defRPr i="1">
                <a:solidFill>
                  <a:srgbClr val="435363"/>
                </a:solidFill>
                <a:latin typeface="Times New Roman" panose="02020603050405020304" pitchFamily="18" charset="0"/>
                <a:cs typeface="Times New Roman" panose="02020603050405020304" pitchFamily="18" charset="0"/>
              </a:defRPr>
            </a:lvl1pPr>
          </a:lstStyle>
          <a:p>
            <a:r>
              <a:rPr lang="en-GB" dirty="0"/>
              <a:t>Click to edit Master title style</a:t>
            </a:r>
            <a:endParaRPr lang="en-US" dirty="0"/>
          </a:p>
        </p:txBody>
      </p:sp>
      <p:sp>
        <p:nvSpPr>
          <p:cNvPr id="12" name="bk object 16">
            <a:extLst>
              <a:ext uri="{FF2B5EF4-FFF2-40B4-BE49-F238E27FC236}">
                <a16:creationId xmlns:a16="http://schemas.microsoft.com/office/drawing/2014/main" id="{C358F6DC-F814-9544-856D-C636FFF297DD}"/>
              </a:ext>
            </a:extLst>
          </p:cNvPr>
          <p:cNvSpPr>
            <a:spLocks/>
          </p:cNvSpPr>
          <p:nvPr userDrawn="1"/>
        </p:nvSpPr>
        <p:spPr bwMode="auto">
          <a:xfrm>
            <a:off x="3241675" y="1119188"/>
            <a:ext cx="4208463" cy="0"/>
          </a:xfrm>
          <a:custGeom>
            <a:avLst/>
            <a:gdLst>
              <a:gd name="T0" fmla="*/ 0 w 4209415"/>
              <a:gd name="T1" fmla="*/ 4209415 w 4209415"/>
            </a:gdLst>
            <a:ahLst/>
            <a:cxnLst>
              <a:cxn ang="0">
                <a:pos x="T0" y="0"/>
              </a:cxn>
              <a:cxn ang="0">
                <a:pos x="T1" y="0"/>
              </a:cxn>
            </a:cxnLst>
            <a:rect l="0" t="0" r="r" b="b"/>
            <a:pathLst>
              <a:path w="4209415">
                <a:moveTo>
                  <a:pt x="0" y="0"/>
                </a:moveTo>
                <a:lnTo>
                  <a:pt x="4209415" y="0"/>
                </a:lnTo>
              </a:path>
            </a:pathLst>
          </a:custGeom>
          <a:noFill/>
          <a:ln w="6350">
            <a:solidFill>
              <a:srgbClr val="445567"/>
            </a:solidFill>
            <a:round/>
            <a:headEnd/>
            <a:tailEnd/>
          </a:ln>
          <a:extLst>
            <a:ext uri="{909E8E84-426E-40dd-AFC4-6F175D3DCCD1}">
              <a14:hiddenFill xmlns="" xmlns:a14="http://schemas.microsoft.com/office/drawing/2010/main">
                <a:solidFill>
                  <a:srgbClr val="FFFFFF"/>
                </a:solidFill>
              </a14:hiddenFill>
            </a:ext>
          </a:extLst>
        </p:spPr>
        <p:txBody>
          <a:bodyPr lIns="0" tIns="0" rIns="0" bIns="0"/>
          <a:lstStyle/>
          <a:p>
            <a:endParaRPr lang="en-US" dirty="0"/>
          </a:p>
        </p:txBody>
      </p:sp>
    </p:spTree>
    <p:extLst>
      <p:ext uri="{BB962C8B-B14F-4D97-AF65-F5344CB8AC3E}">
        <p14:creationId xmlns:p14="http://schemas.microsoft.com/office/powerpoint/2010/main" val="358865877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Four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DE0E61E-764D-452B-B7B2-D2CB4F764DD2}"/>
              </a:ext>
            </a:extLst>
          </p:cNvPr>
          <p:cNvSpPr/>
          <p:nvPr userDrawn="1"/>
        </p:nvSpPr>
        <p:spPr>
          <a:xfrm>
            <a:off x="213139" y="1225550"/>
            <a:ext cx="10267122" cy="612899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9" name="Rectangle 8">
            <a:extLst>
              <a:ext uri="{FF2B5EF4-FFF2-40B4-BE49-F238E27FC236}">
                <a16:creationId xmlns:a16="http://schemas.microsoft.com/office/drawing/2014/main" id="{9CD556BE-2A63-4B42-A37E-624CD1074D94}"/>
              </a:ext>
            </a:extLst>
          </p:cNvPr>
          <p:cNvSpPr/>
          <p:nvPr userDrawn="1"/>
        </p:nvSpPr>
        <p:spPr>
          <a:xfrm>
            <a:off x="485775" y="1502229"/>
            <a:ext cx="4608000" cy="26175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0" name="Rectangle 9">
            <a:extLst>
              <a:ext uri="{FF2B5EF4-FFF2-40B4-BE49-F238E27FC236}">
                <a16:creationId xmlns:a16="http://schemas.microsoft.com/office/drawing/2014/main" id="{97CA6D7C-2431-47C0-8BEE-B77A00B1FF2B}"/>
              </a:ext>
            </a:extLst>
          </p:cNvPr>
          <p:cNvSpPr/>
          <p:nvPr userDrawn="1"/>
        </p:nvSpPr>
        <p:spPr>
          <a:xfrm>
            <a:off x="5599625" y="1502230"/>
            <a:ext cx="4608000" cy="263769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8" name="Holder 3">
            <a:extLst>
              <a:ext uri="{FF2B5EF4-FFF2-40B4-BE49-F238E27FC236}">
                <a16:creationId xmlns:a16="http://schemas.microsoft.com/office/drawing/2014/main" id="{60C32BEF-A740-4FC2-815F-C7DF7BC27B0E}"/>
              </a:ext>
            </a:extLst>
          </p:cNvPr>
          <p:cNvSpPr>
            <a:spLocks noGrp="1"/>
          </p:cNvSpPr>
          <p:nvPr>
            <p:ph type="subTitle" idx="4" hasCustomPrompt="1"/>
          </p:nvPr>
        </p:nvSpPr>
        <p:spPr>
          <a:xfrm>
            <a:off x="475615" y="30480"/>
            <a:ext cx="9991057" cy="1274537"/>
          </a:xfrm>
          <a:prstGeom prst="rect">
            <a:avLst/>
          </a:prstGeom>
        </p:spPr>
        <p:txBody>
          <a:bodyPr anchor="ctr">
            <a:noAutofit/>
          </a:bodyPr>
          <a:lstStyle>
            <a:lvl1pPr>
              <a:lnSpc>
                <a:spcPct val="90000"/>
              </a:lnSpc>
              <a:spcBef>
                <a:spcPts val="0"/>
              </a:spcBef>
              <a:defRPr sz="2600" spc="50" baseline="0">
                <a:solidFill>
                  <a:schemeClr val="accent1"/>
                </a:solidFill>
                <a:latin typeface="+mj-lt"/>
              </a:defRPr>
            </a:lvl1pPr>
          </a:lstStyle>
          <a:p>
            <a:r>
              <a:rPr lang="en-ZA" dirty="0"/>
              <a:t>Slide Title</a:t>
            </a:r>
            <a:endParaRPr dirty="0"/>
          </a:p>
        </p:txBody>
      </p:sp>
      <p:sp>
        <p:nvSpPr>
          <p:cNvPr id="11" name="Holder 3">
            <a:extLst>
              <a:ext uri="{FF2B5EF4-FFF2-40B4-BE49-F238E27FC236}">
                <a16:creationId xmlns:a16="http://schemas.microsoft.com/office/drawing/2014/main" id="{42043083-4256-4A2A-BEEA-2AEC631DC82F}"/>
              </a:ext>
            </a:extLst>
          </p:cNvPr>
          <p:cNvSpPr>
            <a:spLocks noGrp="1"/>
          </p:cNvSpPr>
          <p:nvPr>
            <p:ph sz="half" idx="2" hasCustomPrompt="1"/>
          </p:nvPr>
        </p:nvSpPr>
        <p:spPr>
          <a:xfrm>
            <a:off x="636588" y="1592694"/>
            <a:ext cx="4057096" cy="2235393"/>
          </a:xfrm>
          <a:prstGeom prst="rect">
            <a:avLst/>
          </a:prstGeom>
        </p:spPr>
        <p:txBody>
          <a:bodyPr>
            <a:noAutofit/>
          </a:bodyPr>
          <a:lstStyle>
            <a:lvl1pPr marL="360363" indent="-360363">
              <a:buClr>
                <a:schemeClr val="bg1"/>
              </a:buClr>
              <a:buFont typeface="Arial" panose="020B0604020202020204" pitchFamily="34" charset="0"/>
              <a:buChar char="•"/>
              <a:defRPr sz="1600" b="0" i="0">
                <a:solidFill>
                  <a:schemeClr val="bg1"/>
                </a:solidFill>
                <a:latin typeface="+mn-lt"/>
              </a:defRPr>
            </a:lvl1pPr>
          </a:lstStyle>
          <a:p>
            <a:r>
              <a:rPr lang="en-ZA" dirty="0"/>
              <a:t>Click to add text</a:t>
            </a:r>
            <a:endParaRPr dirty="0"/>
          </a:p>
        </p:txBody>
      </p:sp>
      <p:sp>
        <p:nvSpPr>
          <p:cNvPr id="12" name="Holder 3">
            <a:extLst>
              <a:ext uri="{FF2B5EF4-FFF2-40B4-BE49-F238E27FC236}">
                <a16:creationId xmlns:a16="http://schemas.microsoft.com/office/drawing/2014/main" id="{1DAAD0F8-B131-4AF7-B1A7-58A8D183FEAB}"/>
              </a:ext>
            </a:extLst>
          </p:cNvPr>
          <p:cNvSpPr>
            <a:spLocks noGrp="1"/>
          </p:cNvSpPr>
          <p:nvPr>
            <p:ph sz="half" idx="10" hasCustomPrompt="1"/>
          </p:nvPr>
        </p:nvSpPr>
        <p:spPr>
          <a:xfrm>
            <a:off x="5746399" y="1592694"/>
            <a:ext cx="4086894" cy="2265538"/>
          </a:xfrm>
          <a:prstGeom prst="rect">
            <a:avLst/>
          </a:prstGeom>
        </p:spPr>
        <p:txBody>
          <a:bodyPr>
            <a:noAutofit/>
          </a:bodyPr>
          <a:lstStyle>
            <a:lvl1pPr marL="360363" indent="-360363">
              <a:buClr>
                <a:schemeClr val="bg1"/>
              </a:buClr>
              <a:buFont typeface="Arial" panose="020B0604020202020204" pitchFamily="34" charset="0"/>
              <a:buChar char="•"/>
              <a:defRPr sz="1600" b="0" i="0">
                <a:solidFill>
                  <a:schemeClr val="bg1"/>
                </a:solidFill>
                <a:latin typeface="+mn-lt"/>
              </a:defRPr>
            </a:lvl1pPr>
          </a:lstStyle>
          <a:p>
            <a:r>
              <a:rPr lang="en-ZA" dirty="0"/>
              <a:t>Click to add text</a:t>
            </a:r>
            <a:endParaRPr dirty="0"/>
          </a:p>
        </p:txBody>
      </p:sp>
      <p:sp>
        <p:nvSpPr>
          <p:cNvPr id="13" name="Rectangle 12">
            <a:extLst>
              <a:ext uri="{FF2B5EF4-FFF2-40B4-BE49-F238E27FC236}">
                <a16:creationId xmlns:a16="http://schemas.microsoft.com/office/drawing/2014/main" id="{D3F89F9F-BACB-B258-6190-F96AB7C452A6}"/>
              </a:ext>
            </a:extLst>
          </p:cNvPr>
          <p:cNvSpPr/>
          <p:nvPr userDrawn="1"/>
        </p:nvSpPr>
        <p:spPr>
          <a:xfrm>
            <a:off x="485775" y="4446396"/>
            <a:ext cx="4608000" cy="26175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4" name="Rectangle 13">
            <a:extLst>
              <a:ext uri="{FF2B5EF4-FFF2-40B4-BE49-F238E27FC236}">
                <a16:creationId xmlns:a16="http://schemas.microsoft.com/office/drawing/2014/main" id="{161201D0-7B15-F650-D1B0-325FBD42270B}"/>
              </a:ext>
            </a:extLst>
          </p:cNvPr>
          <p:cNvSpPr/>
          <p:nvPr userDrawn="1"/>
        </p:nvSpPr>
        <p:spPr>
          <a:xfrm>
            <a:off x="5599625" y="4446397"/>
            <a:ext cx="4608000" cy="263769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5" name="Holder 3">
            <a:extLst>
              <a:ext uri="{FF2B5EF4-FFF2-40B4-BE49-F238E27FC236}">
                <a16:creationId xmlns:a16="http://schemas.microsoft.com/office/drawing/2014/main" id="{E2ECF2CB-AD5A-B383-6F19-D48176A8564F}"/>
              </a:ext>
            </a:extLst>
          </p:cNvPr>
          <p:cNvSpPr>
            <a:spLocks noGrp="1"/>
          </p:cNvSpPr>
          <p:nvPr>
            <p:ph sz="half" idx="11" hasCustomPrompt="1"/>
          </p:nvPr>
        </p:nvSpPr>
        <p:spPr>
          <a:xfrm>
            <a:off x="636588" y="4556623"/>
            <a:ext cx="4099626" cy="2235393"/>
          </a:xfrm>
          <a:prstGeom prst="rect">
            <a:avLst/>
          </a:prstGeom>
        </p:spPr>
        <p:txBody>
          <a:bodyPr>
            <a:noAutofit/>
          </a:bodyPr>
          <a:lstStyle>
            <a:lvl1pPr marL="360363" indent="-360363">
              <a:buClr>
                <a:schemeClr val="bg1"/>
              </a:buClr>
              <a:buFont typeface="Arial" panose="020B0604020202020204" pitchFamily="34" charset="0"/>
              <a:buChar char="•"/>
              <a:defRPr sz="1600" b="0" i="0">
                <a:solidFill>
                  <a:schemeClr val="bg1"/>
                </a:solidFill>
                <a:latin typeface="+mn-lt"/>
              </a:defRPr>
            </a:lvl1pPr>
          </a:lstStyle>
          <a:p>
            <a:r>
              <a:rPr lang="en-ZA" dirty="0"/>
              <a:t>Click to add text</a:t>
            </a:r>
            <a:endParaRPr dirty="0"/>
          </a:p>
        </p:txBody>
      </p:sp>
      <p:sp>
        <p:nvSpPr>
          <p:cNvPr id="16" name="Holder 3">
            <a:extLst>
              <a:ext uri="{FF2B5EF4-FFF2-40B4-BE49-F238E27FC236}">
                <a16:creationId xmlns:a16="http://schemas.microsoft.com/office/drawing/2014/main" id="{0F6C35D2-6D1F-4F7D-CBDE-7C4F9EE33CA7}"/>
              </a:ext>
            </a:extLst>
          </p:cNvPr>
          <p:cNvSpPr>
            <a:spLocks noGrp="1"/>
          </p:cNvSpPr>
          <p:nvPr>
            <p:ph sz="half" idx="12" hasCustomPrompt="1"/>
          </p:nvPr>
        </p:nvSpPr>
        <p:spPr>
          <a:xfrm>
            <a:off x="5746399" y="4556623"/>
            <a:ext cx="4086894" cy="2265538"/>
          </a:xfrm>
          <a:prstGeom prst="rect">
            <a:avLst/>
          </a:prstGeom>
        </p:spPr>
        <p:txBody>
          <a:bodyPr>
            <a:noAutofit/>
          </a:bodyPr>
          <a:lstStyle>
            <a:lvl1pPr marL="360363" indent="-360363">
              <a:buClr>
                <a:schemeClr val="bg1"/>
              </a:buClr>
              <a:buFont typeface="Arial" panose="020B0604020202020204" pitchFamily="34" charset="0"/>
              <a:buChar char="•"/>
              <a:defRPr sz="1600" b="0" i="0">
                <a:solidFill>
                  <a:schemeClr val="bg1"/>
                </a:solidFill>
                <a:latin typeface="+mn-lt"/>
              </a:defRPr>
            </a:lvl1pPr>
          </a:lstStyle>
          <a:p>
            <a:r>
              <a:rPr lang="en-ZA" dirty="0"/>
              <a:t>Click to add text</a:t>
            </a:r>
            <a:endParaRPr dirty="0"/>
          </a:p>
        </p:txBody>
      </p:sp>
    </p:spTree>
    <p:extLst>
      <p:ext uri="{BB962C8B-B14F-4D97-AF65-F5344CB8AC3E}">
        <p14:creationId xmlns:p14="http://schemas.microsoft.com/office/powerpoint/2010/main" val="3964815326"/>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Section Header">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11699A3-5D57-112B-CD6C-56FB08048E66}"/>
              </a:ext>
            </a:extLst>
          </p:cNvPr>
          <p:cNvSpPr/>
          <p:nvPr userDrawn="1"/>
        </p:nvSpPr>
        <p:spPr>
          <a:xfrm>
            <a:off x="0" y="0"/>
            <a:ext cx="10693400" cy="75628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Graphic 11">
            <a:extLst>
              <a:ext uri="{FF2B5EF4-FFF2-40B4-BE49-F238E27FC236}">
                <a16:creationId xmlns:a16="http://schemas.microsoft.com/office/drawing/2014/main" id="{72F41497-94EE-0F10-AABC-628BED56D1C4}"/>
              </a:ext>
            </a:extLst>
          </p:cNvPr>
          <p:cNvPicPr>
            <a:picLocks noChangeAspect="1"/>
          </p:cNvPicPr>
          <p:nvPr userDrawn="1"/>
        </p:nvPicPr>
        <p:blipFill rotWithShape="1">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l="11037" t="1314" r="12034" b="10367"/>
          <a:stretch/>
        </p:blipFill>
        <p:spPr>
          <a:xfrm>
            <a:off x="0" y="0"/>
            <a:ext cx="10693400" cy="7562850"/>
          </a:xfrm>
          <a:prstGeom prst="rect">
            <a:avLst/>
          </a:prstGeom>
        </p:spPr>
      </p:pic>
      <p:sp>
        <p:nvSpPr>
          <p:cNvPr id="3" name="Holder 3">
            <a:extLst>
              <a:ext uri="{FF2B5EF4-FFF2-40B4-BE49-F238E27FC236}">
                <a16:creationId xmlns:a16="http://schemas.microsoft.com/office/drawing/2014/main" id="{1FA848B1-8A9C-E788-7A77-7E71B70CB476}"/>
              </a:ext>
            </a:extLst>
          </p:cNvPr>
          <p:cNvSpPr>
            <a:spLocks noGrp="1"/>
          </p:cNvSpPr>
          <p:nvPr>
            <p:ph type="subTitle" idx="4" hasCustomPrompt="1"/>
          </p:nvPr>
        </p:nvSpPr>
        <p:spPr>
          <a:xfrm>
            <a:off x="485776" y="3366942"/>
            <a:ext cx="9721850" cy="833096"/>
          </a:xfrm>
          <a:prstGeom prst="rect">
            <a:avLst/>
          </a:prstGeom>
        </p:spPr>
        <p:txBody>
          <a:bodyPr anchor="ctr">
            <a:noAutofit/>
          </a:bodyPr>
          <a:lstStyle>
            <a:lvl1pPr algn="ctr">
              <a:lnSpc>
                <a:spcPct val="90000"/>
              </a:lnSpc>
              <a:spcBef>
                <a:spcPts val="0"/>
              </a:spcBef>
              <a:spcAft>
                <a:spcPts val="0"/>
              </a:spcAft>
              <a:defRPr sz="2800" spc="50" baseline="0">
                <a:solidFill>
                  <a:schemeClr val="bg1"/>
                </a:solidFill>
                <a:latin typeface="+mj-lt"/>
              </a:defRPr>
            </a:lvl1pPr>
          </a:lstStyle>
          <a:p>
            <a:r>
              <a:rPr lang="en-ZA" dirty="0"/>
              <a:t>Section header</a:t>
            </a:r>
            <a:endParaRPr dirty="0"/>
          </a:p>
        </p:txBody>
      </p:sp>
    </p:spTree>
    <p:extLst>
      <p:ext uri="{BB962C8B-B14F-4D97-AF65-F5344CB8AC3E}">
        <p14:creationId xmlns:p14="http://schemas.microsoft.com/office/powerpoint/2010/main" val="1950139910"/>
      </p:ext>
    </p:extLst>
  </p:cSld>
  <p:clrMapOvr>
    <a:masterClrMapping/>
  </p:clrMapOvr>
  <p:extLst>
    <p:ext uri="{DCECCB84-F9BA-43D5-87BE-67443E8EF086}">
      <p15:sldGuideLst xmlns:p15="http://schemas.microsoft.com/office/powerpoint/2012/main"/>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Two Content_2">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DE0E61E-764D-452B-B7B2-D2CB4F764DD2}"/>
              </a:ext>
            </a:extLst>
          </p:cNvPr>
          <p:cNvSpPr/>
          <p:nvPr userDrawn="1"/>
        </p:nvSpPr>
        <p:spPr>
          <a:xfrm>
            <a:off x="213139" y="1225549"/>
            <a:ext cx="10267122" cy="612899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8" name="Holder 3">
            <a:extLst>
              <a:ext uri="{FF2B5EF4-FFF2-40B4-BE49-F238E27FC236}">
                <a16:creationId xmlns:a16="http://schemas.microsoft.com/office/drawing/2014/main" id="{60C32BEF-A740-4FC2-815F-C7DF7BC27B0E}"/>
              </a:ext>
            </a:extLst>
          </p:cNvPr>
          <p:cNvSpPr>
            <a:spLocks noGrp="1"/>
          </p:cNvSpPr>
          <p:nvPr>
            <p:ph type="subTitle" idx="4" hasCustomPrompt="1"/>
          </p:nvPr>
        </p:nvSpPr>
        <p:spPr>
          <a:xfrm>
            <a:off x="475615" y="30480"/>
            <a:ext cx="9991057" cy="1274537"/>
          </a:xfrm>
          <a:prstGeom prst="rect">
            <a:avLst/>
          </a:prstGeom>
        </p:spPr>
        <p:txBody>
          <a:bodyPr anchor="ctr">
            <a:noAutofit/>
          </a:bodyPr>
          <a:lstStyle>
            <a:lvl1pPr>
              <a:lnSpc>
                <a:spcPct val="90000"/>
              </a:lnSpc>
              <a:spcBef>
                <a:spcPts val="0"/>
              </a:spcBef>
              <a:defRPr sz="2600" spc="50" baseline="0">
                <a:solidFill>
                  <a:schemeClr val="accent1"/>
                </a:solidFill>
                <a:latin typeface="+mj-lt"/>
              </a:defRPr>
            </a:lvl1pPr>
          </a:lstStyle>
          <a:p>
            <a:r>
              <a:rPr lang="en-ZA" dirty="0"/>
              <a:t>Slide Title</a:t>
            </a:r>
            <a:endParaRPr dirty="0"/>
          </a:p>
        </p:txBody>
      </p:sp>
      <p:sp>
        <p:nvSpPr>
          <p:cNvPr id="9" name="Holder 3">
            <a:extLst>
              <a:ext uri="{FF2B5EF4-FFF2-40B4-BE49-F238E27FC236}">
                <a16:creationId xmlns:a16="http://schemas.microsoft.com/office/drawing/2014/main" id="{465FBA7E-AA94-4151-A006-2D492516286E}"/>
              </a:ext>
            </a:extLst>
          </p:cNvPr>
          <p:cNvSpPr>
            <a:spLocks noGrp="1"/>
          </p:cNvSpPr>
          <p:nvPr>
            <p:ph sz="half" idx="2" hasCustomPrompt="1"/>
          </p:nvPr>
        </p:nvSpPr>
        <p:spPr>
          <a:xfrm>
            <a:off x="475615" y="1460614"/>
            <a:ext cx="4719642" cy="5463426"/>
          </a:xfrm>
          <a:prstGeom prst="rect">
            <a:avLst/>
          </a:prstGeom>
        </p:spPr>
        <p:txBody>
          <a:bodyPr>
            <a:noAutofit/>
          </a:bodyPr>
          <a:lstStyle>
            <a:lvl1pPr marL="360363" indent="-360363">
              <a:buClr>
                <a:schemeClr val="accent1"/>
              </a:buClr>
              <a:buFont typeface="Arial" panose="020B0604020202020204" pitchFamily="34" charset="0"/>
              <a:buChar char="•"/>
              <a:defRPr sz="1600" b="0" i="0">
                <a:solidFill>
                  <a:schemeClr val="accent2"/>
                </a:solidFill>
                <a:latin typeface="+mn-lt"/>
              </a:defRPr>
            </a:lvl1pPr>
          </a:lstStyle>
          <a:p>
            <a:r>
              <a:rPr lang="en-ZA" dirty="0"/>
              <a:t>Click to add text</a:t>
            </a:r>
            <a:endParaRPr dirty="0"/>
          </a:p>
        </p:txBody>
      </p:sp>
      <p:sp>
        <p:nvSpPr>
          <p:cNvPr id="10" name="Holder 3">
            <a:extLst>
              <a:ext uri="{FF2B5EF4-FFF2-40B4-BE49-F238E27FC236}">
                <a16:creationId xmlns:a16="http://schemas.microsoft.com/office/drawing/2014/main" id="{961227BF-FCEA-4CE6-9D1B-198081231813}"/>
              </a:ext>
            </a:extLst>
          </p:cNvPr>
          <p:cNvSpPr>
            <a:spLocks noGrp="1"/>
          </p:cNvSpPr>
          <p:nvPr>
            <p:ph sz="half" idx="10" hasCustomPrompt="1"/>
          </p:nvPr>
        </p:nvSpPr>
        <p:spPr>
          <a:xfrm>
            <a:off x="5576994" y="1460614"/>
            <a:ext cx="4719642" cy="5463426"/>
          </a:xfrm>
          <a:prstGeom prst="rect">
            <a:avLst/>
          </a:prstGeom>
        </p:spPr>
        <p:txBody>
          <a:bodyPr>
            <a:noAutofit/>
          </a:bodyPr>
          <a:lstStyle>
            <a:lvl1pPr marL="360363" indent="-360363">
              <a:buClr>
                <a:schemeClr val="accent1"/>
              </a:buClr>
              <a:buFont typeface="Arial" panose="020B0604020202020204" pitchFamily="34" charset="0"/>
              <a:buChar char="•"/>
              <a:defRPr sz="1600" b="0" i="0">
                <a:solidFill>
                  <a:schemeClr val="accent2"/>
                </a:solidFill>
                <a:latin typeface="+mn-lt"/>
              </a:defRPr>
            </a:lvl1pPr>
          </a:lstStyle>
          <a:p>
            <a:r>
              <a:rPr lang="en-ZA" dirty="0"/>
              <a:t>Click to add text</a:t>
            </a:r>
            <a:endParaRPr dirty="0"/>
          </a:p>
        </p:txBody>
      </p:sp>
    </p:spTree>
    <p:extLst>
      <p:ext uri="{BB962C8B-B14F-4D97-AF65-F5344CB8AC3E}">
        <p14:creationId xmlns:p14="http://schemas.microsoft.com/office/powerpoint/2010/main" val="4266496078"/>
      </p:ext>
    </p:extLst>
  </p:cSld>
  <p:clrMapOvr>
    <a:masterClrMapping/>
  </p:clrMapOvr>
  <p:extLst>
    <p:ext uri="{DCECCB84-F9BA-43D5-87BE-67443E8EF086}">
      <p15:sldGuideLst xmlns:p15="http://schemas.microsoft.com/office/powerpoint/2012/main"/>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type="obj">
  <p:cSld name="2_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198" b="0" i="1">
                <a:solidFill>
                  <a:srgbClr val="425262"/>
                </a:solidFill>
                <a:latin typeface="Times New Roman"/>
                <a:cs typeface="Times New Roman"/>
              </a:defRPr>
            </a:lvl1pPr>
          </a:lstStyle>
          <a:p>
            <a:endParaRPr/>
          </a:p>
        </p:txBody>
      </p:sp>
      <p:sp>
        <p:nvSpPr>
          <p:cNvPr id="3" name="Holder 3"/>
          <p:cNvSpPr>
            <a:spLocks noGrp="1"/>
          </p:cNvSpPr>
          <p:nvPr>
            <p:ph type="body" idx="1"/>
          </p:nvPr>
        </p:nvSpPr>
        <p:spPr/>
        <p:txBody>
          <a:bodyPr lIns="0" tIns="0" rIns="0" bIns="0"/>
          <a:lstStyle>
            <a:lvl1pPr>
              <a:defRPr sz="1699" b="0" i="0">
                <a:solidFill>
                  <a:srgbClr val="4B4B4B"/>
                </a:solidFill>
                <a:latin typeface="Times New Roman"/>
                <a:cs typeface="Times New Roman"/>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9/10/2025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9245731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1_Section Header">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F1C764C-FA90-4303-8FCD-67446C37F9A8}"/>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213141" y="1225551"/>
            <a:ext cx="10267123" cy="6128992"/>
          </a:xfrm>
          <a:prstGeom prst="rect">
            <a:avLst/>
          </a:prstGeom>
        </p:spPr>
      </p:pic>
      <p:pic>
        <p:nvPicPr>
          <p:cNvPr id="7" name="Picture 6">
            <a:extLst>
              <a:ext uri="{FF2B5EF4-FFF2-40B4-BE49-F238E27FC236}">
                <a16:creationId xmlns:a16="http://schemas.microsoft.com/office/drawing/2014/main" id="{49AE94CB-EEAE-4907-81C3-6E0309AC06B0}"/>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34442" y="479509"/>
            <a:ext cx="2835333" cy="384530"/>
          </a:xfrm>
          <a:prstGeom prst="rect">
            <a:avLst/>
          </a:prstGeom>
        </p:spPr>
      </p:pic>
      <p:sp>
        <p:nvSpPr>
          <p:cNvPr id="3" name="Holder 3"/>
          <p:cNvSpPr>
            <a:spLocks noGrp="1"/>
          </p:cNvSpPr>
          <p:nvPr>
            <p:ph type="subTitle" idx="4" hasCustomPrompt="1"/>
          </p:nvPr>
        </p:nvSpPr>
        <p:spPr>
          <a:xfrm>
            <a:off x="722267" y="2751348"/>
            <a:ext cx="5026780" cy="954890"/>
          </a:xfrm>
          <a:prstGeom prst="rect">
            <a:avLst/>
          </a:prstGeom>
        </p:spPr>
        <p:txBody>
          <a:bodyPr>
            <a:noAutofit/>
          </a:bodyPr>
          <a:lstStyle>
            <a:lvl1pPr>
              <a:spcBef>
                <a:spcPts val="0"/>
              </a:spcBef>
              <a:defRPr sz="4526" spc="47" baseline="0">
                <a:solidFill>
                  <a:schemeClr val="bg1"/>
                </a:solidFill>
                <a:latin typeface="+mj-lt"/>
              </a:defRPr>
            </a:lvl1pPr>
          </a:lstStyle>
          <a:p>
            <a:r>
              <a:rPr lang="en-ZA" dirty="0"/>
              <a:t>Click to add title</a:t>
            </a:r>
            <a:endParaRPr dirty="0"/>
          </a:p>
        </p:txBody>
      </p:sp>
      <p:sp>
        <p:nvSpPr>
          <p:cNvPr id="11" name="Text Placeholder 14">
            <a:extLst>
              <a:ext uri="{FF2B5EF4-FFF2-40B4-BE49-F238E27FC236}">
                <a16:creationId xmlns:a16="http://schemas.microsoft.com/office/drawing/2014/main" id="{0F5D8EA2-A7DF-4E62-B9B9-38FA103CB157}"/>
              </a:ext>
            </a:extLst>
          </p:cNvPr>
          <p:cNvSpPr>
            <a:spLocks noGrp="1"/>
          </p:cNvSpPr>
          <p:nvPr>
            <p:ph type="body" sz="quarter" idx="10"/>
          </p:nvPr>
        </p:nvSpPr>
        <p:spPr>
          <a:xfrm>
            <a:off x="738189" y="4257505"/>
            <a:ext cx="5026780" cy="1882039"/>
          </a:xfrm>
        </p:spPr>
        <p:txBody>
          <a:bodyPr>
            <a:noAutofit/>
          </a:bodyPr>
          <a:lstStyle>
            <a:lvl1pPr>
              <a:lnSpc>
                <a:spcPct val="120000"/>
              </a:lnSpc>
              <a:spcBef>
                <a:spcPts val="283"/>
              </a:spcBef>
              <a:spcAft>
                <a:spcPts val="283"/>
              </a:spcAft>
              <a:defRPr sz="1886">
                <a:solidFill>
                  <a:schemeClr val="bg1"/>
                </a:solidFill>
              </a:defRPr>
            </a:lvl1pPr>
          </a:lstStyle>
          <a:p>
            <a:pPr lvl="0"/>
            <a:endParaRPr lang="en-ZA" dirty="0"/>
          </a:p>
        </p:txBody>
      </p:sp>
    </p:spTree>
    <p:extLst>
      <p:ext uri="{BB962C8B-B14F-4D97-AF65-F5344CB8AC3E}">
        <p14:creationId xmlns:p14="http://schemas.microsoft.com/office/powerpoint/2010/main" val="608698150"/>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Agenda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DE0E61E-764D-452B-B7B2-D2CB4F764DD2}"/>
              </a:ext>
            </a:extLst>
          </p:cNvPr>
          <p:cNvSpPr/>
          <p:nvPr userDrawn="1"/>
        </p:nvSpPr>
        <p:spPr>
          <a:xfrm>
            <a:off x="213139" y="1225549"/>
            <a:ext cx="10267122" cy="612899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 name="Holder 3"/>
          <p:cNvSpPr>
            <a:spLocks noGrp="1"/>
          </p:cNvSpPr>
          <p:nvPr>
            <p:ph sz="half" idx="2" hasCustomPrompt="1"/>
          </p:nvPr>
        </p:nvSpPr>
        <p:spPr>
          <a:xfrm>
            <a:off x="384174" y="1409814"/>
            <a:ext cx="9991057" cy="5463426"/>
          </a:xfrm>
          <a:prstGeom prst="rect">
            <a:avLst/>
          </a:prstGeom>
        </p:spPr>
        <p:txBody>
          <a:bodyPr>
            <a:noAutofit/>
          </a:bodyPr>
          <a:lstStyle>
            <a:lvl1pPr marL="360363" indent="-360363">
              <a:buClr>
                <a:schemeClr val="accent1"/>
              </a:buClr>
              <a:buFont typeface="+mj-lt"/>
              <a:buAutoNum type="arabicPeriod"/>
              <a:defRPr sz="1800" b="0" i="0">
                <a:solidFill>
                  <a:schemeClr val="accent2"/>
                </a:solidFill>
                <a:latin typeface="+mn-lt"/>
              </a:defRPr>
            </a:lvl1pPr>
          </a:lstStyle>
          <a:p>
            <a:r>
              <a:rPr lang="en-ZA" dirty="0"/>
              <a:t>Click to add text</a:t>
            </a:r>
            <a:endParaRPr dirty="0"/>
          </a:p>
        </p:txBody>
      </p:sp>
      <p:sp>
        <p:nvSpPr>
          <p:cNvPr id="8" name="Holder 3">
            <a:extLst>
              <a:ext uri="{FF2B5EF4-FFF2-40B4-BE49-F238E27FC236}">
                <a16:creationId xmlns:a16="http://schemas.microsoft.com/office/drawing/2014/main" id="{60C32BEF-A740-4FC2-815F-C7DF7BC27B0E}"/>
              </a:ext>
            </a:extLst>
          </p:cNvPr>
          <p:cNvSpPr>
            <a:spLocks noGrp="1"/>
          </p:cNvSpPr>
          <p:nvPr>
            <p:ph type="subTitle" idx="4" hasCustomPrompt="1"/>
          </p:nvPr>
        </p:nvSpPr>
        <p:spPr>
          <a:xfrm>
            <a:off x="384175" y="30480"/>
            <a:ext cx="9991057" cy="1274537"/>
          </a:xfrm>
          <a:prstGeom prst="rect">
            <a:avLst/>
          </a:prstGeom>
        </p:spPr>
        <p:txBody>
          <a:bodyPr anchor="ctr">
            <a:noAutofit/>
          </a:bodyPr>
          <a:lstStyle>
            <a:lvl1pPr>
              <a:lnSpc>
                <a:spcPct val="90000"/>
              </a:lnSpc>
              <a:spcBef>
                <a:spcPts val="0"/>
              </a:spcBef>
              <a:defRPr sz="2600" spc="50" baseline="0">
                <a:solidFill>
                  <a:schemeClr val="accent1"/>
                </a:solidFill>
                <a:latin typeface="+mj-lt"/>
              </a:defRPr>
            </a:lvl1pPr>
          </a:lstStyle>
          <a:p>
            <a:r>
              <a:rPr lang="en-ZA" dirty="0"/>
              <a:t>Contents Page</a:t>
            </a:r>
            <a:endParaRPr dirty="0"/>
          </a:p>
        </p:txBody>
      </p:sp>
    </p:spTree>
    <p:extLst>
      <p:ext uri="{BB962C8B-B14F-4D97-AF65-F5344CB8AC3E}">
        <p14:creationId xmlns:p14="http://schemas.microsoft.com/office/powerpoint/2010/main" val="1632448077"/>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DE0E61E-764D-452B-B7B2-D2CB4F764DD2}"/>
              </a:ext>
            </a:extLst>
          </p:cNvPr>
          <p:cNvSpPr/>
          <p:nvPr userDrawn="1"/>
        </p:nvSpPr>
        <p:spPr>
          <a:xfrm>
            <a:off x="213139" y="1225549"/>
            <a:ext cx="10267122" cy="612899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 name="Holder 3"/>
          <p:cNvSpPr>
            <a:spLocks noGrp="1"/>
          </p:cNvSpPr>
          <p:nvPr>
            <p:ph sz="half" idx="2" hasCustomPrompt="1"/>
          </p:nvPr>
        </p:nvSpPr>
        <p:spPr>
          <a:xfrm>
            <a:off x="384174" y="1419974"/>
            <a:ext cx="9991057" cy="5463426"/>
          </a:xfrm>
          <a:prstGeom prst="rect">
            <a:avLst/>
          </a:prstGeom>
        </p:spPr>
        <p:txBody>
          <a:bodyPr>
            <a:noAutofit/>
          </a:bodyPr>
          <a:lstStyle>
            <a:lvl1pPr marL="360363" indent="-360363">
              <a:spcBef>
                <a:spcPts val="600"/>
              </a:spcBef>
              <a:spcAft>
                <a:spcPts val="600"/>
              </a:spcAft>
              <a:buClr>
                <a:schemeClr val="accent1"/>
              </a:buClr>
              <a:buFont typeface="Arial" panose="020B0604020202020204" pitchFamily="34" charset="0"/>
              <a:buChar char="•"/>
              <a:defRPr sz="1600" b="0" i="0">
                <a:solidFill>
                  <a:schemeClr val="accent2"/>
                </a:solidFill>
                <a:latin typeface="+mn-lt"/>
              </a:defRPr>
            </a:lvl1pPr>
          </a:lstStyle>
          <a:p>
            <a:r>
              <a:rPr lang="en-ZA" dirty="0"/>
              <a:t>Click to add text</a:t>
            </a:r>
            <a:endParaRPr dirty="0"/>
          </a:p>
        </p:txBody>
      </p:sp>
      <p:sp>
        <p:nvSpPr>
          <p:cNvPr id="8" name="Holder 3">
            <a:extLst>
              <a:ext uri="{FF2B5EF4-FFF2-40B4-BE49-F238E27FC236}">
                <a16:creationId xmlns:a16="http://schemas.microsoft.com/office/drawing/2014/main" id="{60C32BEF-A740-4FC2-815F-C7DF7BC27B0E}"/>
              </a:ext>
            </a:extLst>
          </p:cNvPr>
          <p:cNvSpPr>
            <a:spLocks noGrp="1"/>
          </p:cNvSpPr>
          <p:nvPr>
            <p:ph type="subTitle" idx="4" hasCustomPrompt="1"/>
          </p:nvPr>
        </p:nvSpPr>
        <p:spPr>
          <a:xfrm>
            <a:off x="384175" y="30480"/>
            <a:ext cx="9991057" cy="1274537"/>
          </a:xfrm>
          <a:prstGeom prst="rect">
            <a:avLst/>
          </a:prstGeom>
        </p:spPr>
        <p:txBody>
          <a:bodyPr anchor="ctr">
            <a:noAutofit/>
          </a:bodyPr>
          <a:lstStyle>
            <a:lvl1pPr>
              <a:lnSpc>
                <a:spcPct val="90000"/>
              </a:lnSpc>
              <a:spcBef>
                <a:spcPts val="0"/>
              </a:spcBef>
              <a:defRPr sz="2600" spc="50" baseline="0">
                <a:solidFill>
                  <a:schemeClr val="accent1"/>
                </a:solidFill>
                <a:latin typeface="+mj-lt"/>
              </a:defRPr>
            </a:lvl1pPr>
          </a:lstStyle>
          <a:p>
            <a:r>
              <a:rPr lang="en-ZA" dirty="0"/>
              <a:t>Slide Title </a:t>
            </a:r>
          </a:p>
        </p:txBody>
      </p:sp>
    </p:spTree>
    <p:extLst>
      <p:ext uri="{BB962C8B-B14F-4D97-AF65-F5344CB8AC3E}">
        <p14:creationId xmlns:p14="http://schemas.microsoft.com/office/powerpoint/2010/main" val="3433542046"/>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Content &amp; Imag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DE0E61E-764D-452B-B7B2-D2CB4F764DD2}"/>
              </a:ext>
            </a:extLst>
          </p:cNvPr>
          <p:cNvSpPr/>
          <p:nvPr userDrawn="1"/>
        </p:nvSpPr>
        <p:spPr>
          <a:xfrm>
            <a:off x="213139" y="1225549"/>
            <a:ext cx="10267122" cy="612899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8" name="Holder 3">
            <a:extLst>
              <a:ext uri="{FF2B5EF4-FFF2-40B4-BE49-F238E27FC236}">
                <a16:creationId xmlns:a16="http://schemas.microsoft.com/office/drawing/2014/main" id="{60C32BEF-A740-4FC2-815F-C7DF7BC27B0E}"/>
              </a:ext>
            </a:extLst>
          </p:cNvPr>
          <p:cNvSpPr>
            <a:spLocks noGrp="1"/>
          </p:cNvSpPr>
          <p:nvPr>
            <p:ph type="subTitle" idx="4" hasCustomPrompt="1"/>
          </p:nvPr>
        </p:nvSpPr>
        <p:spPr>
          <a:xfrm>
            <a:off x="384175" y="30480"/>
            <a:ext cx="9991057" cy="1274537"/>
          </a:xfrm>
          <a:prstGeom prst="rect">
            <a:avLst/>
          </a:prstGeom>
        </p:spPr>
        <p:txBody>
          <a:bodyPr anchor="ctr">
            <a:noAutofit/>
          </a:bodyPr>
          <a:lstStyle>
            <a:lvl1pPr>
              <a:lnSpc>
                <a:spcPct val="90000"/>
              </a:lnSpc>
              <a:spcBef>
                <a:spcPts val="0"/>
              </a:spcBef>
              <a:defRPr sz="2600" spc="50" baseline="0">
                <a:solidFill>
                  <a:schemeClr val="accent1"/>
                </a:solidFill>
                <a:latin typeface="+mj-lt"/>
              </a:defRPr>
            </a:lvl1pPr>
          </a:lstStyle>
          <a:p>
            <a:r>
              <a:rPr lang="en-ZA" dirty="0"/>
              <a:t>Slide Title</a:t>
            </a:r>
          </a:p>
        </p:txBody>
      </p:sp>
      <p:sp>
        <p:nvSpPr>
          <p:cNvPr id="4" name="Picture Placeholder 4">
            <a:extLst>
              <a:ext uri="{FF2B5EF4-FFF2-40B4-BE49-F238E27FC236}">
                <a16:creationId xmlns:a16="http://schemas.microsoft.com/office/drawing/2014/main" id="{7440FF8D-93C3-B09B-E488-2CDB142C9B7B}"/>
              </a:ext>
            </a:extLst>
          </p:cNvPr>
          <p:cNvSpPr>
            <a:spLocks noGrp="1"/>
          </p:cNvSpPr>
          <p:nvPr>
            <p:ph type="pic" sz="quarter" idx="10" hasCustomPrompt="1"/>
          </p:nvPr>
        </p:nvSpPr>
        <p:spPr>
          <a:xfrm>
            <a:off x="0" y="2370224"/>
            <a:ext cx="4151085" cy="3839642"/>
          </a:xfrm>
          <a:pattFill prst="ltUpDiag">
            <a:fgClr>
              <a:schemeClr val="bg1">
                <a:lumMod val="85000"/>
              </a:schemeClr>
            </a:fgClr>
            <a:bgClr>
              <a:schemeClr val="bg1">
                <a:lumMod val="95000"/>
              </a:schemeClr>
            </a:bgClr>
          </a:pattFill>
        </p:spPr>
        <p:txBody>
          <a:bodyPr tIns="2412000">
            <a:noAutofit/>
          </a:bodyPr>
          <a:lstStyle>
            <a:lvl1pPr algn="ctr">
              <a:defRPr sz="1400"/>
            </a:lvl1pPr>
          </a:lstStyle>
          <a:p>
            <a:r>
              <a:rPr lang="en-ZA" dirty="0"/>
              <a:t>Click on icon to insert image</a:t>
            </a:r>
          </a:p>
        </p:txBody>
      </p:sp>
      <p:sp>
        <p:nvSpPr>
          <p:cNvPr id="3" name="Holder 3"/>
          <p:cNvSpPr>
            <a:spLocks noGrp="1"/>
          </p:cNvSpPr>
          <p:nvPr>
            <p:ph sz="half" idx="2" hasCustomPrompt="1"/>
          </p:nvPr>
        </p:nvSpPr>
        <p:spPr>
          <a:xfrm>
            <a:off x="4833258" y="1371601"/>
            <a:ext cx="5374367" cy="5906268"/>
          </a:xfrm>
          <a:prstGeom prst="rect">
            <a:avLst/>
          </a:prstGeom>
        </p:spPr>
        <p:txBody>
          <a:bodyPr anchor="ctr">
            <a:noAutofit/>
          </a:bodyPr>
          <a:lstStyle>
            <a:lvl1pPr marL="360363" indent="-360363">
              <a:buClr>
                <a:schemeClr val="accent1"/>
              </a:buClr>
              <a:buFont typeface="Arial" panose="020B0604020202020204" pitchFamily="34" charset="0"/>
              <a:buChar char="•"/>
              <a:defRPr sz="1600" b="0" i="0">
                <a:solidFill>
                  <a:schemeClr val="accent2"/>
                </a:solidFill>
                <a:latin typeface="+mn-lt"/>
              </a:defRPr>
            </a:lvl1pPr>
          </a:lstStyle>
          <a:p>
            <a:r>
              <a:rPr lang="en-ZA" dirty="0"/>
              <a:t>Click to add text</a:t>
            </a:r>
            <a:endParaRPr dirty="0"/>
          </a:p>
        </p:txBody>
      </p:sp>
    </p:spTree>
    <p:extLst>
      <p:ext uri="{BB962C8B-B14F-4D97-AF65-F5344CB8AC3E}">
        <p14:creationId xmlns:p14="http://schemas.microsoft.com/office/powerpoint/2010/main" val="2549762227"/>
      </p:ext>
    </p:extLst>
  </p:cSld>
  <p:clrMapOvr>
    <a:masterClrMapping/>
  </p:clrMapOvr>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DE0E61E-764D-452B-B7B2-D2CB4F764DD2}"/>
              </a:ext>
            </a:extLst>
          </p:cNvPr>
          <p:cNvSpPr/>
          <p:nvPr userDrawn="1"/>
        </p:nvSpPr>
        <p:spPr>
          <a:xfrm>
            <a:off x="213139" y="1225549"/>
            <a:ext cx="10267122" cy="612899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9" name="Rectangle 8">
            <a:extLst>
              <a:ext uri="{FF2B5EF4-FFF2-40B4-BE49-F238E27FC236}">
                <a16:creationId xmlns:a16="http://schemas.microsoft.com/office/drawing/2014/main" id="{38A4E0AA-1D9C-4284-9A52-0F0EF3CD391D}"/>
              </a:ext>
            </a:extLst>
          </p:cNvPr>
          <p:cNvSpPr/>
          <p:nvPr userDrawn="1"/>
        </p:nvSpPr>
        <p:spPr>
          <a:xfrm>
            <a:off x="5343270" y="1225549"/>
            <a:ext cx="5133561" cy="612899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600"/>
          </a:p>
        </p:txBody>
      </p:sp>
      <p:sp>
        <p:nvSpPr>
          <p:cNvPr id="8" name="Holder 3">
            <a:extLst>
              <a:ext uri="{FF2B5EF4-FFF2-40B4-BE49-F238E27FC236}">
                <a16:creationId xmlns:a16="http://schemas.microsoft.com/office/drawing/2014/main" id="{60C32BEF-A740-4FC2-815F-C7DF7BC27B0E}"/>
              </a:ext>
            </a:extLst>
          </p:cNvPr>
          <p:cNvSpPr>
            <a:spLocks noGrp="1"/>
          </p:cNvSpPr>
          <p:nvPr>
            <p:ph type="subTitle" idx="4" hasCustomPrompt="1"/>
          </p:nvPr>
        </p:nvSpPr>
        <p:spPr>
          <a:xfrm>
            <a:off x="384175" y="30480"/>
            <a:ext cx="9991057" cy="1274537"/>
          </a:xfrm>
          <a:prstGeom prst="rect">
            <a:avLst/>
          </a:prstGeom>
        </p:spPr>
        <p:txBody>
          <a:bodyPr anchor="ctr">
            <a:noAutofit/>
          </a:bodyPr>
          <a:lstStyle>
            <a:lvl1pPr>
              <a:lnSpc>
                <a:spcPct val="90000"/>
              </a:lnSpc>
              <a:spcBef>
                <a:spcPts val="0"/>
              </a:spcBef>
              <a:defRPr sz="2600" spc="50" baseline="0">
                <a:solidFill>
                  <a:schemeClr val="accent1"/>
                </a:solidFill>
                <a:latin typeface="+mj-lt"/>
              </a:defRPr>
            </a:lvl1pPr>
          </a:lstStyle>
          <a:p>
            <a:r>
              <a:rPr lang="en-ZA" dirty="0"/>
              <a:t>Slide Title</a:t>
            </a:r>
            <a:endParaRPr dirty="0"/>
          </a:p>
        </p:txBody>
      </p:sp>
      <p:sp>
        <p:nvSpPr>
          <p:cNvPr id="10" name="Holder 3">
            <a:extLst>
              <a:ext uri="{FF2B5EF4-FFF2-40B4-BE49-F238E27FC236}">
                <a16:creationId xmlns:a16="http://schemas.microsoft.com/office/drawing/2014/main" id="{1584023E-07BC-46D8-9683-C9EBC9D9AA05}"/>
              </a:ext>
            </a:extLst>
          </p:cNvPr>
          <p:cNvSpPr>
            <a:spLocks noGrp="1"/>
          </p:cNvSpPr>
          <p:nvPr>
            <p:ph sz="half" idx="2" hasCustomPrompt="1"/>
          </p:nvPr>
        </p:nvSpPr>
        <p:spPr>
          <a:xfrm>
            <a:off x="384175" y="1419974"/>
            <a:ext cx="4719642" cy="5463426"/>
          </a:xfrm>
          <a:prstGeom prst="rect">
            <a:avLst/>
          </a:prstGeom>
        </p:spPr>
        <p:txBody>
          <a:bodyPr>
            <a:noAutofit/>
          </a:bodyPr>
          <a:lstStyle>
            <a:lvl1pPr marL="360363" indent="-360363">
              <a:buClr>
                <a:schemeClr val="accent1"/>
              </a:buClr>
              <a:buFont typeface="Arial" panose="020B0604020202020204" pitchFamily="34" charset="0"/>
              <a:buChar char="•"/>
              <a:defRPr sz="1600" b="0" i="0">
                <a:solidFill>
                  <a:schemeClr val="accent2"/>
                </a:solidFill>
                <a:latin typeface="+mn-lt"/>
              </a:defRPr>
            </a:lvl1pPr>
          </a:lstStyle>
          <a:p>
            <a:r>
              <a:rPr lang="en-ZA" dirty="0"/>
              <a:t>Click to add text</a:t>
            </a:r>
            <a:endParaRPr dirty="0"/>
          </a:p>
        </p:txBody>
      </p:sp>
      <p:sp>
        <p:nvSpPr>
          <p:cNvPr id="11" name="Holder 3">
            <a:extLst>
              <a:ext uri="{FF2B5EF4-FFF2-40B4-BE49-F238E27FC236}">
                <a16:creationId xmlns:a16="http://schemas.microsoft.com/office/drawing/2014/main" id="{881B360C-1039-4859-B03B-F7C65290ABE1}"/>
              </a:ext>
            </a:extLst>
          </p:cNvPr>
          <p:cNvSpPr>
            <a:spLocks noGrp="1"/>
          </p:cNvSpPr>
          <p:nvPr>
            <p:ph sz="half" idx="10" hasCustomPrompt="1"/>
          </p:nvPr>
        </p:nvSpPr>
        <p:spPr>
          <a:xfrm>
            <a:off x="5576994" y="1419974"/>
            <a:ext cx="4719642" cy="5463426"/>
          </a:xfrm>
          <a:prstGeom prst="rect">
            <a:avLst/>
          </a:prstGeom>
        </p:spPr>
        <p:txBody>
          <a:bodyPr>
            <a:noAutofit/>
          </a:bodyPr>
          <a:lstStyle>
            <a:lvl1pPr marL="360363" indent="-360363">
              <a:buClr>
                <a:schemeClr val="bg1"/>
              </a:buClr>
              <a:buFont typeface="Arial" panose="020B0604020202020204" pitchFamily="34" charset="0"/>
              <a:buChar char="•"/>
              <a:defRPr sz="1600" b="0" i="0">
                <a:solidFill>
                  <a:schemeClr val="bg1"/>
                </a:solidFill>
                <a:latin typeface="+mn-lt"/>
              </a:defRPr>
            </a:lvl1pPr>
          </a:lstStyle>
          <a:p>
            <a:r>
              <a:rPr lang="en-ZA" dirty="0"/>
              <a:t>Click to add text</a:t>
            </a:r>
            <a:endParaRPr dirty="0"/>
          </a:p>
        </p:txBody>
      </p:sp>
    </p:spTree>
    <p:extLst>
      <p:ext uri="{BB962C8B-B14F-4D97-AF65-F5344CB8AC3E}">
        <p14:creationId xmlns:p14="http://schemas.microsoft.com/office/powerpoint/2010/main" val="3957432972"/>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wo Content_1">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DE0E61E-764D-452B-B7B2-D2CB4F764DD2}"/>
              </a:ext>
            </a:extLst>
          </p:cNvPr>
          <p:cNvSpPr/>
          <p:nvPr userDrawn="1"/>
        </p:nvSpPr>
        <p:spPr>
          <a:xfrm>
            <a:off x="213139" y="1225549"/>
            <a:ext cx="10267122" cy="612899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9" name="Rectangle 8">
            <a:extLst>
              <a:ext uri="{FF2B5EF4-FFF2-40B4-BE49-F238E27FC236}">
                <a16:creationId xmlns:a16="http://schemas.microsoft.com/office/drawing/2014/main" id="{38A4E0AA-1D9C-4284-9A52-0F0EF3CD391D}"/>
              </a:ext>
            </a:extLst>
          </p:cNvPr>
          <p:cNvSpPr/>
          <p:nvPr userDrawn="1"/>
        </p:nvSpPr>
        <p:spPr>
          <a:xfrm>
            <a:off x="7184572" y="1225549"/>
            <a:ext cx="3292260" cy="612899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8" name="Holder 3">
            <a:extLst>
              <a:ext uri="{FF2B5EF4-FFF2-40B4-BE49-F238E27FC236}">
                <a16:creationId xmlns:a16="http://schemas.microsoft.com/office/drawing/2014/main" id="{60C32BEF-A740-4FC2-815F-C7DF7BC27B0E}"/>
              </a:ext>
            </a:extLst>
          </p:cNvPr>
          <p:cNvSpPr>
            <a:spLocks noGrp="1"/>
          </p:cNvSpPr>
          <p:nvPr>
            <p:ph type="subTitle" idx="4" hasCustomPrompt="1"/>
          </p:nvPr>
        </p:nvSpPr>
        <p:spPr>
          <a:xfrm>
            <a:off x="384175" y="30480"/>
            <a:ext cx="9991057" cy="1274537"/>
          </a:xfrm>
          <a:prstGeom prst="rect">
            <a:avLst/>
          </a:prstGeom>
        </p:spPr>
        <p:txBody>
          <a:bodyPr anchor="ctr">
            <a:noAutofit/>
          </a:bodyPr>
          <a:lstStyle>
            <a:lvl1pPr>
              <a:lnSpc>
                <a:spcPct val="90000"/>
              </a:lnSpc>
              <a:spcBef>
                <a:spcPts val="0"/>
              </a:spcBef>
              <a:defRPr sz="2600" spc="50" baseline="0">
                <a:solidFill>
                  <a:schemeClr val="accent1"/>
                </a:solidFill>
                <a:latin typeface="+mj-lt"/>
              </a:defRPr>
            </a:lvl1pPr>
          </a:lstStyle>
          <a:p>
            <a:r>
              <a:rPr lang="en-ZA" dirty="0"/>
              <a:t>Slide Title</a:t>
            </a:r>
            <a:endParaRPr dirty="0"/>
          </a:p>
        </p:txBody>
      </p:sp>
      <p:sp>
        <p:nvSpPr>
          <p:cNvPr id="10" name="Holder 3">
            <a:extLst>
              <a:ext uri="{FF2B5EF4-FFF2-40B4-BE49-F238E27FC236}">
                <a16:creationId xmlns:a16="http://schemas.microsoft.com/office/drawing/2014/main" id="{1584023E-07BC-46D8-9683-C9EBC9D9AA05}"/>
              </a:ext>
            </a:extLst>
          </p:cNvPr>
          <p:cNvSpPr>
            <a:spLocks noGrp="1"/>
          </p:cNvSpPr>
          <p:nvPr>
            <p:ph sz="half" idx="2" hasCustomPrompt="1"/>
          </p:nvPr>
        </p:nvSpPr>
        <p:spPr>
          <a:xfrm>
            <a:off x="384175" y="1419974"/>
            <a:ext cx="6527975" cy="5463426"/>
          </a:xfrm>
          <a:prstGeom prst="rect">
            <a:avLst/>
          </a:prstGeom>
        </p:spPr>
        <p:txBody>
          <a:bodyPr>
            <a:noAutofit/>
          </a:bodyPr>
          <a:lstStyle>
            <a:lvl1pPr marL="360363" indent="-360363">
              <a:buClr>
                <a:schemeClr val="accent1"/>
              </a:buClr>
              <a:buFont typeface="Arial" panose="020B0604020202020204" pitchFamily="34" charset="0"/>
              <a:buChar char="•"/>
              <a:defRPr sz="1600" b="0" i="0">
                <a:solidFill>
                  <a:schemeClr val="accent2"/>
                </a:solidFill>
                <a:latin typeface="+mn-lt"/>
              </a:defRPr>
            </a:lvl1pPr>
          </a:lstStyle>
          <a:p>
            <a:r>
              <a:rPr lang="en-ZA" dirty="0"/>
              <a:t>Click to add text</a:t>
            </a:r>
            <a:endParaRPr dirty="0"/>
          </a:p>
        </p:txBody>
      </p:sp>
      <p:sp>
        <p:nvSpPr>
          <p:cNvPr id="11" name="Holder 3">
            <a:extLst>
              <a:ext uri="{FF2B5EF4-FFF2-40B4-BE49-F238E27FC236}">
                <a16:creationId xmlns:a16="http://schemas.microsoft.com/office/drawing/2014/main" id="{881B360C-1039-4859-B03B-F7C65290ABE1}"/>
              </a:ext>
            </a:extLst>
          </p:cNvPr>
          <p:cNvSpPr>
            <a:spLocks noGrp="1"/>
          </p:cNvSpPr>
          <p:nvPr>
            <p:ph sz="half" idx="10" hasCustomPrompt="1"/>
          </p:nvPr>
        </p:nvSpPr>
        <p:spPr>
          <a:xfrm>
            <a:off x="7455877" y="1419974"/>
            <a:ext cx="2840759" cy="5463426"/>
          </a:xfrm>
          <a:prstGeom prst="rect">
            <a:avLst/>
          </a:prstGeom>
        </p:spPr>
        <p:txBody>
          <a:bodyPr>
            <a:noAutofit/>
          </a:bodyPr>
          <a:lstStyle>
            <a:lvl1pPr marL="360363" indent="-360363">
              <a:buClr>
                <a:schemeClr val="bg1"/>
              </a:buClr>
              <a:buFont typeface="Arial" panose="020B0604020202020204" pitchFamily="34" charset="0"/>
              <a:buChar char="•"/>
              <a:defRPr sz="1600" b="0" i="0">
                <a:solidFill>
                  <a:schemeClr val="bg1"/>
                </a:solidFill>
                <a:latin typeface="+mn-lt"/>
              </a:defRPr>
            </a:lvl1pPr>
          </a:lstStyle>
          <a:p>
            <a:r>
              <a:rPr lang="en-ZA" dirty="0"/>
              <a:t>Click to add text</a:t>
            </a:r>
            <a:endParaRPr dirty="0"/>
          </a:p>
        </p:txBody>
      </p:sp>
    </p:spTree>
    <p:extLst>
      <p:ext uri="{BB962C8B-B14F-4D97-AF65-F5344CB8AC3E}">
        <p14:creationId xmlns:p14="http://schemas.microsoft.com/office/powerpoint/2010/main" val="4051054511"/>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wo Content_2">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DE0E61E-764D-452B-B7B2-D2CB4F764DD2}"/>
              </a:ext>
            </a:extLst>
          </p:cNvPr>
          <p:cNvSpPr/>
          <p:nvPr userDrawn="1"/>
        </p:nvSpPr>
        <p:spPr>
          <a:xfrm>
            <a:off x="213139" y="1225549"/>
            <a:ext cx="10267122" cy="612899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8" name="Holder 3">
            <a:extLst>
              <a:ext uri="{FF2B5EF4-FFF2-40B4-BE49-F238E27FC236}">
                <a16:creationId xmlns:a16="http://schemas.microsoft.com/office/drawing/2014/main" id="{60C32BEF-A740-4FC2-815F-C7DF7BC27B0E}"/>
              </a:ext>
            </a:extLst>
          </p:cNvPr>
          <p:cNvSpPr>
            <a:spLocks noGrp="1"/>
          </p:cNvSpPr>
          <p:nvPr>
            <p:ph type="subTitle" idx="4" hasCustomPrompt="1"/>
          </p:nvPr>
        </p:nvSpPr>
        <p:spPr>
          <a:xfrm>
            <a:off x="384175" y="30480"/>
            <a:ext cx="9991057" cy="1274537"/>
          </a:xfrm>
          <a:prstGeom prst="rect">
            <a:avLst/>
          </a:prstGeom>
        </p:spPr>
        <p:txBody>
          <a:bodyPr anchor="ctr">
            <a:noAutofit/>
          </a:bodyPr>
          <a:lstStyle>
            <a:lvl1pPr>
              <a:lnSpc>
                <a:spcPct val="90000"/>
              </a:lnSpc>
              <a:spcBef>
                <a:spcPts val="0"/>
              </a:spcBef>
              <a:defRPr sz="2600" spc="50" baseline="0">
                <a:solidFill>
                  <a:schemeClr val="accent1"/>
                </a:solidFill>
                <a:latin typeface="+mj-lt"/>
              </a:defRPr>
            </a:lvl1pPr>
          </a:lstStyle>
          <a:p>
            <a:r>
              <a:rPr lang="en-ZA" dirty="0"/>
              <a:t>Slide Title</a:t>
            </a:r>
            <a:endParaRPr dirty="0"/>
          </a:p>
        </p:txBody>
      </p:sp>
      <p:sp>
        <p:nvSpPr>
          <p:cNvPr id="9" name="Holder 3">
            <a:extLst>
              <a:ext uri="{FF2B5EF4-FFF2-40B4-BE49-F238E27FC236}">
                <a16:creationId xmlns:a16="http://schemas.microsoft.com/office/drawing/2014/main" id="{465FBA7E-AA94-4151-A006-2D492516286E}"/>
              </a:ext>
            </a:extLst>
          </p:cNvPr>
          <p:cNvSpPr>
            <a:spLocks noGrp="1"/>
          </p:cNvSpPr>
          <p:nvPr>
            <p:ph sz="half" idx="2" hasCustomPrompt="1"/>
          </p:nvPr>
        </p:nvSpPr>
        <p:spPr>
          <a:xfrm>
            <a:off x="384175" y="1419974"/>
            <a:ext cx="4719642" cy="5463426"/>
          </a:xfrm>
          <a:prstGeom prst="rect">
            <a:avLst/>
          </a:prstGeom>
        </p:spPr>
        <p:txBody>
          <a:bodyPr>
            <a:noAutofit/>
          </a:bodyPr>
          <a:lstStyle>
            <a:lvl1pPr marL="360363" indent="-360363">
              <a:buClr>
                <a:schemeClr val="accent1"/>
              </a:buClr>
              <a:buFont typeface="Arial" panose="020B0604020202020204" pitchFamily="34" charset="0"/>
              <a:buChar char="•"/>
              <a:defRPr sz="1600" b="0" i="0">
                <a:solidFill>
                  <a:schemeClr val="accent2"/>
                </a:solidFill>
                <a:latin typeface="+mn-lt"/>
              </a:defRPr>
            </a:lvl1pPr>
          </a:lstStyle>
          <a:p>
            <a:r>
              <a:rPr lang="en-ZA" dirty="0"/>
              <a:t>Click to add text</a:t>
            </a:r>
            <a:endParaRPr dirty="0"/>
          </a:p>
        </p:txBody>
      </p:sp>
      <p:sp>
        <p:nvSpPr>
          <p:cNvPr id="10" name="Holder 3">
            <a:extLst>
              <a:ext uri="{FF2B5EF4-FFF2-40B4-BE49-F238E27FC236}">
                <a16:creationId xmlns:a16="http://schemas.microsoft.com/office/drawing/2014/main" id="{961227BF-FCEA-4CE6-9D1B-198081231813}"/>
              </a:ext>
            </a:extLst>
          </p:cNvPr>
          <p:cNvSpPr>
            <a:spLocks noGrp="1"/>
          </p:cNvSpPr>
          <p:nvPr>
            <p:ph sz="half" idx="10" hasCustomPrompt="1"/>
          </p:nvPr>
        </p:nvSpPr>
        <p:spPr>
          <a:xfrm>
            <a:off x="5576994" y="1419974"/>
            <a:ext cx="4719642" cy="5463426"/>
          </a:xfrm>
          <a:prstGeom prst="rect">
            <a:avLst/>
          </a:prstGeom>
        </p:spPr>
        <p:txBody>
          <a:bodyPr>
            <a:noAutofit/>
          </a:bodyPr>
          <a:lstStyle>
            <a:lvl1pPr marL="360363" indent="-360363">
              <a:buClr>
                <a:schemeClr val="accent1"/>
              </a:buClr>
              <a:buFont typeface="Arial" panose="020B0604020202020204" pitchFamily="34" charset="0"/>
              <a:buChar char="•"/>
              <a:defRPr sz="1600" b="0" i="0">
                <a:solidFill>
                  <a:schemeClr val="accent2"/>
                </a:solidFill>
                <a:latin typeface="+mn-lt"/>
              </a:defRPr>
            </a:lvl1pPr>
          </a:lstStyle>
          <a:p>
            <a:r>
              <a:rPr lang="en-ZA" dirty="0"/>
              <a:t>Click to add text</a:t>
            </a:r>
            <a:endParaRPr dirty="0"/>
          </a:p>
        </p:txBody>
      </p:sp>
    </p:spTree>
    <p:extLst>
      <p:ext uri="{BB962C8B-B14F-4D97-AF65-F5344CB8AC3E}">
        <p14:creationId xmlns:p14="http://schemas.microsoft.com/office/powerpoint/2010/main" val="1347304001"/>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Holder 3">
            <a:extLst>
              <a:ext uri="{FF2B5EF4-FFF2-40B4-BE49-F238E27FC236}">
                <a16:creationId xmlns:a16="http://schemas.microsoft.com/office/drawing/2014/main" id="{033CDF51-95F1-E177-C9C0-96B8EF75BD97}"/>
              </a:ext>
            </a:extLst>
          </p:cNvPr>
          <p:cNvSpPr>
            <a:spLocks noGrp="1"/>
          </p:cNvSpPr>
          <p:nvPr>
            <p:ph type="body" idx="1"/>
          </p:nvPr>
        </p:nvSpPr>
        <p:spPr bwMode="auto">
          <a:xfrm>
            <a:off x="384174" y="1420496"/>
            <a:ext cx="9721850" cy="5265306"/>
          </a:xfrm>
          <a:prstGeom prst="rect">
            <a:avLst/>
          </a:prstGeom>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oAutofit/>
          </a:bodyPr>
          <a:lstStyle/>
          <a:p>
            <a:pPr marL="360363" lvl="0" indent="-360363" defTabSz="914400">
              <a:buClr>
                <a:schemeClr val="accent1"/>
              </a:buClr>
              <a:buFont typeface="Arial" panose="020B0604020202020204" pitchFamily="34" charset="0"/>
              <a:buChar char="•"/>
            </a:pPr>
            <a:endParaRPr lang="en-US" dirty="0"/>
          </a:p>
        </p:txBody>
      </p:sp>
      <p:sp>
        <p:nvSpPr>
          <p:cNvPr id="3" name="Title Placeholder 2">
            <a:extLst>
              <a:ext uri="{FF2B5EF4-FFF2-40B4-BE49-F238E27FC236}">
                <a16:creationId xmlns:a16="http://schemas.microsoft.com/office/drawing/2014/main" id="{CDBF41A6-B25E-CB2B-9B24-E679B2111D6F}"/>
              </a:ext>
            </a:extLst>
          </p:cNvPr>
          <p:cNvSpPr>
            <a:spLocks noGrp="1"/>
          </p:cNvSpPr>
          <p:nvPr>
            <p:ph type="title"/>
          </p:nvPr>
        </p:nvSpPr>
        <p:spPr>
          <a:xfrm>
            <a:off x="384175" y="14151"/>
            <a:ext cx="9623876" cy="1297786"/>
          </a:xfrm>
          <a:prstGeom prst="rect">
            <a:avLst/>
          </a:prstGeom>
        </p:spPr>
        <p:txBody>
          <a:bodyPr vert="horz" lIns="91440" tIns="45720" rIns="91440" bIns="45720" rtlCol="0" anchor="ctr">
            <a:noAutofit/>
          </a:bodyPr>
          <a:lstStyle/>
          <a:p>
            <a:r>
              <a:rPr lang="en-US" dirty="0"/>
              <a:t>Click to edit Master title style</a:t>
            </a:r>
          </a:p>
        </p:txBody>
      </p:sp>
    </p:spTree>
  </p:cSld>
  <p:clrMap bg1="lt1" tx1="dk1" bg2="lt2" tx2="dk2" accent1="accent1" accent2="accent2" accent3="accent3" accent4="accent4" accent5="accent5" accent6="accent6" hlink="hlink" folHlink="folHlink"/>
  <p:sldLayoutIdLst>
    <p:sldLayoutId id="2147483748" r:id="rId1"/>
    <p:sldLayoutId id="2147483773" r:id="rId2"/>
    <p:sldLayoutId id="2147483749" r:id="rId3"/>
    <p:sldLayoutId id="2147483750" r:id="rId4"/>
    <p:sldLayoutId id="2147483751" r:id="rId5"/>
    <p:sldLayoutId id="2147483752" r:id="rId6"/>
    <p:sldLayoutId id="2147483753" r:id="rId7"/>
    <p:sldLayoutId id="2147483754" r:id="rId8"/>
    <p:sldLayoutId id="2147483755" r:id="rId9"/>
    <p:sldLayoutId id="2147483756" r:id="rId10"/>
    <p:sldLayoutId id="2147483757" r:id="rId11"/>
    <p:sldLayoutId id="2147483758" r:id="rId12"/>
    <p:sldLayoutId id="2147483759" r:id="rId13"/>
    <p:sldLayoutId id="2147483760" r:id="rId14"/>
    <p:sldLayoutId id="2147483761" r:id="rId15"/>
    <p:sldLayoutId id="2147483762" r:id="rId16"/>
    <p:sldLayoutId id="2147483763" r:id="rId17"/>
    <p:sldLayoutId id="2147483764" r:id="rId18"/>
    <p:sldLayoutId id="2147483765" r:id="rId19"/>
    <p:sldLayoutId id="2147483766" r:id="rId20"/>
    <p:sldLayoutId id="2147483767" r:id="rId21"/>
    <p:sldLayoutId id="2147483768" r:id="rId22"/>
    <p:sldLayoutId id="2147483769" r:id="rId23"/>
    <p:sldLayoutId id="2147483770" r:id="rId24"/>
    <p:sldLayoutId id="2147483771" r:id="rId25"/>
    <p:sldLayoutId id="2147483774" r:id="rId26"/>
    <p:sldLayoutId id="2147483775" r:id="rId27"/>
    <p:sldLayoutId id="2147483777" r:id="rId28"/>
    <p:sldLayoutId id="2147483779" r:id="rId29"/>
    <p:sldLayoutId id="2147483780" r:id="rId30"/>
    <p:sldLayoutId id="2147483781" r:id="rId31"/>
    <p:sldLayoutId id="2147483782" r:id="rId32"/>
  </p:sldLayoutIdLst>
  <p:hf hdr="0" ftr="0" dt="0"/>
  <p:txStyles>
    <p:titleStyle>
      <a:lvl1pPr algn="l" rtl="0" eaLnBrk="0" fontAlgn="base" hangingPunct="0">
        <a:lnSpc>
          <a:spcPct val="90000"/>
        </a:lnSpc>
        <a:spcBef>
          <a:spcPct val="0"/>
        </a:spcBef>
        <a:spcAft>
          <a:spcPct val="0"/>
        </a:spcAft>
        <a:defRPr sz="2600" b="0" i="0">
          <a:solidFill>
            <a:schemeClr val="accent1"/>
          </a:solidFill>
          <a:latin typeface="+mj-lt"/>
          <a:ea typeface="ＭＳ Ｐゴシック" charset="0"/>
          <a:cs typeface="ClassGarmnd BT Italic"/>
        </a:defRPr>
      </a:lvl1pPr>
      <a:lvl2pPr algn="ctr" rtl="0" eaLnBrk="0" fontAlgn="base" hangingPunct="0">
        <a:spcBef>
          <a:spcPct val="0"/>
        </a:spcBef>
        <a:spcAft>
          <a:spcPct val="0"/>
        </a:spcAft>
        <a:defRPr>
          <a:solidFill>
            <a:schemeClr val="tx2"/>
          </a:solidFill>
          <a:latin typeface="Calibri" charset="0"/>
          <a:ea typeface="ＭＳ Ｐゴシック" charset="0"/>
          <a:cs typeface="ＭＳ Ｐゴシック" charset="0"/>
        </a:defRPr>
      </a:lvl2pPr>
      <a:lvl3pPr algn="ctr" rtl="0" eaLnBrk="0" fontAlgn="base" hangingPunct="0">
        <a:spcBef>
          <a:spcPct val="0"/>
        </a:spcBef>
        <a:spcAft>
          <a:spcPct val="0"/>
        </a:spcAft>
        <a:defRPr>
          <a:solidFill>
            <a:schemeClr val="tx2"/>
          </a:solidFill>
          <a:latin typeface="Calibri" charset="0"/>
          <a:ea typeface="ＭＳ Ｐゴシック" charset="0"/>
          <a:cs typeface="ＭＳ Ｐゴシック" charset="0"/>
        </a:defRPr>
      </a:lvl3pPr>
      <a:lvl4pPr algn="ctr" rtl="0" eaLnBrk="0" fontAlgn="base" hangingPunct="0">
        <a:spcBef>
          <a:spcPct val="0"/>
        </a:spcBef>
        <a:spcAft>
          <a:spcPct val="0"/>
        </a:spcAft>
        <a:defRPr>
          <a:solidFill>
            <a:schemeClr val="tx2"/>
          </a:solidFill>
          <a:latin typeface="Calibri" charset="0"/>
          <a:ea typeface="ＭＳ Ｐゴシック" charset="0"/>
          <a:cs typeface="ＭＳ Ｐゴシック" charset="0"/>
        </a:defRPr>
      </a:lvl4pPr>
      <a:lvl5pPr algn="ctr" rtl="0" eaLnBrk="0" fontAlgn="base" hangingPunct="0">
        <a:spcBef>
          <a:spcPct val="0"/>
        </a:spcBef>
        <a:spcAft>
          <a:spcPct val="0"/>
        </a:spcAft>
        <a:defRPr>
          <a:solidFill>
            <a:schemeClr val="tx2"/>
          </a:solidFill>
          <a:latin typeface="Calibri" charset="0"/>
          <a:ea typeface="ＭＳ Ｐゴシック" charset="0"/>
          <a:cs typeface="ＭＳ Ｐゴシック" charset="0"/>
        </a:defRPr>
      </a:lvl5pPr>
      <a:lvl6pPr marL="457200" algn="ctr" rtl="0" eaLnBrk="0" fontAlgn="base" hangingPunct="0">
        <a:spcBef>
          <a:spcPct val="0"/>
        </a:spcBef>
        <a:spcAft>
          <a:spcPct val="0"/>
        </a:spcAft>
        <a:defRPr>
          <a:solidFill>
            <a:schemeClr val="tx2"/>
          </a:solidFill>
          <a:latin typeface="Calibri" charset="0"/>
          <a:ea typeface="ＭＳ Ｐゴシック" charset="0"/>
          <a:cs typeface="ＭＳ Ｐゴシック" charset="0"/>
        </a:defRPr>
      </a:lvl6pPr>
      <a:lvl7pPr marL="914400" algn="ctr" rtl="0" eaLnBrk="0" fontAlgn="base" hangingPunct="0">
        <a:spcBef>
          <a:spcPct val="0"/>
        </a:spcBef>
        <a:spcAft>
          <a:spcPct val="0"/>
        </a:spcAft>
        <a:defRPr>
          <a:solidFill>
            <a:schemeClr val="tx2"/>
          </a:solidFill>
          <a:latin typeface="Calibri" charset="0"/>
          <a:ea typeface="ＭＳ Ｐゴシック" charset="0"/>
          <a:cs typeface="ＭＳ Ｐゴシック" charset="0"/>
        </a:defRPr>
      </a:lvl7pPr>
      <a:lvl8pPr marL="1371600" algn="ctr" rtl="0" eaLnBrk="0" fontAlgn="base" hangingPunct="0">
        <a:spcBef>
          <a:spcPct val="0"/>
        </a:spcBef>
        <a:spcAft>
          <a:spcPct val="0"/>
        </a:spcAft>
        <a:defRPr>
          <a:solidFill>
            <a:schemeClr val="tx2"/>
          </a:solidFill>
          <a:latin typeface="Calibri" charset="0"/>
          <a:ea typeface="ＭＳ Ｐゴシック" charset="0"/>
          <a:cs typeface="ＭＳ Ｐゴシック" charset="0"/>
        </a:defRPr>
      </a:lvl8pPr>
      <a:lvl9pPr marL="1828800" algn="ctr" rtl="0" eaLnBrk="0" fontAlgn="base" hangingPunct="0">
        <a:spcBef>
          <a:spcPct val="0"/>
        </a:spcBef>
        <a:spcAft>
          <a:spcPct val="0"/>
        </a:spcAft>
        <a:defRPr>
          <a:solidFill>
            <a:schemeClr val="tx2"/>
          </a:solidFill>
          <a:latin typeface="Calibri" charset="0"/>
          <a:ea typeface="ＭＳ Ｐゴシック" charset="0"/>
          <a:cs typeface="ＭＳ Ｐゴシック" charset="0"/>
        </a:defRPr>
      </a:lvl9pPr>
    </p:titleStyle>
    <p:bodyStyle>
      <a:lvl1pPr algn="l" rtl="0" eaLnBrk="0" fontAlgn="base" hangingPunct="0">
        <a:spcBef>
          <a:spcPts val="300"/>
        </a:spcBef>
        <a:spcAft>
          <a:spcPts val="300"/>
        </a:spcAft>
        <a:defRPr sz="1600">
          <a:solidFill>
            <a:schemeClr val="accent2"/>
          </a:solidFill>
          <a:latin typeface="+mn-lt"/>
          <a:ea typeface="ＭＳ Ｐゴシック" charset="0"/>
          <a:cs typeface="ＭＳ Ｐゴシック" charset="0"/>
        </a:defRPr>
      </a:lvl1pPr>
      <a:lvl2pPr marL="457200" algn="l" rtl="0" eaLnBrk="0" fontAlgn="base" hangingPunct="0">
        <a:spcBef>
          <a:spcPct val="20000"/>
        </a:spcBef>
        <a:spcAft>
          <a:spcPct val="0"/>
        </a:spcAft>
        <a:defRPr>
          <a:solidFill>
            <a:schemeClr val="tx1"/>
          </a:solidFill>
          <a:latin typeface="+mn-lt"/>
          <a:ea typeface="ＭＳ Ｐゴシック" charset="0"/>
          <a:cs typeface="+mn-cs"/>
        </a:defRPr>
      </a:lvl2pPr>
      <a:lvl3pPr marL="914400" algn="l" rtl="0" eaLnBrk="0" fontAlgn="base" hangingPunct="0">
        <a:spcBef>
          <a:spcPct val="20000"/>
        </a:spcBef>
        <a:spcAft>
          <a:spcPct val="0"/>
        </a:spcAft>
        <a:defRPr>
          <a:solidFill>
            <a:schemeClr val="tx1"/>
          </a:solidFill>
          <a:latin typeface="+mn-lt"/>
          <a:ea typeface="ＭＳ Ｐゴシック" charset="0"/>
          <a:cs typeface="+mn-cs"/>
        </a:defRPr>
      </a:lvl3pPr>
      <a:lvl4pPr marL="1371600" algn="l" rtl="0" eaLnBrk="0" fontAlgn="base" hangingPunct="0">
        <a:spcBef>
          <a:spcPct val="20000"/>
        </a:spcBef>
        <a:spcAft>
          <a:spcPct val="0"/>
        </a:spcAft>
        <a:defRPr>
          <a:solidFill>
            <a:schemeClr val="tx1"/>
          </a:solidFill>
          <a:latin typeface="+mn-lt"/>
          <a:ea typeface="ＭＳ Ｐゴシック" charset="0"/>
          <a:cs typeface="+mn-cs"/>
        </a:defRPr>
      </a:lvl4pPr>
      <a:lvl5pPr marL="1828800" algn="l" rtl="0" eaLnBrk="0" fontAlgn="base" hangingPunct="0">
        <a:spcBef>
          <a:spcPct val="20000"/>
        </a:spcBef>
        <a:spcAft>
          <a:spcPct val="0"/>
        </a:spcAft>
        <a:defRPr>
          <a:solidFill>
            <a:schemeClr val="tx1"/>
          </a:solidFill>
          <a:latin typeface="+mn-lt"/>
          <a:ea typeface="ＭＳ Ｐゴシック" charset="0"/>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extLst>
    <p:ext uri="{27BBF7A9-308A-43DC-89C8-2F10F3537804}">
      <p15:sldGuideLst xmlns:p15="http://schemas.microsoft.com/office/powerpoint/2012/main">
        <p15:guide id="1" pos="306" userDrawn="1">
          <p15:clr>
            <a:srgbClr val="F26B43"/>
          </p15:clr>
        </p15:guide>
        <p15:guide id="2" orient="horz" pos="477" userDrawn="1">
          <p15:clr>
            <a:srgbClr val="F26B43"/>
          </p15:clr>
        </p15:guide>
        <p15:guide id="3" pos="465" userDrawn="1">
          <p15:clr>
            <a:srgbClr val="F26B43"/>
          </p15:clr>
        </p15:guide>
        <p15:guide id="4" pos="6271" userDrawn="1">
          <p15:clr>
            <a:srgbClr val="F26B43"/>
          </p15:clr>
        </p15:guide>
        <p15:guide id="5" pos="6430" userDrawn="1">
          <p15:clr>
            <a:srgbClr val="F26B43"/>
          </p15:clr>
        </p15:guide>
        <p15:guide id="6" orient="horz" pos="953"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26.png"/><Relationship Id="rId3" Type="http://schemas.openxmlformats.org/officeDocument/2006/relationships/image" Target="../media/image16.png"/><Relationship Id="rId7" Type="http://schemas.openxmlformats.org/officeDocument/2006/relationships/image" Target="../media/image20.png"/><Relationship Id="rId12" Type="http://schemas.openxmlformats.org/officeDocument/2006/relationships/image" Target="../media/image25.svg"/><Relationship Id="rId2" Type="http://schemas.openxmlformats.org/officeDocument/2006/relationships/notesSlide" Target="../notesSlides/notesSlide9.xml"/><Relationship Id="rId1" Type="http://schemas.openxmlformats.org/officeDocument/2006/relationships/slideLayout" Target="../slideLayouts/slideLayout5.xml"/><Relationship Id="rId6" Type="http://schemas.openxmlformats.org/officeDocument/2006/relationships/image" Target="../media/image19.svg"/><Relationship Id="rId11" Type="http://schemas.openxmlformats.org/officeDocument/2006/relationships/image" Target="../media/image24.png"/><Relationship Id="rId5" Type="http://schemas.openxmlformats.org/officeDocument/2006/relationships/image" Target="../media/image18.png"/><Relationship Id="rId15" Type="http://schemas.openxmlformats.org/officeDocument/2006/relationships/image" Target="../media/image28.png"/><Relationship Id="rId10" Type="http://schemas.openxmlformats.org/officeDocument/2006/relationships/image" Target="../media/image23.png"/><Relationship Id="rId4" Type="http://schemas.openxmlformats.org/officeDocument/2006/relationships/image" Target="../media/image17.svg"/><Relationship Id="rId9" Type="http://schemas.openxmlformats.org/officeDocument/2006/relationships/image" Target="../media/image22.png"/><Relationship Id="rId14" Type="http://schemas.openxmlformats.org/officeDocument/2006/relationships/image" Target="../media/image27.png"/></Relationships>
</file>

<file path=ppt/slides/_rels/slide1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1.xml"/><Relationship Id="rId1" Type="http://schemas.openxmlformats.org/officeDocument/2006/relationships/slideLayout" Target="../slideLayouts/slideLayout13.xml"/><Relationship Id="rId4" Type="http://schemas.openxmlformats.org/officeDocument/2006/relationships/image" Target="../media/image31.png"/></Relationships>
</file>

<file path=ppt/slides/_rels/slide1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2.xml"/><Relationship Id="rId1" Type="http://schemas.openxmlformats.org/officeDocument/2006/relationships/slideLayout" Target="../slideLayouts/slideLayout9.xml"/><Relationship Id="rId4" Type="http://schemas.openxmlformats.org/officeDocument/2006/relationships/image" Target="../media/image33.png"/></Relationships>
</file>

<file path=ppt/slides/_rels/slide1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6.xml"/></Relationships>
</file>

<file path=ppt/slides/_rels/slide19.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notesSlide" Target="../notesSlides/notesSlide17.xml"/><Relationship Id="rId1" Type="http://schemas.openxmlformats.org/officeDocument/2006/relationships/slideLayout" Target="../slideLayouts/slideLayout28.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2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8.xml"/><Relationship Id="rId1" Type="http://schemas.openxmlformats.org/officeDocument/2006/relationships/slideLayout" Target="../slideLayouts/slideLayout26.xml"/></Relationships>
</file>

<file path=ppt/slides/_rels/slide21.xml.rels><?xml version="1.0" encoding="UTF-8" standalone="yes"?>
<Relationships xmlns="http://schemas.openxmlformats.org/package/2006/relationships"><Relationship Id="rId8" Type="http://schemas.openxmlformats.org/officeDocument/2006/relationships/image" Target="../media/image48.jpg"/><Relationship Id="rId3" Type="http://schemas.openxmlformats.org/officeDocument/2006/relationships/image" Target="../media/image43.png"/><Relationship Id="rId7" Type="http://schemas.openxmlformats.org/officeDocument/2006/relationships/image" Target="../media/image47.png"/><Relationship Id="rId2" Type="http://schemas.openxmlformats.org/officeDocument/2006/relationships/image" Target="../media/image42.png"/><Relationship Id="rId1" Type="http://schemas.openxmlformats.org/officeDocument/2006/relationships/slideLayout" Target="../slideLayouts/slideLayout31.xml"/><Relationship Id="rId6" Type="http://schemas.openxmlformats.org/officeDocument/2006/relationships/image" Target="../media/image46.jpg"/><Relationship Id="rId5" Type="http://schemas.openxmlformats.org/officeDocument/2006/relationships/image" Target="../media/image45.png"/><Relationship Id="rId4" Type="http://schemas.openxmlformats.org/officeDocument/2006/relationships/image" Target="../media/image44.png"/><Relationship Id="rId9" Type="http://schemas.openxmlformats.org/officeDocument/2006/relationships/image" Target="../media/image49.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30.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5.xml"/><Relationship Id="rId1" Type="http://schemas.openxmlformats.org/officeDocument/2006/relationships/slideLayout" Target="../slideLayouts/slideLayout27.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1">
            <a:extLst>
              <a:ext uri="{FF2B5EF4-FFF2-40B4-BE49-F238E27FC236}">
                <a16:creationId xmlns:a16="http://schemas.microsoft.com/office/drawing/2014/main" id="{3DF4B853-B421-C545-043D-EE70F29D955E}"/>
              </a:ext>
            </a:extLst>
          </p:cNvPr>
          <p:cNvSpPr>
            <a:spLocks noGrp="1"/>
          </p:cNvSpPr>
          <p:nvPr>
            <p:ph type="subTitle" idx="4"/>
          </p:nvPr>
        </p:nvSpPr>
        <p:spPr>
          <a:xfrm>
            <a:off x="485776" y="2886890"/>
            <a:ext cx="9721850" cy="581627"/>
          </a:xfrm>
        </p:spPr>
        <p:txBody>
          <a:bodyPr/>
          <a:lstStyle/>
          <a:p>
            <a:r>
              <a:rPr lang="en-SG" dirty="0"/>
              <a:t>The Great Ultra-High Net Worth Migration</a:t>
            </a:r>
            <a:endParaRPr lang="en-ZW" sz="2400" dirty="0"/>
          </a:p>
        </p:txBody>
      </p:sp>
      <p:sp>
        <p:nvSpPr>
          <p:cNvPr id="7" name="Text Placeholder 3">
            <a:extLst>
              <a:ext uri="{FF2B5EF4-FFF2-40B4-BE49-F238E27FC236}">
                <a16:creationId xmlns:a16="http://schemas.microsoft.com/office/drawing/2014/main" id="{E9EB64E6-CF4D-434E-212A-9DC04315617C}"/>
              </a:ext>
            </a:extLst>
          </p:cNvPr>
          <p:cNvSpPr>
            <a:spLocks noGrp="1"/>
          </p:cNvSpPr>
          <p:nvPr>
            <p:ph type="body" sz="quarter" idx="10"/>
          </p:nvPr>
        </p:nvSpPr>
        <p:spPr>
          <a:xfrm>
            <a:off x="1506638" y="3746314"/>
            <a:ext cx="7705526" cy="276999"/>
          </a:xfrm>
        </p:spPr>
        <p:txBody>
          <a:bodyPr/>
          <a:lstStyle/>
          <a:p>
            <a:r>
              <a:rPr lang="en-ZW" dirty="0"/>
              <a:t>Oct 2025</a:t>
            </a:r>
          </a:p>
        </p:txBody>
      </p:sp>
    </p:spTree>
    <p:extLst>
      <p:ext uri="{BB962C8B-B14F-4D97-AF65-F5344CB8AC3E}">
        <p14:creationId xmlns:p14="http://schemas.microsoft.com/office/powerpoint/2010/main" val="37401936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8B3F4F-B8A4-EF4B-B640-2E167B032482}"/>
            </a:ext>
          </a:extLst>
        </p:cNvPr>
        <p:cNvGrpSpPr/>
        <p:nvPr/>
      </p:nvGrpSpPr>
      <p:grpSpPr>
        <a:xfrm>
          <a:off x="0" y="0"/>
          <a:ext cx="0" cy="0"/>
          <a:chOff x="0" y="0"/>
          <a:chExt cx="0" cy="0"/>
        </a:xfrm>
      </p:grpSpPr>
      <p:pic>
        <p:nvPicPr>
          <p:cNvPr id="7" name="Picture 6" descr="A screenshot of a computer&#10;&#10;AI-generated content may be incorrect.">
            <a:extLst>
              <a:ext uri="{FF2B5EF4-FFF2-40B4-BE49-F238E27FC236}">
                <a16:creationId xmlns:a16="http://schemas.microsoft.com/office/drawing/2014/main" id="{80BD8662-9D5E-984E-1F68-FE889DA68277}"/>
              </a:ext>
            </a:extLst>
          </p:cNvPr>
          <p:cNvPicPr>
            <a:picLocks noChangeAspect="1"/>
          </p:cNvPicPr>
          <p:nvPr/>
        </p:nvPicPr>
        <p:blipFill>
          <a:blip r:embed="rId3"/>
          <a:stretch>
            <a:fillRect/>
          </a:stretch>
        </p:blipFill>
        <p:spPr>
          <a:xfrm>
            <a:off x="351169" y="1570340"/>
            <a:ext cx="9991057" cy="3796601"/>
          </a:xfrm>
          <a:prstGeom prst="rect">
            <a:avLst/>
          </a:prstGeom>
          <a:noFill/>
        </p:spPr>
      </p:pic>
      <p:sp>
        <p:nvSpPr>
          <p:cNvPr id="6" name="Subtitle 5">
            <a:extLst>
              <a:ext uri="{FF2B5EF4-FFF2-40B4-BE49-F238E27FC236}">
                <a16:creationId xmlns:a16="http://schemas.microsoft.com/office/drawing/2014/main" id="{D5C44A0B-4F0B-48CE-AC63-26D29DE5C127}"/>
              </a:ext>
            </a:extLst>
          </p:cNvPr>
          <p:cNvSpPr>
            <a:spLocks noGrp="1"/>
          </p:cNvSpPr>
          <p:nvPr>
            <p:ph type="subTitle" idx="4"/>
          </p:nvPr>
        </p:nvSpPr>
        <p:spPr>
          <a:xfrm>
            <a:off x="384175" y="30480"/>
            <a:ext cx="9991057" cy="1274537"/>
          </a:xfrm>
        </p:spPr>
        <p:txBody>
          <a:bodyPr anchor="ctr">
            <a:normAutofit/>
          </a:bodyPr>
          <a:lstStyle/>
          <a:p>
            <a:pPr>
              <a:spcAft>
                <a:spcPts val="600"/>
              </a:spcAft>
            </a:pPr>
            <a:r>
              <a:rPr lang="en-US" spc="0" dirty="0"/>
              <a:t>Top 10 </a:t>
            </a:r>
            <a:r>
              <a:rPr lang="en-ZA" dirty="0"/>
              <a:t>Countries for Net Millionaire </a:t>
            </a:r>
            <a:r>
              <a:rPr lang="en-ZA" u="sng" dirty="0"/>
              <a:t>Inflows</a:t>
            </a:r>
            <a:r>
              <a:rPr lang="en-ZA" dirty="0"/>
              <a:t> in 2025</a:t>
            </a:r>
            <a:endParaRPr lang="en-ZA" spc="0" dirty="0"/>
          </a:p>
        </p:txBody>
      </p:sp>
      <p:sp>
        <p:nvSpPr>
          <p:cNvPr id="2" name="TextBox 73">
            <a:extLst>
              <a:ext uri="{FF2B5EF4-FFF2-40B4-BE49-F238E27FC236}">
                <a16:creationId xmlns:a16="http://schemas.microsoft.com/office/drawing/2014/main" id="{BEE7DB04-F764-A270-EB83-8F5CD63EE657}"/>
              </a:ext>
            </a:extLst>
          </p:cNvPr>
          <p:cNvSpPr txBox="1"/>
          <p:nvPr/>
        </p:nvSpPr>
        <p:spPr>
          <a:xfrm>
            <a:off x="285023" y="7049722"/>
            <a:ext cx="2652333" cy="276999"/>
          </a:xfrm>
          <a:prstGeom prst="rect">
            <a:avLst/>
          </a:prstGeom>
          <a:noFill/>
        </p:spPr>
        <p:txBody>
          <a:bodyPr wrap="square" rtlCol="0" anchor="ctr">
            <a:spAutoFit/>
          </a:bodyPr>
          <a:lstStyle>
            <a:defPPr>
              <a:defRPr lang="en-US"/>
            </a:defPPr>
            <a:lvl1pPr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5pPr>
            <a:lvl6pPr marL="2286000" algn="l" defTabSz="457200" rtl="0" eaLnBrk="1" latinLnBrk="0" hangingPunct="1">
              <a:defRPr kern="1200">
                <a:solidFill>
                  <a:schemeClr val="tx1"/>
                </a:solidFill>
                <a:latin typeface="Calibri" charset="0"/>
                <a:ea typeface="ＭＳ Ｐゴシック" charset="0"/>
                <a:cs typeface="ＭＳ Ｐゴシック" charset="0"/>
              </a:defRPr>
            </a:lvl6pPr>
            <a:lvl7pPr marL="2743200" algn="l" defTabSz="457200" rtl="0" eaLnBrk="1" latinLnBrk="0" hangingPunct="1">
              <a:defRPr kern="1200">
                <a:solidFill>
                  <a:schemeClr val="tx1"/>
                </a:solidFill>
                <a:latin typeface="Calibri" charset="0"/>
                <a:ea typeface="ＭＳ Ｐゴシック" charset="0"/>
                <a:cs typeface="ＭＳ Ｐゴシック" charset="0"/>
              </a:defRPr>
            </a:lvl7pPr>
            <a:lvl8pPr marL="3200400" algn="l" defTabSz="457200" rtl="0" eaLnBrk="1" latinLnBrk="0" hangingPunct="1">
              <a:defRPr kern="1200">
                <a:solidFill>
                  <a:schemeClr val="tx1"/>
                </a:solidFill>
                <a:latin typeface="Calibri" charset="0"/>
                <a:ea typeface="ＭＳ Ｐゴシック" charset="0"/>
                <a:cs typeface="ＭＳ Ｐゴシック" charset="0"/>
              </a:defRPr>
            </a:lvl8pPr>
            <a:lvl9pPr marL="3657600" algn="l" defTabSz="457200" rtl="0" eaLnBrk="1" latinLnBrk="0" hangingPunct="1">
              <a:defRPr kern="1200">
                <a:solidFill>
                  <a:schemeClr val="tx1"/>
                </a:solidFill>
                <a:latin typeface="Calibri" charset="0"/>
                <a:ea typeface="ＭＳ Ｐゴシック" charset="0"/>
                <a:cs typeface="ＭＳ Ｐゴシック" charset="0"/>
              </a:defRPr>
            </a:lvl9pPr>
          </a:lstStyle>
          <a:p>
            <a:pPr marL="0" marR="0" lvl="0" indent="0" defTabSz="914400" rtl="0" eaLnBrk="1" fontAlgn="b" latinLnBrk="0" hangingPunct="1">
              <a:lnSpc>
                <a:spcPct val="100000"/>
              </a:lnSpc>
              <a:spcBef>
                <a:spcPts val="600"/>
              </a:spcBef>
              <a:spcAft>
                <a:spcPts val="600"/>
              </a:spcAft>
              <a:buClrTx/>
              <a:buSzTx/>
              <a:buFontTx/>
              <a:buNone/>
              <a:tabLst/>
              <a:defRPr/>
            </a:pPr>
            <a:r>
              <a:rPr lang="en-US" sz="1200" dirty="0">
                <a:solidFill>
                  <a:schemeClr val="accent2"/>
                </a:solidFill>
                <a:latin typeface="+mj-lt"/>
                <a:ea typeface="+mn-ea"/>
                <a:cs typeface="+mn-cs"/>
              </a:rPr>
              <a:t>Source: New World Wealth</a:t>
            </a:r>
          </a:p>
        </p:txBody>
      </p:sp>
    </p:spTree>
    <p:extLst>
      <p:ext uri="{BB962C8B-B14F-4D97-AF65-F5344CB8AC3E}">
        <p14:creationId xmlns:p14="http://schemas.microsoft.com/office/powerpoint/2010/main" val="18243198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30" name="Group 1029">
            <a:extLst>
              <a:ext uri="{FF2B5EF4-FFF2-40B4-BE49-F238E27FC236}">
                <a16:creationId xmlns:a16="http://schemas.microsoft.com/office/drawing/2014/main" id="{C52440C0-A9FE-8889-A584-68F0602C7121}"/>
              </a:ext>
            </a:extLst>
          </p:cNvPr>
          <p:cNvGrpSpPr/>
          <p:nvPr/>
        </p:nvGrpSpPr>
        <p:grpSpPr>
          <a:xfrm>
            <a:off x="1235656" y="2701068"/>
            <a:ext cx="8111544" cy="4186647"/>
            <a:chOff x="975677" y="2247391"/>
            <a:chExt cx="8467804" cy="4370525"/>
          </a:xfrm>
        </p:grpSpPr>
        <p:grpSp>
          <p:nvGrpSpPr>
            <p:cNvPr id="5" name="Group 4">
              <a:extLst>
                <a:ext uri="{FF2B5EF4-FFF2-40B4-BE49-F238E27FC236}">
                  <a16:creationId xmlns:a16="http://schemas.microsoft.com/office/drawing/2014/main" id="{4F73B1D4-06C8-948F-04AB-DCF400C7C856}"/>
                </a:ext>
              </a:extLst>
            </p:cNvPr>
            <p:cNvGrpSpPr/>
            <p:nvPr/>
          </p:nvGrpSpPr>
          <p:grpSpPr>
            <a:xfrm>
              <a:off x="975677" y="2247391"/>
              <a:ext cx="8467804" cy="4370525"/>
              <a:chOff x="2456757" y="2213861"/>
              <a:chExt cx="6029632" cy="3359322"/>
            </a:xfrm>
            <a:solidFill>
              <a:srgbClr val="C6C6C6"/>
            </a:solidFill>
          </p:grpSpPr>
          <p:sp>
            <p:nvSpPr>
              <p:cNvPr id="6" name="Freeform 4">
                <a:extLst>
                  <a:ext uri="{FF2B5EF4-FFF2-40B4-BE49-F238E27FC236}">
                    <a16:creationId xmlns:a16="http://schemas.microsoft.com/office/drawing/2014/main" id="{8D4BF0D7-07F0-A584-FA4D-1018C135ABEF}"/>
                  </a:ext>
                </a:extLst>
              </p:cNvPr>
              <p:cNvSpPr>
                <a:spLocks/>
              </p:cNvSpPr>
              <p:nvPr/>
            </p:nvSpPr>
            <p:spPr bwMode="gray">
              <a:xfrm>
                <a:off x="5492165" y="3511729"/>
                <a:ext cx="24488" cy="41184"/>
              </a:xfrm>
              <a:custGeom>
                <a:avLst/>
                <a:gdLst>
                  <a:gd name="T0" fmla="*/ 0 w 17"/>
                  <a:gd name="T1" fmla="*/ 2147483647 h 26"/>
                  <a:gd name="T2" fmla="*/ 2147483647 w 17"/>
                  <a:gd name="T3" fmla="*/ 2147483647 h 26"/>
                  <a:gd name="T4" fmla="*/ 2147483647 w 17"/>
                  <a:gd name="T5" fmla="*/ 0 h 26"/>
                  <a:gd name="T6" fmla="*/ 0 w 17"/>
                  <a:gd name="T7" fmla="*/ 2147483647 h 26"/>
                  <a:gd name="T8" fmla="*/ 0 60000 65536"/>
                  <a:gd name="T9" fmla="*/ 0 60000 65536"/>
                  <a:gd name="T10" fmla="*/ 0 60000 65536"/>
                  <a:gd name="T11" fmla="*/ 0 60000 65536"/>
                  <a:gd name="T12" fmla="*/ 0 w 17"/>
                  <a:gd name="T13" fmla="*/ 0 h 26"/>
                  <a:gd name="T14" fmla="*/ 17 w 17"/>
                  <a:gd name="T15" fmla="*/ 26 h 26"/>
                </a:gdLst>
                <a:ahLst/>
                <a:cxnLst>
                  <a:cxn ang="T8">
                    <a:pos x="T0" y="T1"/>
                  </a:cxn>
                  <a:cxn ang="T9">
                    <a:pos x="T2" y="T3"/>
                  </a:cxn>
                  <a:cxn ang="T10">
                    <a:pos x="T4" y="T5"/>
                  </a:cxn>
                  <a:cxn ang="T11">
                    <a:pos x="T6" y="T7"/>
                  </a:cxn>
                </a:cxnLst>
                <a:rect l="T12" t="T13" r="T14" b="T15"/>
                <a:pathLst>
                  <a:path w="17" h="26">
                    <a:moveTo>
                      <a:pt x="0" y="12"/>
                    </a:moveTo>
                    <a:lnTo>
                      <a:pt x="14" y="25"/>
                    </a:lnTo>
                    <a:lnTo>
                      <a:pt x="16" y="0"/>
                    </a:lnTo>
                    <a:lnTo>
                      <a:pt x="0" y="12"/>
                    </a:lnTo>
                  </a:path>
                </a:pathLst>
              </a:custGeom>
              <a:grpFill/>
              <a:ln w="9525" cap="rnd">
                <a:solidFill>
                  <a:srgbClr val="C6C6C6"/>
                </a:solidFill>
                <a:round/>
                <a:headEnd/>
                <a:tailEnd/>
              </a:ln>
            </p:spPr>
            <p:txBody>
              <a:bodyPr lIns="100584" tIns="50292" rIns="100584" bIns="50292"/>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noFill/>
                  <a:effectLst/>
                  <a:uLnTx/>
                  <a:uFillTx/>
                  <a:latin typeface="Times New Roman"/>
                  <a:ea typeface="ＭＳ Ｐゴシック" charset="0"/>
                </a:endParaRPr>
              </a:p>
            </p:txBody>
          </p:sp>
          <p:sp>
            <p:nvSpPr>
              <p:cNvPr id="7" name="Freeform 5">
                <a:extLst>
                  <a:ext uri="{FF2B5EF4-FFF2-40B4-BE49-F238E27FC236}">
                    <a16:creationId xmlns:a16="http://schemas.microsoft.com/office/drawing/2014/main" id="{9BB050D9-5E4B-FBF9-01A1-1114500758E2}"/>
                  </a:ext>
                </a:extLst>
              </p:cNvPr>
              <p:cNvSpPr>
                <a:spLocks/>
              </p:cNvSpPr>
              <p:nvPr/>
            </p:nvSpPr>
            <p:spPr bwMode="gray">
              <a:xfrm>
                <a:off x="4189844" y="4035997"/>
                <a:ext cx="22262" cy="27828"/>
              </a:xfrm>
              <a:custGeom>
                <a:avLst/>
                <a:gdLst>
                  <a:gd name="T0" fmla="*/ 0 w 18"/>
                  <a:gd name="T1" fmla="*/ 0 h 17"/>
                  <a:gd name="T2" fmla="*/ 2147483647 w 18"/>
                  <a:gd name="T3" fmla="*/ 2147483647 h 17"/>
                  <a:gd name="T4" fmla="*/ 2147483647 w 18"/>
                  <a:gd name="T5" fmla="*/ 2147483647 h 17"/>
                  <a:gd name="T6" fmla="*/ 0 w 18"/>
                  <a:gd name="T7" fmla="*/ 0 h 17"/>
                  <a:gd name="T8" fmla="*/ 0 60000 65536"/>
                  <a:gd name="T9" fmla="*/ 0 60000 65536"/>
                  <a:gd name="T10" fmla="*/ 0 60000 65536"/>
                  <a:gd name="T11" fmla="*/ 0 60000 65536"/>
                  <a:gd name="T12" fmla="*/ 0 w 18"/>
                  <a:gd name="T13" fmla="*/ 0 h 17"/>
                  <a:gd name="T14" fmla="*/ 18 w 18"/>
                  <a:gd name="T15" fmla="*/ 17 h 17"/>
                </a:gdLst>
                <a:ahLst/>
                <a:cxnLst>
                  <a:cxn ang="T8">
                    <a:pos x="T0" y="T1"/>
                  </a:cxn>
                  <a:cxn ang="T9">
                    <a:pos x="T2" y="T3"/>
                  </a:cxn>
                  <a:cxn ang="T10">
                    <a:pos x="T4" y="T5"/>
                  </a:cxn>
                  <a:cxn ang="T11">
                    <a:pos x="T6" y="T7"/>
                  </a:cxn>
                </a:cxnLst>
                <a:rect l="T12" t="T13" r="T14" b="T15"/>
                <a:pathLst>
                  <a:path w="18" h="17">
                    <a:moveTo>
                      <a:pt x="0" y="0"/>
                    </a:moveTo>
                    <a:lnTo>
                      <a:pt x="2" y="16"/>
                    </a:lnTo>
                    <a:lnTo>
                      <a:pt x="17" y="8"/>
                    </a:lnTo>
                    <a:lnTo>
                      <a:pt x="0" y="0"/>
                    </a:lnTo>
                  </a:path>
                </a:pathLst>
              </a:custGeom>
              <a:grpFill/>
              <a:ln w="9525" cap="rnd">
                <a:solidFill>
                  <a:srgbClr val="C6C6C6"/>
                </a:solidFill>
                <a:round/>
                <a:headEnd/>
                <a:tailEnd/>
              </a:ln>
            </p:spPr>
            <p:txBody>
              <a:bodyPr lIns="100584" tIns="50292" rIns="100584" bIns="50292"/>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noFill/>
                  <a:effectLst/>
                  <a:uLnTx/>
                  <a:uFillTx/>
                  <a:latin typeface="Times New Roman"/>
                  <a:ea typeface="ＭＳ Ｐゴシック" charset="0"/>
                </a:endParaRPr>
              </a:p>
            </p:txBody>
          </p:sp>
          <p:sp>
            <p:nvSpPr>
              <p:cNvPr id="8" name="Freeform 6">
                <a:extLst>
                  <a:ext uri="{FF2B5EF4-FFF2-40B4-BE49-F238E27FC236}">
                    <a16:creationId xmlns:a16="http://schemas.microsoft.com/office/drawing/2014/main" id="{503C70D8-922B-21B9-EC46-F3F978C66BC2}"/>
                  </a:ext>
                </a:extLst>
              </p:cNvPr>
              <p:cNvSpPr>
                <a:spLocks/>
              </p:cNvSpPr>
              <p:nvPr/>
            </p:nvSpPr>
            <p:spPr bwMode="gray">
              <a:xfrm>
                <a:off x="6388207" y="3616362"/>
                <a:ext cx="245993" cy="199244"/>
              </a:xfrm>
              <a:custGeom>
                <a:avLst/>
                <a:gdLst>
                  <a:gd name="T0" fmla="*/ 0 w 176"/>
                  <a:gd name="T1" fmla="*/ 2147483647 h 125"/>
                  <a:gd name="T2" fmla="*/ 2147483647 w 176"/>
                  <a:gd name="T3" fmla="*/ 2147483647 h 125"/>
                  <a:gd name="T4" fmla="*/ 2147483647 w 176"/>
                  <a:gd name="T5" fmla="*/ 2147483647 h 125"/>
                  <a:gd name="T6" fmla="*/ 2147483647 w 176"/>
                  <a:gd name="T7" fmla="*/ 2147483647 h 125"/>
                  <a:gd name="T8" fmla="*/ 2147483647 w 176"/>
                  <a:gd name="T9" fmla="*/ 2147483647 h 125"/>
                  <a:gd name="T10" fmla="*/ 2147483647 w 176"/>
                  <a:gd name="T11" fmla="*/ 2147483647 h 125"/>
                  <a:gd name="T12" fmla="*/ 2147483647 w 176"/>
                  <a:gd name="T13" fmla="*/ 2147483647 h 125"/>
                  <a:gd name="T14" fmla="*/ 2147483647 w 176"/>
                  <a:gd name="T15" fmla="*/ 2147483647 h 125"/>
                  <a:gd name="T16" fmla="*/ 2147483647 w 176"/>
                  <a:gd name="T17" fmla="*/ 2147483647 h 125"/>
                  <a:gd name="T18" fmla="*/ 2147483647 w 176"/>
                  <a:gd name="T19" fmla="*/ 2147483647 h 125"/>
                  <a:gd name="T20" fmla="*/ 2147483647 w 176"/>
                  <a:gd name="T21" fmla="*/ 2147483647 h 125"/>
                  <a:gd name="T22" fmla="*/ 2147483647 w 176"/>
                  <a:gd name="T23" fmla="*/ 2147483647 h 125"/>
                  <a:gd name="T24" fmla="*/ 2147483647 w 176"/>
                  <a:gd name="T25" fmla="*/ 2147483647 h 125"/>
                  <a:gd name="T26" fmla="*/ 2147483647 w 176"/>
                  <a:gd name="T27" fmla="*/ 2147483647 h 125"/>
                  <a:gd name="T28" fmla="*/ 2147483647 w 176"/>
                  <a:gd name="T29" fmla="*/ 2147483647 h 125"/>
                  <a:gd name="T30" fmla="*/ 2147483647 w 176"/>
                  <a:gd name="T31" fmla="*/ 2147483647 h 125"/>
                  <a:gd name="T32" fmla="*/ 2147483647 w 176"/>
                  <a:gd name="T33" fmla="*/ 2147483647 h 125"/>
                  <a:gd name="T34" fmla="*/ 2147483647 w 176"/>
                  <a:gd name="T35" fmla="*/ 2147483647 h 125"/>
                  <a:gd name="T36" fmla="*/ 2147483647 w 176"/>
                  <a:gd name="T37" fmla="*/ 0 h 125"/>
                  <a:gd name="T38" fmla="*/ 2147483647 w 176"/>
                  <a:gd name="T39" fmla="*/ 2147483647 h 125"/>
                  <a:gd name="T40" fmla="*/ 2147483647 w 176"/>
                  <a:gd name="T41" fmla="*/ 2147483647 h 125"/>
                  <a:gd name="T42" fmla="*/ 2147483647 w 176"/>
                  <a:gd name="T43" fmla="*/ 2147483647 h 125"/>
                  <a:gd name="T44" fmla="*/ 2147483647 w 176"/>
                  <a:gd name="T45" fmla="*/ 2147483647 h 125"/>
                  <a:gd name="T46" fmla="*/ 0 w 176"/>
                  <a:gd name="T47" fmla="*/ 2147483647 h 12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76"/>
                  <a:gd name="T73" fmla="*/ 0 h 125"/>
                  <a:gd name="T74" fmla="*/ 176 w 176"/>
                  <a:gd name="T75" fmla="*/ 125 h 125"/>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76" h="125">
                    <a:moveTo>
                      <a:pt x="0" y="60"/>
                    </a:moveTo>
                    <a:lnTo>
                      <a:pt x="2" y="91"/>
                    </a:lnTo>
                    <a:lnTo>
                      <a:pt x="12" y="101"/>
                    </a:lnTo>
                    <a:lnTo>
                      <a:pt x="4" y="118"/>
                    </a:lnTo>
                    <a:lnTo>
                      <a:pt x="23" y="124"/>
                    </a:lnTo>
                    <a:lnTo>
                      <a:pt x="69" y="118"/>
                    </a:lnTo>
                    <a:lnTo>
                      <a:pt x="77" y="100"/>
                    </a:lnTo>
                    <a:lnTo>
                      <a:pt x="109" y="90"/>
                    </a:lnTo>
                    <a:lnTo>
                      <a:pt x="110" y="74"/>
                    </a:lnTo>
                    <a:lnTo>
                      <a:pt x="122" y="71"/>
                    </a:lnTo>
                    <a:lnTo>
                      <a:pt x="117" y="62"/>
                    </a:lnTo>
                    <a:lnTo>
                      <a:pt x="128" y="62"/>
                    </a:lnTo>
                    <a:lnTo>
                      <a:pt x="136" y="45"/>
                    </a:lnTo>
                    <a:lnTo>
                      <a:pt x="133" y="31"/>
                    </a:lnTo>
                    <a:lnTo>
                      <a:pt x="173" y="19"/>
                    </a:lnTo>
                    <a:lnTo>
                      <a:pt x="175" y="17"/>
                    </a:lnTo>
                    <a:lnTo>
                      <a:pt x="159" y="14"/>
                    </a:lnTo>
                    <a:lnTo>
                      <a:pt x="137" y="26"/>
                    </a:lnTo>
                    <a:lnTo>
                      <a:pt x="128" y="0"/>
                    </a:lnTo>
                    <a:lnTo>
                      <a:pt x="109" y="18"/>
                    </a:lnTo>
                    <a:lnTo>
                      <a:pt x="54" y="17"/>
                    </a:lnTo>
                    <a:lnTo>
                      <a:pt x="27" y="45"/>
                    </a:lnTo>
                    <a:lnTo>
                      <a:pt x="8" y="36"/>
                    </a:lnTo>
                    <a:lnTo>
                      <a:pt x="0" y="60"/>
                    </a:lnTo>
                  </a:path>
                </a:pathLst>
              </a:custGeom>
              <a:grpFill/>
              <a:ln w="9525" cap="rnd">
                <a:solidFill>
                  <a:srgbClr val="C6C6C6"/>
                </a:solidFill>
                <a:round/>
                <a:headEnd/>
                <a:tailEnd/>
              </a:ln>
            </p:spPr>
            <p:txBody>
              <a:bodyPr lIns="100584" tIns="50292" rIns="100584" bIns="50292"/>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noFill/>
                  <a:effectLst/>
                  <a:uLnTx/>
                  <a:uFillTx/>
                  <a:latin typeface="Times New Roman"/>
                  <a:ea typeface="ＭＳ Ｐゴシック" charset="0"/>
                </a:endParaRPr>
              </a:p>
            </p:txBody>
          </p:sp>
          <p:sp>
            <p:nvSpPr>
              <p:cNvPr id="9" name="Freeform 7">
                <a:extLst>
                  <a:ext uri="{FF2B5EF4-FFF2-40B4-BE49-F238E27FC236}">
                    <a16:creationId xmlns:a16="http://schemas.microsoft.com/office/drawing/2014/main" id="{5A05F9BE-0F66-55A5-FE71-5292C59BDCC0}"/>
                  </a:ext>
                </a:extLst>
              </p:cNvPr>
              <p:cNvSpPr>
                <a:spLocks/>
              </p:cNvSpPr>
              <p:nvPr/>
            </p:nvSpPr>
            <p:spPr bwMode="gray">
              <a:xfrm>
                <a:off x="5676938" y="3522861"/>
                <a:ext cx="30054" cy="70125"/>
              </a:xfrm>
              <a:custGeom>
                <a:avLst/>
                <a:gdLst>
                  <a:gd name="T0" fmla="*/ 0 w 23"/>
                  <a:gd name="T1" fmla="*/ 2147483647 h 44"/>
                  <a:gd name="T2" fmla="*/ 0 w 23"/>
                  <a:gd name="T3" fmla="*/ 2147483647 h 44"/>
                  <a:gd name="T4" fmla="*/ 2147483647 w 23"/>
                  <a:gd name="T5" fmla="*/ 0 h 44"/>
                  <a:gd name="T6" fmla="*/ 2147483647 w 23"/>
                  <a:gd name="T7" fmla="*/ 2147483647 h 44"/>
                  <a:gd name="T8" fmla="*/ 2147483647 w 23"/>
                  <a:gd name="T9" fmla="*/ 2147483647 h 44"/>
                  <a:gd name="T10" fmla="*/ 0 w 23"/>
                  <a:gd name="T11" fmla="*/ 2147483647 h 44"/>
                  <a:gd name="T12" fmla="*/ 0 60000 65536"/>
                  <a:gd name="T13" fmla="*/ 0 60000 65536"/>
                  <a:gd name="T14" fmla="*/ 0 60000 65536"/>
                  <a:gd name="T15" fmla="*/ 0 60000 65536"/>
                  <a:gd name="T16" fmla="*/ 0 60000 65536"/>
                  <a:gd name="T17" fmla="*/ 0 60000 65536"/>
                  <a:gd name="T18" fmla="*/ 0 w 23"/>
                  <a:gd name="T19" fmla="*/ 0 h 44"/>
                  <a:gd name="T20" fmla="*/ 23 w 23"/>
                  <a:gd name="T21" fmla="*/ 44 h 44"/>
                </a:gdLst>
                <a:ahLst/>
                <a:cxnLst>
                  <a:cxn ang="T12">
                    <a:pos x="T0" y="T1"/>
                  </a:cxn>
                  <a:cxn ang="T13">
                    <a:pos x="T2" y="T3"/>
                  </a:cxn>
                  <a:cxn ang="T14">
                    <a:pos x="T4" y="T5"/>
                  </a:cxn>
                  <a:cxn ang="T15">
                    <a:pos x="T6" y="T7"/>
                  </a:cxn>
                  <a:cxn ang="T16">
                    <a:pos x="T8" y="T9"/>
                  </a:cxn>
                  <a:cxn ang="T17">
                    <a:pos x="T10" y="T11"/>
                  </a:cxn>
                </a:cxnLst>
                <a:rect l="T18" t="T19" r="T20" b="T21"/>
                <a:pathLst>
                  <a:path w="23" h="44">
                    <a:moveTo>
                      <a:pt x="0" y="32"/>
                    </a:moveTo>
                    <a:lnTo>
                      <a:pt x="0" y="10"/>
                    </a:lnTo>
                    <a:lnTo>
                      <a:pt x="11" y="0"/>
                    </a:lnTo>
                    <a:lnTo>
                      <a:pt x="22" y="24"/>
                    </a:lnTo>
                    <a:lnTo>
                      <a:pt x="11" y="43"/>
                    </a:lnTo>
                    <a:lnTo>
                      <a:pt x="0" y="32"/>
                    </a:lnTo>
                  </a:path>
                </a:pathLst>
              </a:custGeom>
              <a:grpFill/>
              <a:ln w="9525" cap="rnd">
                <a:solidFill>
                  <a:srgbClr val="C6C6C6"/>
                </a:solidFill>
                <a:round/>
                <a:headEnd/>
                <a:tailEnd/>
              </a:ln>
            </p:spPr>
            <p:txBody>
              <a:bodyPr lIns="100584" tIns="50292" rIns="100584" bIns="50292"/>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noFill/>
                  <a:effectLst/>
                  <a:uLnTx/>
                  <a:uFillTx/>
                  <a:latin typeface="Times New Roman"/>
                  <a:ea typeface="ＭＳ Ｐゴシック" charset="0"/>
                </a:endParaRPr>
              </a:p>
            </p:txBody>
          </p:sp>
          <p:sp>
            <p:nvSpPr>
              <p:cNvPr id="12" name="Freeform 8">
                <a:extLst>
                  <a:ext uri="{FF2B5EF4-FFF2-40B4-BE49-F238E27FC236}">
                    <a16:creationId xmlns:a16="http://schemas.microsoft.com/office/drawing/2014/main" id="{D4C2B59F-2248-867A-C34C-0B5CDEAC5001}"/>
                  </a:ext>
                </a:extLst>
              </p:cNvPr>
              <p:cNvSpPr>
                <a:spLocks/>
              </p:cNvSpPr>
              <p:nvPr/>
            </p:nvSpPr>
            <p:spPr bwMode="gray">
              <a:xfrm>
                <a:off x="5200535" y="3649753"/>
                <a:ext cx="346173" cy="375113"/>
              </a:xfrm>
              <a:custGeom>
                <a:avLst/>
                <a:gdLst>
                  <a:gd name="T0" fmla="*/ 0 w 248"/>
                  <a:gd name="T1" fmla="*/ 2147483647 h 237"/>
                  <a:gd name="T2" fmla="*/ 0 w 248"/>
                  <a:gd name="T3" fmla="*/ 2147483647 h 237"/>
                  <a:gd name="T4" fmla="*/ 2147483647 w 248"/>
                  <a:gd name="T5" fmla="*/ 2147483647 h 237"/>
                  <a:gd name="T6" fmla="*/ 2147483647 w 248"/>
                  <a:gd name="T7" fmla="*/ 2147483647 h 237"/>
                  <a:gd name="T8" fmla="*/ 2147483647 w 248"/>
                  <a:gd name="T9" fmla="*/ 2147483647 h 237"/>
                  <a:gd name="T10" fmla="*/ 2147483647 w 248"/>
                  <a:gd name="T11" fmla="*/ 2147483647 h 237"/>
                  <a:gd name="T12" fmla="*/ 2147483647 w 248"/>
                  <a:gd name="T13" fmla="*/ 2147483647 h 237"/>
                  <a:gd name="T14" fmla="*/ 2147483647 w 248"/>
                  <a:gd name="T15" fmla="*/ 2147483647 h 237"/>
                  <a:gd name="T16" fmla="*/ 2147483647 w 248"/>
                  <a:gd name="T17" fmla="*/ 2147483647 h 237"/>
                  <a:gd name="T18" fmla="*/ 2147483647 w 248"/>
                  <a:gd name="T19" fmla="*/ 2147483647 h 237"/>
                  <a:gd name="T20" fmla="*/ 2147483647 w 248"/>
                  <a:gd name="T21" fmla="*/ 2147483647 h 237"/>
                  <a:gd name="T22" fmla="*/ 2147483647 w 248"/>
                  <a:gd name="T23" fmla="*/ 2147483647 h 237"/>
                  <a:gd name="T24" fmla="*/ 2147483647 w 248"/>
                  <a:gd name="T25" fmla="*/ 2147483647 h 237"/>
                  <a:gd name="T26" fmla="*/ 2147483647 w 248"/>
                  <a:gd name="T27" fmla="*/ 0 h 237"/>
                  <a:gd name="T28" fmla="*/ 2147483647 w 248"/>
                  <a:gd name="T29" fmla="*/ 2147483647 h 237"/>
                  <a:gd name="T30" fmla="*/ 2147483647 w 248"/>
                  <a:gd name="T31" fmla="*/ 2147483647 h 237"/>
                  <a:gd name="T32" fmla="*/ 2147483647 w 248"/>
                  <a:gd name="T33" fmla="*/ 2147483647 h 237"/>
                  <a:gd name="T34" fmla="*/ 2147483647 w 248"/>
                  <a:gd name="T35" fmla="*/ 2147483647 h 237"/>
                  <a:gd name="T36" fmla="*/ 2147483647 w 248"/>
                  <a:gd name="T37" fmla="*/ 2147483647 h 237"/>
                  <a:gd name="T38" fmla="*/ 2147483647 w 248"/>
                  <a:gd name="T39" fmla="*/ 2147483647 h 237"/>
                  <a:gd name="T40" fmla="*/ 2147483647 w 248"/>
                  <a:gd name="T41" fmla="*/ 2147483647 h 237"/>
                  <a:gd name="T42" fmla="*/ 0 w 248"/>
                  <a:gd name="T43" fmla="*/ 2147483647 h 23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48"/>
                  <a:gd name="T67" fmla="*/ 0 h 237"/>
                  <a:gd name="T68" fmla="*/ 248 w 248"/>
                  <a:gd name="T69" fmla="*/ 237 h 237"/>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48" h="237">
                    <a:moveTo>
                      <a:pt x="0" y="126"/>
                    </a:moveTo>
                    <a:lnTo>
                      <a:pt x="0" y="131"/>
                    </a:lnTo>
                    <a:lnTo>
                      <a:pt x="45" y="160"/>
                    </a:lnTo>
                    <a:lnTo>
                      <a:pt x="144" y="224"/>
                    </a:lnTo>
                    <a:lnTo>
                      <a:pt x="145" y="236"/>
                    </a:lnTo>
                    <a:lnTo>
                      <a:pt x="155" y="234"/>
                    </a:lnTo>
                    <a:lnTo>
                      <a:pt x="174" y="229"/>
                    </a:lnTo>
                    <a:lnTo>
                      <a:pt x="247" y="178"/>
                    </a:lnTo>
                    <a:lnTo>
                      <a:pt x="218" y="145"/>
                    </a:lnTo>
                    <a:lnTo>
                      <a:pt x="218" y="91"/>
                    </a:lnTo>
                    <a:lnTo>
                      <a:pt x="216" y="66"/>
                    </a:lnTo>
                    <a:lnTo>
                      <a:pt x="195" y="41"/>
                    </a:lnTo>
                    <a:lnTo>
                      <a:pt x="207" y="33"/>
                    </a:lnTo>
                    <a:lnTo>
                      <a:pt x="211" y="0"/>
                    </a:lnTo>
                    <a:lnTo>
                      <a:pt x="123" y="5"/>
                    </a:lnTo>
                    <a:lnTo>
                      <a:pt x="78" y="24"/>
                    </a:lnTo>
                    <a:lnTo>
                      <a:pt x="89" y="65"/>
                    </a:lnTo>
                    <a:lnTo>
                      <a:pt x="70" y="66"/>
                    </a:lnTo>
                    <a:lnTo>
                      <a:pt x="59" y="71"/>
                    </a:lnTo>
                    <a:lnTo>
                      <a:pt x="61" y="82"/>
                    </a:lnTo>
                    <a:lnTo>
                      <a:pt x="5" y="105"/>
                    </a:lnTo>
                    <a:lnTo>
                      <a:pt x="0" y="126"/>
                    </a:lnTo>
                  </a:path>
                </a:pathLst>
              </a:custGeom>
              <a:grpFill/>
              <a:ln w="9525" cap="rnd">
                <a:solidFill>
                  <a:srgbClr val="C6C6C6"/>
                </a:solidFill>
                <a:round/>
                <a:headEnd/>
                <a:tailEnd/>
              </a:ln>
            </p:spPr>
            <p:txBody>
              <a:bodyPr lIns="100584" tIns="50292" rIns="100584" bIns="50292"/>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noFill/>
                  <a:effectLst/>
                  <a:uLnTx/>
                  <a:uFillTx/>
                  <a:latin typeface="Times New Roman"/>
                  <a:ea typeface="ＭＳ Ｐゴシック" charset="0"/>
                </a:endParaRPr>
              </a:p>
            </p:txBody>
          </p:sp>
          <p:sp>
            <p:nvSpPr>
              <p:cNvPr id="13" name="Freeform 9">
                <a:extLst>
                  <a:ext uri="{FF2B5EF4-FFF2-40B4-BE49-F238E27FC236}">
                    <a16:creationId xmlns:a16="http://schemas.microsoft.com/office/drawing/2014/main" id="{FB2AD48C-4732-56FF-C83B-C351F2AC79B9}"/>
                  </a:ext>
                </a:extLst>
              </p:cNvPr>
              <p:cNvSpPr>
                <a:spLocks/>
              </p:cNvSpPr>
              <p:nvPr/>
            </p:nvSpPr>
            <p:spPr bwMode="gray">
              <a:xfrm>
                <a:off x="4085213" y="4819616"/>
                <a:ext cx="338381" cy="682327"/>
              </a:xfrm>
              <a:custGeom>
                <a:avLst/>
                <a:gdLst>
                  <a:gd name="T0" fmla="*/ 0 w 243"/>
                  <a:gd name="T1" fmla="*/ 2147483647 h 431"/>
                  <a:gd name="T2" fmla="*/ 2147483647 w 243"/>
                  <a:gd name="T3" fmla="*/ 2147483647 h 431"/>
                  <a:gd name="T4" fmla="*/ 2147483647 w 243"/>
                  <a:gd name="T5" fmla="*/ 2147483647 h 431"/>
                  <a:gd name="T6" fmla="*/ 2147483647 w 243"/>
                  <a:gd name="T7" fmla="*/ 2147483647 h 431"/>
                  <a:gd name="T8" fmla="*/ 2147483647 w 243"/>
                  <a:gd name="T9" fmla="*/ 2147483647 h 431"/>
                  <a:gd name="T10" fmla="*/ 2147483647 w 243"/>
                  <a:gd name="T11" fmla="*/ 2147483647 h 431"/>
                  <a:gd name="T12" fmla="*/ 2147483647 w 243"/>
                  <a:gd name="T13" fmla="*/ 2147483647 h 431"/>
                  <a:gd name="T14" fmla="*/ 2147483647 w 243"/>
                  <a:gd name="T15" fmla="*/ 2147483647 h 431"/>
                  <a:gd name="T16" fmla="*/ 2147483647 w 243"/>
                  <a:gd name="T17" fmla="*/ 2147483647 h 431"/>
                  <a:gd name="T18" fmla="*/ 2147483647 w 243"/>
                  <a:gd name="T19" fmla="*/ 2147483647 h 431"/>
                  <a:gd name="T20" fmla="*/ 2147483647 w 243"/>
                  <a:gd name="T21" fmla="*/ 2147483647 h 431"/>
                  <a:gd name="T22" fmla="*/ 2147483647 w 243"/>
                  <a:gd name="T23" fmla="*/ 2147483647 h 431"/>
                  <a:gd name="T24" fmla="*/ 2147483647 w 243"/>
                  <a:gd name="T25" fmla="*/ 2147483647 h 431"/>
                  <a:gd name="T26" fmla="*/ 2147483647 w 243"/>
                  <a:gd name="T27" fmla="*/ 2147483647 h 431"/>
                  <a:gd name="T28" fmla="*/ 2147483647 w 243"/>
                  <a:gd name="T29" fmla="*/ 2147483647 h 431"/>
                  <a:gd name="T30" fmla="*/ 2147483647 w 243"/>
                  <a:gd name="T31" fmla="*/ 2147483647 h 431"/>
                  <a:gd name="T32" fmla="*/ 2147483647 w 243"/>
                  <a:gd name="T33" fmla="*/ 2147483647 h 431"/>
                  <a:gd name="T34" fmla="*/ 2147483647 w 243"/>
                  <a:gd name="T35" fmla="*/ 2147483647 h 431"/>
                  <a:gd name="T36" fmla="*/ 2147483647 w 243"/>
                  <a:gd name="T37" fmla="*/ 2147483647 h 431"/>
                  <a:gd name="T38" fmla="*/ 2147483647 w 243"/>
                  <a:gd name="T39" fmla="*/ 2147483647 h 431"/>
                  <a:gd name="T40" fmla="*/ 2147483647 w 243"/>
                  <a:gd name="T41" fmla="*/ 2147483647 h 431"/>
                  <a:gd name="T42" fmla="*/ 2147483647 w 243"/>
                  <a:gd name="T43" fmla="*/ 2147483647 h 431"/>
                  <a:gd name="T44" fmla="*/ 2147483647 w 243"/>
                  <a:gd name="T45" fmla="*/ 2147483647 h 431"/>
                  <a:gd name="T46" fmla="*/ 2147483647 w 243"/>
                  <a:gd name="T47" fmla="*/ 2147483647 h 431"/>
                  <a:gd name="T48" fmla="*/ 2147483647 w 243"/>
                  <a:gd name="T49" fmla="*/ 2147483647 h 431"/>
                  <a:gd name="T50" fmla="*/ 2147483647 w 243"/>
                  <a:gd name="T51" fmla="*/ 2147483647 h 431"/>
                  <a:gd name="T52" fmla="*/ 2147483647 w 243"/>
                  <a:gd name="T53" fmla="*/ 2147483647 h 431"/>
                  <a:gd name="T54" fmla="*/ 2147483647 w 243"/>
                  <a:gd name="T55" fmla="*/ 2147483647 h 431"/>
                  <a:gd name="T56" fmla="*/ 2147483647 w 243"/>
                  <a:gd name="T57" fmla="*/ 2147483647 h 431"/>
                  <a:gd name="T58" fmla="*/ 2147483647 w 243"/>
                  <a:gd name="T59" fmla="*/ 2147483647 h 431"/>
                  <a:gd name="T60" fmla="*/ 2147483647 w 243"/>
                  <a:gd name="T61" fmla="*/ 2147483647 h 431"/>
                  <a:gd name="T62" fmla="*/ 2147483647 w 243"/>
                  <a:gd name="T63" fmla="*/ 2147483647 h 431"/>
                  <a:gd name="T64" fmla="*/ 2147483647 w 243"/>
                  <a:gd name="T65" fmla="*/ 2147483647 h 431"/>
                  <a:gd name="T66" fmla="*/ 2147483647 w 243"/>
                  <a:gd name="T67" fmla="*/ 2147483647 h 431"/>
                  <a:gd name="T68" fmla="*/ 2147483647 w 243"/>
                  <a:gd name="T69" fmla="*/ 0 h 431"/>
                  <a:gd name="T70" fmla="*/ 2147483647 w 243"/>
                  <a:gd name="T71" fmla="*/ 2147483647 h 431"/>
                  <a:gd name="T72" fmla="*/ 2147483647 w 243"/>
                  <a:gd name="T73" fmla="*/ 2147483647 h 431"/>
                  <a:gd name="T74" fmla="*/ 2147483647 w 243"/>
                  <a:gd name="T75" fmla="*/ 2147483647 h 431"/>
                  <a:gd name="T76" fmla="*/ 2147483647 w 243"/>
                  <a:gd name="T77" fmla="*/ 2147483647 h 431"/>
                  <a:gd name="T78" fmla="*/ 2147483647 w 243"/>
                  <a:gd name="T79" fmla="*/ 2147483647 h 431"/>
                  <a:gd name="T80" fmla="*/ 2147483647 w 243"/>
                  <a:gd name="T81" fmla="*/ 2147483647 h 431"/>
                  <a:gd name="T82" fmla="*/ 2147483647 w 243"/>
                  <a:gd name="T83" fmla="*/ 2147483647 h 431"/>
                  <a:gd name="T84" fmla="*/ 2147483647 w 243"/>
                  <a:gd name="T85" fmla="*/ 2147483647 h 431"/>
                  <a:gd name="T86" fmla="*/ 2147483647 w 243"/>
                  <a:gd name="T87" fmla="*/ 2147483647 h 431"/>
                  <a:gd name="T88" fmla="*/ 2147483647 w 243"/>
                  <a:gd name="T89" fmla="*/ 2147483647 h 431"/>
                  <a:gd name="T90" fmla="*/ 2147483647 w 243"/>
                  <a:gd name="T91" fmla="*/ 2147483647 h 431"/>
                  <a:gd name="T92" fmla="*/ 2147483647 w 243"/>
                  <a:gd name="T93" fmla="*/ 2147483647 h 431"/>
                  <a:gd name="T94" fmla="*/ 0 w 243"/>
                  <a:gd name="T95" fmla="*/ 2147483647 h 431"/>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43"/>
                  <a:gd name="T145" fmla="*/ 0 h 431"/>
                  <a:gd name="T146" fmla="*/ 243 w 243"/>
                  <a:gd name="T147" fmla="*/ 431 h 431"/>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43" h="431">
                    <a:moveTo>
                      <a:pt x="0" y="397"/>
                    </a:moveTo>
                    <a:lnTo>
                      <a:pt x="1" y="406"/>
                    </a:lnTo>
                    <a:lnTo>
                      <a:pt x="11" y="403"/>
                    </a:lnTo>
                    <a:lnTo>
                      <a:pt x="16" y="424"/>
                    </a:lnTo>
                    <a:lnTo>
                      <a:pt x="60" y="430"/>
                    </a:lnTo>
                    <a:lnTo>
                      <a:pt x="49" y="418"/>
                    </a:lnTo>
                    <a:lnTo>
                      <a:pt x="57" y="390"/>
                    </a:lnTo>
                    <a:lnTo>
                      <a:pt x="66" y="394"/>
                    </a:lnTo>
                    <a:lnTo>
                      <a:pt x="94" y="354"/>
                    </a:lnTo>
                    <a:lnTo>
                      <a:pt x="72" y="331"/>
                    </a:lnTo>
                    <a:lnTo>
                      <a:pt x="96" y="316"/>
                    </a:lnTo>
                    <a:lnTo>
                      <a:pt x="100" y="295"/>
                    </a:lnTo>
                    <a:lnTo>
                      <a:pt x="112" y="286"/>
                    </a:lnTo>
                    <a:lnTo>
                      <a:pt x="101" y="282"/>
                    </a:lnTo>
                    <a:lnTo>
                      <a:pt x="119" y="282"/>
                    </a:lnTo>
                    <a:lnTo>
                      <a:pt x="117" y="272"/>
                    </a:lnTo>
                    <a:lnTo>
                      <a:pt x="109" y="279"/>
                    </a:lnTo>
                    <a:lnTo>
                      <a:pt x="101" y="271"/>
                    </a:lnTo>
                    <a:lnTo>
                      <a:pt x="100" y="254"/>
                    </a:lnTo>
                    <a:lnTo>
                      <a:pt x="133" y="257"/>
                    </a:lnTo>
                    <a:lnTo>
                      <a:pt x="136" y="226"/>
                    </a:lnTo>
                    <a:lnTo>
                      <a:pt x="187" y="220"/>
                    </a:lnTo>
                    <a:lnTo>
                      <a:pt x="202" y="198"/>
                    </a:lnTo>
                    <a:lnTo>
                      <a:pt x="182" y="159"/>
                    </a:lnTo>
                    <a:lnTo>
                      <a:pt x="193" y="108"/>
                    </a:lnTo>
                    <a:lnTo>
                      <a:pt x="242" y="68"/>
                    </a:lnTo>
                    <a:lnTo>
                      <a:pt x="240" y="49"/>
                    </a:lnTo>
                    <a:lnTo>
                      <a:pt x="230" y="49"/>
                    </a:lnTo>
                    <a:lnTo>
                      <a:pt x="217" y="69"/>
                    </a:lnTo>
                    <a:lnTo>
                      <a:pt x="183" y="69"/>
                    </a:lnTo>
                    <a:lnTo>
                      <a:pt x="191" y="45"/>
                    </a:lnTo>
                    <a:lnTo>
                      <a:pt x="132" y="6"/>
                    </a:lnTo>
                    <a:lnTo>
                      <a:pt x="112" y="2"/>
                    </a:lnTo>
                    <a:lnTo>
                      <a:pt x="112" y="10"/>
                    </a:lnTo>
                    <a:lnTo>
                      <a:pt x="88" y="0"/>
                    </a:lnTo>
                    <a:lnTo>
                      <a:pt x="73" y="13"/>
                    </a:lnTo>
                    <a:lnTo>
                      <a:pt x="73" y="28"/>
                    </a:lnTo>
                    <a:lnTo>
                      <a:pt x="60" y="34"/>
                    </a:lnTo>
                    <a:lnTo>
                      <a:pt x="60" y="64"/>
                    </a:lnTo>
                    <a:lnTo>
                      <a:pt x="45" y="80"/>
                    </a:lnTo>
                    <a:lnTo>
                      <a:pt x="34" y="122"/>
                    </a:lnTo>
                    <a:lnTo>
                      <a:pt x="43" y="162"/>
                    </a:lnTo>
                    <a:lnTo>
                      <a:pt x="26" y="197"/>
                    </a:lnTo>
                    <a:lnTo>
                      <a:pt x="16" y="279"/>
                    </a:lnTo>
                    <a:lnTo>
                      <a:pt x="25" y="311"/>
                    </a:lnTo>
                    <a:lnTo>
                      <a:pt x="16" y="312"/>
                    </a:lnTo>
                    <a:lnTo>
                      <a:pt x="20" y="341"/>
                    </a:lnTo>
                    <a:lnTo>
                      <a:pt x="0" y="397"/>
                    </a:lnTo>
                  </a:path>
                </a:pathLst>
              </a:custGeom>
              <a:grpFill/>
              <a:ln w="9525" cap="rnd">
                <a:solidFill>
                  <a:srgbClr val="C6C6C6"/>
                </a:solidFill>
                <a:round/>
                <a:headEnd/>
                <a:tailEnd/>
              </a:ln>
            </p:spPr>
            <p:txBody>
              <a:bodyPr lIns="100584" tIns="50292" rIns="100584" bIns="50292"/>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noFill/>
                  <a:effectLst/>
                  <a:uLnTx/>
                  <a:uFillTx/>
                  <a:latin typeface="Times New Roman"/>
                  <a:ea typeface="ＭＳ Ｐゴシック" charset="0"/>
                </a:endParaRPr>
              </a:p>
            </p:txBody>
          </p:sp>
          <p:sp>
            <p:nvSpPr>
              <p:cNvPr id="14" name="Freeform 10">
                <a:extLst>
                  <a:ext uri="{FF2B5EF4-FFF2-40B4-BE49-F238E27FC236}">
                    <a16:creationId xmlns:a16="http://schemas.microsoft.com/office/drawing/2014/main" id="{37893899-3933-9085-43B6-6509343B563D}"/>
                  </a:ext>
                </a:extLst>
              </p:cNvPr>
              <p:cNvSpPr>
                <a:spLocks/>
              </p:cNvSpPr>
              <p:nvPr/>
            </p:nvSpPr>
            <p:spPr bwMode="gray">
              <a:xfrm>
                <a:off x="4166469" y="5509736"/>
                <a:ext cx="60107" cy="63447"/>
              </a:xfrm>
              <a:custGeom>
                <a:avLst/>
                <a:gdLst>
                  <a:gd name="T0" fmla="*/ 0 w 43"/>
                  <a:gd name="T1" fmla="*/ 0 h 39"/>
                  <a:gd name="T2" fmla="*/ 0 w 43"/>
                  <a:gd name="T3" fmla="*/ 2147483647 h 39"/>
                  <a:gd name="T4" fmla="*/ 2147483647 w 43"/>
                  <a:gd name="T5" fmla="*/ 2147483647 h 39"/>
                  <a:gd name="T6" fmla="*/ 2147483647 w 43"/>
                  <a:gd name="T7" fmla="*/ 2147483647 h 39"/>
                  <a:gd name="T8" fmla="*/ 0 w 43"/>
                  <a:gd name="T9" fmla="*/ 0 h 39"/>
                  <a:gd name="T10" fmla="*/ 0 60000 65536"/>
                  <a:gd name="T11" fmla="*/ 0 60000 65536"/>
                  <a:gd name="T12" fmla="*/ 0 60000 65536"/>
                  <a:gd name="T13" fmla="*/ 0 60000 65536"/>
                  <a:gd name="T14" fmla="*/ 0 60000 65536"/>
                  <a:gd name="T15" fmla="*/ 0 w 43"/>
                  <a:gd name="T16" fmla="*/ 0 h 39"/>
                  <a:gd name="T17" fmla="*/ 43 w 43"/>
                  <a:gd name="T18" fmla="*/ 39 h 39"/>
                </a:gdLst>
                <a:ahLst/>
                <a:cxnLst>
                  <a:cxn ang="T10">
                    <a:pos x="T0" y="T1"/>
                  </a:cxn>
                  <a:cxn ang="T11">
                    <a:pos x="T2" y="T3"/>
                  </a:cxn>
                  <a:cxn ang="T12">
                    <a:pos x="T4" y="T5"/>
                  </a:cxn>
                  <a:cxn ang="T13">
                    <a:pos x="T6" y="T7"/>
                  </a:cxn>
                  <a:cxn ang="T14">
                    <a:pos x="T8" y="T9"/>
                  </a:cxn>
                </a:cxnLst>
                <a:rect l="T15" t="T16" r="T17" b="T18"/>
                <a:pathLst>
                  <a:path w="43" h="39">
                    <a:moveTo>
                      <a:pt x="0" y="0"/>
                    </a:moveTo>
                    <a:lnTo>
                      <a:pt x="0" y="38"/>
                    </a:lnTo>
                    <a:lnTo>
                      <a:pt x="42" y="32"/>
                    </a:lnTo>
                    <a:lnTo>
                      <a:pt x="9" y="18"/>
                    </a:lnTo>
                    <a:lnTo>
                      <a:pt x="0" y="0"/>
                    </a:lnTo>
                  </a:path>
                </a:pathLst>
              </a:custGeom>
              <a:grpFill/>
              <a:ln w="9525" cap="rnd">
                <a:solidFill>
                  <a:srgbClr val="C6C6C6"/>
                </a:solidFill>
                <a:round/>
                <a:headEnd/>
                <a:tailEnd/>
              </a:ln>
            </p:spPr>
            <p:txBody>
              <a:bodyPr lIns="100584" tIns="50292" rIns="100584" bIns="50292"/>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noFill/>
                  <a:effectLst/>
                  <a:uLnTx/>
                  <a:uFillTx/>
                  <a:latin typeface="Times New Roman"/>
                  <a:ea typeface="ＭＳ Ｐゴシック" charset="0"/>
                </a:endParaRPr>
              </a:p>
            </p:txBody>
          </p:sp>
          <p:sp>
            <p:nvSpPr>
              <p:cNvPr id="17" name="Freeform 11">
                <a:extLst>
                  <a:ext uri="{FF2B5EF4-FFF2-40B4-BE49-F238E27FC236}">
                    <a16:creationId xmlns:a16="http://schemas.microsoft.com/office/drawing/2014/main" id="{C224CD45-6B8F-2C5E-4332-A5441B04B17A}"/>
                  </a:ext>
                </a:extLst>
              </p:cNvPr>
              <p:cNvSpPr>
                <a:spLocks/>
              </p:cNvSpPr>
              <p:nvPr/>
            </p:nvSpPr>
            <p:spPr bwMode="gray">
              <a:xfrm>
                <a:off x="7286474" y="4599223"/>
                <a:ext cx="700136" cy="591054"/>
              </a:xfrm>
              <a:custGeom>
                <a:avLst/>
                <a:gdLst>
                  <a:gd name="T0" fmla="*/ 2147483647 w 502"/>
                  <a:gd name="T1" fmla="*/ 2147483647 h 372"/>
                  <a:gd name="T2" fmla="*/ 2147483647 w 502"/>
                  <a:gd name="T3" fmla="*/ 2147483647 h 372"/>
                  <a:gd name="T4" fmla="*/ 2147483647 w 502"/>
                  <a:gd name="T5" fmla="*/ 2147483647 h 372"/>
                  <a:gd name="T6" fmla="*/ 2147483647 w 502"/>
                  <a:gd name="T7" fmla="*/ 2147483647 h 372"/>
                  <a:gd name="T8" fmla="*/ 2147483647 w 502"/>
                  <a:gd name="T9" fmla="*/ 2147483647 h 372"/>
                  <a:gd name="T10" fmla="*/ 2147483647 w 502"/>
                  <a:gd name="T11" fmla="*/ 2147483647 h 372"/>
                  <a:gd name="T12" fmla="*/ 2147483647 w 502"/>
                  <a:gd name="T13" fmla="*/ 2147483647 h 372"/>
                  <a:gd name="T14" fmla="*/ 2147483647 w 502"/>
                  <a:gd name="T15" fmla="*/ 2147483647 h 372"/>
                  <a:gd name="T16" fmla="*/ 2147483647 w 502"/>
                  <a:gd name="T17" fmla="*/ 2147483647 h 372"/>
                  <a:gd name="T18" fmla="*/ 2147483647 w 502"/>
                  <a:gd name="T19" fmla="*/ 2147483647 h 372"/>
                  <a:gd name="T20" fmla="*/ 2147483647 w 502"/>
                  <a:gd name="T21" fmla="*/ 2147483647 h 372"/>
                  <a:gd name="T22" fmla="*/ 2147483647 w 502"/>
                  <a:gd name="T23" fmla="*/ 2147483647 h 372"/>
                  <a:gd name="T24" fmla="*/ 2147483647 w 502"/>
                  <a:gd name="T25" fmla="*/ 2147483647 h 372"/>
                  <a:gd name="T26" fmla="*/ 2147483647 w 502"/>
                  <a:gd name="T27" fmla="*/ 2147483647 h 372"/>
                  <a:gd name="T28" fmla="*/ 2147483647 w 502"/>
                  <a:gd name="T29" fmla="*/ 2147483647 h 372"/>
                  <a:gd name="T30" fmla="*/ 2147483647 w 502"/>
                  <a:gd name="T31" fmla="*/ 2147483647 h 372"/>
                  <a:gd name="T32" fmla="*/ 2147483647 w 502"/>
                  <a:gd name="T33" fmla="*/ 2147483647 h 372"/>
                  <a:gd name="T34" fmla="*/ 2147483647 w 502"/>
                  <a:gd name="T35" fmla="*/ 2147483647 h 372"/>
                  <a:gd name="T36" fmla="*/ 2147483647 w 502"/>
                  <a:gd name="T37" fmla="*/ 2147483647 h 372"/>
                  <a:gd name="T38" fmla="*/ 2147483647 w 502"/>
                  <a:gd name="T39" fmla="*/ 2147483647 h 372"/>
                  <a:gd name="T40" fmla="*/ 2147483647 w 502"/>
                  <a:gd name="T41" fmla="*/ 2147483647 h 372"/>
                  <a:gd name="T42" fmla="*/ 2147483647 w 502"/>
                  <a:gd name="T43" fmla="*/ 2147483647 h 372"/>
                  <a:gd name="T44" fmla="*/ 2147483647 w 502"/>
                  <a:gd name="T45" fmla="*/ 2147483647 h 372"/>
                  <a:gd name="T46" fmla="*/ 2147483647 w 502"/>
                  <a:gd name="T47" fmla="*/ 2147483647 h 372"/>
                  <a:gd name="T48" fmla="*/ 2147483647 w 502"/>
                  <a:gd name="T49" fmla="*/ 2147483647 h 372"/>
                  <a:gd name="T50" fmla="*/ 2147483647 w 502"/>
                  <a:gd name="T51" fmla="*/ 2147483647 h 372"/>
                  <a:gd name="T52" fmla="*/ 2147483647 w 502"/>
                  <a:gd name="T53" fmla="*/ 2147483647 h 372"/>
                  <a:gd name="T54" fmla="*/ 2147483647 w 502"/>
                  <a:gd name="T55" fmla="*/ 2147483647 h 372"/>
                  <a:gd name="T56" fmla="*/ 2147483647 w 502"/>
                  <a:gd name="T57" fmla="*/ 2147483647 h 372"/>
                  <a:gd name="T58" fmla="*/ 2147483647 w 502"/>
                  <a:gd name="T59" fmla="*/ 2147483647 h 372"/>
                  <a:gd name="T60" fmla="*/ 2147483647 w 502"/>
                  <a:gd name="T61" fmla="*/ 2147483647 h 372"/>
                  <a:gd name="T62" fmla="*/ 2147483647 w 502"/>
                  <a:gd name="T63" fmla="*/ 2147483647 h 372"/>
                  <a:gd name="T64" fmla="*/ 2147483647 w 502"/>
                  <a:gd name="T65" fmla="*/ 2147483647 h 37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02"/>
                  <a:gd name="T100" fmla="*/ 0 h 372"/>
                  <a:gd name="T101" fmla="*/ 502 w 502"/>
                  <a:gd name="T102" fmla="*/ 372 h 37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02" h="372">
                    <a:moveTo>
                      <a:pt x="0" y="196"/>
                    </a:moveTo>
                    <a:lnTo>
                      <a:pt x="9" y="199"/>
                    </a:lnTo>
                    <a:lnTo>
                      <a:pt x="4" y="188"/>
                    </a:lnTo>
                    <a:lnTo>
                      <a:pt x="12" y="193"/>
                    </a:lnTo>
                    <a:lnTo>
                      <a:pt x="4" y="173"/>
                    </a:lnTo>
                    <a:lnTo>
                      <a:pt x="10" y="139"/>
                    </a:lnTo>
                    <a:lnTo>
                      <a:pt x="12" y="148"/>
                    </a:lnTo>
                    <a:lnTo>
                      <a:pt x="45" y="123"/>
                    </a:lnTo>
                    <a:lnTo>
                      <a:pt x="96" y="110"/>
                    </a:lnTo>
                    <a:lnTo>
                      <a:pt x="114" y="91"/>
                    </a:lnTo>
                    <a:lnTo>
                      <a:pt x="113" y="79"/>
                    </a:lnTo>
                    <a:lnTo>
                      <a:pt x="120" y="69"/>
                    </a:lnTo>
                    <a:lnTo>
                      <a:pt x="128" y="85"/>
                    </a:lnTo>
                    <a:lnTo>
                      <a:pt x="128" y="68"/>
                    </a:lnTo>
                    <a:lnTo>
                      <a:pt x="140" y="72"/>
                    </a:lnTo>
                    <a:lnTo>
                      <a:pt x="141" y="60"/>
                    </a:lnTo>
                    <a:lnTo>
                      <a:pt x="159" y="41"/>
                    </a:lnTo>
                    <a:lnTo>
                      <a:pt x="179" y="42"/>
                    </a:lnTo>
                    <a:lnTo>
                      <a:pt x="182" y="61"/>
                    </a:lnTo>
                    <a:lnTo>
                      <a:pt x="191" y="51"/>
                    </a:lnTo>
                    <a:lnTo>
                      <a:pt x="206" y="56"/>
                    </a:lnTo>
                    <a:lnTo>
                      <a:pt x="200" y="43"/>
                    </a:lnTo>
                    <a:lnTo>
                      <a:pt x="211" y="26"/>
                    </a:lnTo>
                    <a:lnTo>
                      <a:pt x="240" y="17"/>
                    </a:lnTo>
                    <a:lnTo>
                      <a:pt x="234" y="5"/>
                    </a:lnTo>
                    <a:lnTo>
                      <a:pt x="289" y="21"/>
                    </a:lnTo>
                    <a:lnTo>
                      <a:pt x="278" y="53"/>
                    </a:lnTo>
                    <a:lnTo>
                      <a:pt x="335" y="88"/>
                    </a:lnTo>
                    <a:lnTo>
                      <a:pt x="348" y="74"/>
                    </a:lnTo>
                    <a:lnTo>
                      <a:pt x="354" y="17"/>
                    </a:lnTo>
                    <a:lnTo>
                      <a:pt x="367" y="0"/>
                    </a:lnTo>
                    <a:lnTo>
                      <a:pt x="379" y="43"/>
                    </a:lnTo>
                    <a:lnTo>
                      <a:pt x="399" y="53"/>
                    </a:lnTo>
                    <a:lnTo>
                      <a:pt x="412" y="104"/>
                    </a:lnTo>
                    <a:lnTo>
                      <a:pt x="442" y="119"/>
                    </a:lnTo>
                    <a:lnTo>
                      <a:pt x="454" y="148"/>
                    </a:lnTo>
                    <a:lnTo>
                      <a:pt x="465" y="147"/>
                    </a:lnTo>
                    <a:lnTo>
                      <a:pt x="466" y="161"/>
                    </a:lnTo>
                    <a:lnTo>
                      <a:pt x="493" y="182"/>
                    </a:lnTo>
                    <a:lnTo>
                      <a:pt x="501" y="222"/>
                    </a:lnTo>
                    <a:lnTo>
                      <a:pt x="494" y="261"/>
                    </a:lnTo>
                    <a:lnTo>
                      <a:pt x="472" y="292"/>
                    </a:lnTo>
                    <a:lnTo>
                      <a:pt x="456" y="349"/>
                    </a:lnTo>
                    <a:lnTo>
                      <a:pt x="428" y="354"/>
                    </a:lnTo>
                    <a:lnTo>
                      <a:pt x="409" y="364"/>
                    </a:lnTo>
                    <a:lnTo>
                      <a:pt x="412" y="371"/>
                    </a:lnTo>
                    <a:lnTo>
                      <a:pt x="394" y="353"/>
                    </a:lnTo>
                    <a:lnTo>
                      <a:pt x="375" y="367"/>
                    </a:lnTo>
                    <a:lnTo>
                      <a:pt x="352" y="359"/>
                    </a:lnTo>
                    <a:lnTo>
                      <a:pt x="333" y="347"/>
                    </a:lnTo>
                    <a:lnTo>
                      <a:pt x="324" y="319"/>
                    </a:lnTo>
                    <a:lnTo>
                      <a:pt x="310" y="321"/>
                    </a:lnTo>
                    <a:lnTo>
                      <a:pt x="310" y="304"/>
                    </a:lnTo>
                    <a:lnTo>
                      <a:pt x="305" y="315"/>
                    </a:lnTo>
                    <a:lnTo>
                      <a:pt x="295" y="315"/>
                    </a:lnTo>
                    <a:lnTo>
                      <a:pt x="305" y="279"/>
                    </a:lnTo>
                    <a:lnTo>
                      <a:pt x="284" y="315"/>
                    </a:lnTo>
                    <a:lnTo>
                      <a:pt x="273" y="307"/>
                    </a:lnTo>
                    <a:lnTo>
                      <a:pt x="261" y="280"/>
                    </a:lnTo>
                    <a:lnTo>
                      <a:pt x="226" y="265"/>
                    </a:lnTo>
                    <a:lnTo>
                      <a:pt x="158" y="275"/>
                    </a:lnTo>
                    <a:lnTo>
                      <a:pt x="131" y="296"/>
                    </a:lnTo>
                    <a:lnTo>
                      <a:pt x="85" y="298"/>
                    </a:lnTo>
                    <a:lnTo>
                      <a:pt x="59" y="315"/>
                    </a:lnTo>
                    <a:lnTo>
                      <a:pt x="25" y="302"/>
                    </a:lnTo>
                    <a:lnTo>
                      <a:pt x="33" y="266"/>
                    </a:lnTo>
                    <a:lnTo>
                      <a:pt x="0" y="196"/>
                    </a:lnTo>
                  </a:path>
                </a:pathLst>
              </a:custGeom>
              <a:solidFill>
                <a:schemeClr val="accent1"/>
              </a:solidFill>
              <a:ln w="9525" cap="rnd">
                <a:noFill/>
                <a:round/>
                <a:headEnd/>
                <a:tailEnd/>
              </a:ln>
            </p:spPr>
            <p:txBody>
              <a:bodyPr lIns="100584" tIns="50292" rIns="100584" bIns="50292"/>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noFill/>
                  <a:effectLst/>
                  <a:uLnTx/>
                  <a:uFillTx/>
                  <a:latin typeface="Times New Roman"/>
                  <a:ea typeface="ＭＳ Ｐゴシック" charset="0"/>
                </a:endParaRPr>
              </a:p>
            </p:txBody>
          </p:sp>
          <p:sp>
            <p:nvSpPr>
              <p:cNvPr id="18" name="Freeform 12">
                <a:extLst>
                  <a:ext uri="{FF2B5EF4-FFF2-40B4-BE49-F238E27FC236}">
                    <a16:creationId xmlns:a16="http://schemas.microsoft.com/office/drawing/2014/main" id="{7E7B8642-819F-64E9-140F-15A98DE7434D}"/>
                  </a:ext>
                </a:extLst>
              </p:cNvPr>
              <p:cNvSpPr>
                <a:spLocks/>
              </p:cNvSpPr>
              <p:nvPr/>
            </p:nvSpPr>
            <p:spPr bwMode="gray">
              <a:xfrm>
                <a:off x="7834116" y="5178033"/>
                <a:ext cx="61221" cy="69012"/>
              </a:xfrm>
              <a:custGeom>
                <a:avLst/>
                <a:gdLst>
                  <a:gd name="T0" fmla="*/ 0 w 44"/>
                  <a:gd name="T1" fmla="*/ 2147483647 h 42"/>
                  <a:gd name="T2" fmla="*/ 2147483647 w 44"/>
                  <a:gd name="T3" fmla="*/ 0 h 42"/>
                  <a:gd name="T4" fmla="*/ 2147483647 w 44"/>
                  <a:gd name="T5" fmla="*/ 2147483647 h 42"/>
                  <a:gd name="T6" fmla="*/ 2147483647 w 44"/>
                  <a:gd name="T7" fmla="*/ 0 h 42"/>
                  <a:gd name="T8" fmla="*/ 2147483647 w 44"/>
                  <a:gd name="T9" fmla="*/ 2147483647 h 42"/>
                  <a:gd name="T10" fmla="*/ 2147483647 w 44"/>
                  <a:gd name="T11" fmla="*/ 2147483647 h 42"/>
                  <a:gd name="T12" fmla="*/ 2147483647 w 44"/>
                  <a:gd name="T13" fmla="*/ 2147483647 h 42"/>
                  <a:gd name="T14" fmla="*/ 2147483647 w 44"/>
                  <a:gd name="T15" fmla="*/ 2147483647 h 42"/>
                  <a:gd name="T16" fmla="*/ 0 w 44"/>
                  <a:gd name="T17" fmla="*/ 2147483647 h 4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4"/>
                  <a:gd name="T28" fmla="*/ 0 h 42"/>
                  <a:gd name="T29" fmla="*/ 44 w 44"/>
                  <a:gd name="T30" fmla="*/ 42 h 4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4" h="42">
                    <a:moveTo>
                      <a:pt x="0" y="6"/>
                    </a:moveTo>
                    <a:lnTo>
                      <a:pt x="1" y="0"/>
                    </a:lnTo>
                    <a:lnTo>
                      <a:pt x="22" y="5"/>
                    </a:lnTo>
                    <a:lnTo>
                      <a:pt x="39" y="0"/>
                    </a:lnTo>
                    <a:lnTo>
                      <a:pt x="43" y="10"/>
                    </a:lnTo>
                    <a:lnTo>
                      <a:pt x="43" y="23"/>
                    </a:lnTo>
                    <a:lnTo>
                      <a:pt x="26" y="41"/>
                    </a:lnTo>
                    <a:lnTo>
                      <a:pt x="15" y="40"/>
                    </a:lnTo>
                    <a:lnTo>
                      <a:pt x="0" y="6"/>
                    </a:lnTo>
                  </a:path>
                </a:pathLst>
              </a:custGeom>
              <a:solidFill>
                <a:schemeClr val="accent1"/>
              </a:solidFill>
              <a:ln w="9525" cap="rnd">
                <a:noFill/>
                <a:round/>
                <a:headEnd/>
                <a:tailEnd/>
              </a:ln>
            </p:spPr>
            <p:txBody>
              <a:bodyPr lIns="100584" tIns="50292" rIns="100584" bIns="50292"/>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noFill/>
                  <a:effectLst/>
                  <a:uLnTx/>
                  <a:uFillTx/>
                  <a:latin typeface="Times New Roman"/>
                  <a:ea typeface="ＭＳ Ｐゴシック" charset="0"/>
                </a:endParaRPr>
              </a:p>
            </p:txBody>
          </p:sp>
          <p:sp>
            <p:nvSpPr>
              <p:cNvPr id="19" name="Freeform 13">
                <a:extLst>
                  <a:ext uri="{FF2B5EF4-FFF2-40B4-BE49-F238E27FC236}">
                    <a16:creationId xmlns:a16="http://schemas.microsoft.com/office/drawing/2014/main" id="{2307B91C-D789-5B59-95D4-B10AEF67B5D2}"/>
                  </a:ext>
                </a:extLst>
              </p:cNvPr>
              <p:cNvSpPr>
                <a:spLocks/>
              </p:cNvSpPr>
              <p:nvPr/>
            </p:nvSpPr>
            <p:spPr bwMode="gray">
              <a:xfrm>
                <a:off x="5509975" y="3370367"/>
                <a:ext cx="132458" cy="58995"/>
              </a:xfrm>
              <a:custGeom>
                <a:avLst/>
                <a:gdLst>
                  <a:gd name="T0" fmla="*/ 0 w 96"/>
                  <a:gd name="T1" fmla="*/ 2147483647 h 37"/>
                  <a:gd name="T2" fmla="*/ 2147483647 w 96"/>
                  <a:gd name="T3" fmla="*/ 2147483647 h 37"/>
                  <a:gd name="T4" fmla="*/ 2147483647 w 96"/>
                  <a:gd name="T5" fmla="*/ 2147483647 h 37"/>
                  <a:gd name="T6" fmla="*/ 2147483647 w 96"/>
                  <a:gd name="T7" fmla="*/ 2147483647 h 37"/>
                  <a:gd name="T8" fmla="*/ 2147483647 w 96"/>
                  <a:gd name="T9" fmla="*/ 2147483647 h 37"/>
                  <a:gd name="T10" fmla="*/ 2147483647 w 96"/>
                  <a:gd name="T11" fmla="*/ 2147483647 h 37"/>
                  <a:gd name="T12" fmla="*/ 2147483647 w 96"/>
                  <a:gd name="T13" fmla="*/ 2147483647 h 37"/>
                  <a:gd name="T14" fmla="*/ 2147483647 w 96"/>
                  <a:gd name="T15" fmla="*/ 2147483647 h 37"/>
                  <a:gd name="T16" fmla="*/ 2147483647 w 96"/>
                  <a:gd name="T17" fmla="*/ 0 h 37"/>
                  <a:gd name="T18" fmla="*/ 2147483647 w 96"/>
                  <a:gd name="T19" fmla="*/ 2147483647 h 37"/>
                  <a:gd name="T20" fmla="*/ 2147483647 w 96"/>
                  <a:gd name="T21" fmla="*/ 2147483647 h 37"/>
                  <a:gd name="T22" fmla="*/ 0 w 96"/>
                  <a:gd name="T23" fmla="*/ 2147483647 h 3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96"/>
                  <a:gd name="T37" fmla="*/ 0 h 37"/>
                  <a:gd name="T38" fmla="*/ 96 w 96"/>
                  <a:gd name="T39" fmla="*/ 37 h 3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96" h="37">
                    <a:moveTo>
                      <a:pt x="0" y="21"/>
                    </a:moveTo>
                    <a:lnTo>
                      <a:pt x="1" y="22"/>
                    </a:lnTo>
                    <a:lnTo>
                      <a:pt x="1" y="30"/>
                    </a:lnTo>
                    <a:lnTo>
                      <a:pt x="11" y="30"/>
                    </a:lnTo>
                    <a:lnTo>
                      <a:pt x="31" y="27"/>
                    </a:lnTo>
                    <a:lnTo>
                      <a:pt x="52" y="36"/>
                    </a:lnTo>
                    <a:lnTo>
                      <a:pt x="82" y="30"/>
                    </a:lnTo>
                    <a:lnTo>
                      <a:pt x="95" y="12"/>
                    </a:lnTo>
                    <a:lnTo>
                      <a:pt x="89" y="0"/>
                    </a:lnTo>
                    <a:lnTo>
                      <a:pt x="53" y="1"/>
                    </a:lnTo>
                    <a:lnTo>
                      <a:pt x="41" y="20"/>
                    </a:lnTo>
                    <a:lnTo>
                      <a:pt x="0" y="21"/>
                    </a:lnTo>
                  </a:path>
                </a:pathLst>
              </a:custGeom>
              <a:grpFill/>
              <a:ln w="9525" cap="rnd">
                <a:solidFill>
                  <a:srgbClr val="C6C6C6"/>
                </a:solidFill>
                <a:round/>
                <a:headEnd/>
                <a:tailEnd/>
              </a:ln>
            </p:spPr>
            <p:txBody>
              <a:bodyPr lIns="100584" tIns="50292" rIns="100584" bIns="50292"/>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noFill/>
                  <a:effectLst/>
                  <a:uLnTx/>
                  <a:uFillTx/>
                  <a:latin typeface="Times New Roman"/>
                  <a:ea typeface="ＭＳ Ｐゴシック" charset="0"/>
                </a:endParaRPr>
              </a:p>
            </p:txBody>
          </p:sp>
          <p:sp>
            <p:nvSpPr>
              <p:cNvPr id="20" name="Freeform 14">
                <a:extLst>
                  <a:ext uri="{FF2B5EF4-FFF2-40B4-BE49-F238E27FC236}">
                    <a16:creationId xmlns:a16="http://schemas.microsoft.com/office/drawing/2014/main" id="{6B48B575-A418-6586-7973-D39B0F975AC1}"/>
                  </a:ext>
                </a:extLst>
              </p:cNvPr>
              <p:cNvSpPr>
                <a:spLocks/>
              </p:cNvSpPr>
              <p:nvPr/>
            </p:nvSpPr>
            <p:spPr bwMode="gray">
              <a:xfrm>
                <a:off x="6856820" y="3872373"/>
                <a:ext cx="83483" cy="116875"/>
              </a:xfrm>
              <a:custGeom>
                <a:avLst/>
                <a:gdLst>
                  <a:gd name="T0" fmla="*/ 0 w 61"/>
                  <a:gd name="T1" fmla="*/ 2147483647 h 73"/>
                  <a:gd name="T2" fmla="*/ 2147483647 w 61"/>
                  <a:gd name="T3" fmla="*/ 2147483647 h 73"/>
                  <a:gd name="T4" fmla="*/ 2147483647 w 61"/>
                  <a:gd name="T5" fmla="*/ 2147483647 h 73"/>
                  <a:gd name="T6" fmla="*/ 2147483647 w 61"/>
                  <a:gd name="T7" fmla="*/ 2147483647 h 73"/>
                  <a:gd name="T8" fmla="*/ 2147483647 w 61"/>
                  <a:gd name="T9" fmla="*/ 2147483647 h 73"/>
                  <a:gd name="T10" fmla="*/ 2147483647 w 61"/>
                  <a:gd name="T11" fmla="*/ 2147483647 h 73"/>
                  <a:gd name="T12" fmla="*/ 2147483647 w 61"/>
                  <a:gd name="T13" fmla="*/ 2147483647 h 73"/>
                  <a:gd name="T14" fmla="*/ 2147483647 w 61"/>
                  <a:gd name="T15" fmla="*/ 2147483647 h 73"/>
                  <a:gd name="T16" fmla="*/ 2147483647 w 61"/>
                  <a:gd name="T17" fmla="*/ 2147483647 h 73"/>
                  <a:gd name="T18" fmla="*/ 2147483647 w 61"/>
                  <a:gd name="T19" fmla="*/ 2147483647 h 73"/>
                  <a:gd name="T20" fmla="*/ 2147483647 w 61"/>
                  <a:gd name="T21" fmla="*/ 2147483647 h 73"/>
                  <a:gd name="T22" fmla="*/ 2147483647 w 61"/>
                  <a:gd name="T23" fmla="*/ 2147483647 h 73"/>
                  <a:gd name="T24" fmla="*/ 2147483647 w 61"/>
                  <a:gd name="T25" fmla="*/ 2147483647 h 73"/>
                  <a:gd name="T26" fmla="*/ 2147483647 w 61"/>
                  <a:gd name="T27" fmla="*/ 0 h 73"/>
                  <a:gd name="T28" fmla="*/ 2147483647 w 61"/>
                  <a:gd name="T29" fmla="*/ 2147483647 h 73"/>
                  <a:gd name="T30" fmla="*/ 2147483647 w 61"/>
                  <a:gd name="T31" fmla="*/ 2147483647 h 73"/>
                  <a:gd name="T32" fmla="*/ 0 w 61"/>
                  <a:gd name="T33" fmla="*/ 2147483647 h 7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1"/>
                  <a:gd name="T52" fmla="*/ 0 h 73"/>
                  <a:gd name="T53" fmla="*/ 61 w 61"/>
                  <a:gd name="T54" fmla="*/ 73 h 7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1" h="73">
                    <a:moveTo>
                      <a:pt x="0" y="22"/>
                    </a:moveTo>
                    <a:lnTo>
                      <a:pt x="7" y="29"/>
                    </a:lnTo>
                    <a:lnTo>
                      <a:pt x="12" y="61"/>
                    </a:lnTo>
                    <a:lnTo>
                      <a:pt x="27" y="60"/>
                    </a:lnTo>
                    <a:lnTo>
                      <a:pt x="36" y="45"/>
                    </a:lnTo>
                    <a:lnTo>
                      <a:pt x="48" y="48"/>
                    </a:lnTo>
                    <a:lnTo>
                      <a:pt x="54" y="72"/>
                    </a:lnTo>
                    <a:lnTo>
                      <a:pt x="60" y="57"/>
                    </a:lnTo>
                    <a:lnTo>
                      <a:pt x="53" y="34"/>
                    </a:lnTo>
                    <a:lnTo>
                      <a:pt x="48" y="44"/>
                    </a:lnTo>
                    <a:lnTo>
                      <a:pt x="40" y="33"/>
                    </a:lnTo>
                    <a:lnTo>
                      <a:pt x="54" y="18"/>
                    </a:lnTo>
                    <a:lnTo>
                      <a:pt x="26" y="15"/>
                    </a:lnTo>
                    <a:lnTo>
                      <a:pt x="7" y="0"/>
                    </a:lnTo>
                    <a:lnTo>
                      <a:pt x="2" y="9"/>
                    </a:lnTo>
                    <a:lnTo>
                      <a:pt x="9" y="15"/>
                    </a:lnTo>
                    <a:lnTo>
                      <a:pt x="0" y="22"/>
                    </a:lnTo>
                  </a:path>
                </a:pathLst>
              </a:custGeom>
              <a:grpFill/>
              <a:ln w="9525" cap="rnd">
                <a:solidFill>
                  <a:srgbClr val="C6C6C6"/>
                </a:solidFill>
                <a:round/>
                <a:headEnd/>
                <a:tailEnd/>
              </a:ln>
            </p:spPr>
            <p:txBody>
              <a:bodyPr lIns="100584" tIns="50292" rIns="100584" bIns="50292"/>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noFill/>
                  <a:effectLst/>
                  <a:uLnTx/>
                  <a:uFillTx/>
                  <a:latin typeface="Times New Roman"/>
                  <a:ea typeface="ＭＳ Ｐゴシック" charset="0"/>
                </a:endParaRPr>
              </a:p>
            </p:txBody>
          </p:sp>
          <p:sp>
            <p:nvSpPr>
              <p:cNvPr id="21" name="Freeform 15">
                <a:extLst>
                  <a:ext uri="{FF2B5EF4-FFF2-40B4-BE49-F238E27FC236}">
                    <a16:creationId xmlns:a16="http://schemas.microsoft.com/office/drawing/2014/main" id="{E840A57E-F32B-6A32-B6E7-9F68811DD2EA}"/>
                  </a:ext>
                </a:extLst>
              </p:cNvPr>
              <p:cNvSpPr>
                <a:spLocks/>
              </p:cNvSpPr>
              <p:nvPr/>
            </p:nvSpPr>
            <p:spPr bwMode="gray">
              <a:xfrm>
                <a:off x="5394213" y="3322046"/>
                <a:ext cx="56768" cy="48976"/>
              </a:xfrm>
              <a:custGeom>
                <a:avLst/>
                <a:gdLst>
                  <a:gd name="T0" fmla="*/ 0 w 42"/>
                  <a:gd name="T1" fmla="*/ 2147483647 h 30"/>
                  <a:gd name="T2" fmla="*/ 2147483647 w 42"/>
                  <a:gd name="T3" fmla="*/ 2147483647 h 30"/>
                  <a:gd name="T4" fmla="*/ 2147483647 w 42"/>
                  <a:gd name="T5" fmla="*/ 0 h 30"/>
                  <a:gd name="T6" fmla="*/ 2147483647 w 42"/>
                  <a:gd name="T7" fmla="*/ 2147483647 h 30"/>
                  <a:gd name="T8" fmla="*/ 2147483647 w 42"/>
                  <a:gd name="T9" fmla="*/ 2147483647 h 30"/>
                  <a:gd name="T10" fmla="*/ 2147483647 w 42"/>
                  <a:gd name="T11" fmla="*/ 2147483647 h 30"/>
                  <a:gd name="T12" fmla="*/ 0 w 42"/>
                  <a:gd name="T13" fmla="*/ 2147483647 h 30"/>
                  <a:gd name="T14" fmla="*/ 0 60000 65536"/>
                  <a:gd name="T15" fmla="*/ 0 60000 65536"/>
                  <a:gd name="T16" fmla="*/ 0 60000 65536"/>
                  <a:gd name="T17" fmla="*/ 0 60000 65536"/>
                  <a:gd name="T18" fmla="*/ 0 60000 65536"/>
                  <a:gd name="T19" fmla="*/ 0 60000 65536"/>
                  <a:gd name="T20" fmla="*/ 0 60000 65536"/>
                  <a:gd name="T21" fmla="*/ 0 w 42"/>
                  <a:gd name="T22" fmla="*/ 0 h 30"/>
                  <a:gd name="T23" fmla="*/ 42 w 42"/>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2" h="30">
                    <a:moveTo>
                      <a:pt x="0" y="5"/>
                    </a:moveTo>
                    <a:lnTo>
                      <a:pt x="10" y="1"/>
                    </a:lnTo>
                    <a:lnTo>
                      <a:pt x="28" y="0"/>
                    </a:lnTo>
                    <a:lnTo>
                      <a:pt x="40" y="11"/>
                    </a:lnTo>
                    <a:lnTo>
                      <a:pt x="41" y="20"/>
                    </a:lnTo>
                    <a:lnTo>
                      <a:pt x="35" y="29"/>
                    </a:lnTo>
                    <a:lnTo>
                      <a:pt x="0" y="5"/>
                    </a:lnTo>
                  </a:path>
                </a:pathLst>
              </a:custGeom>
              <a:grpFill/>
              <a:ln w="9525" cap="rnd">
                <a:solidFill>
                  <a:srgbClr val="C6C6C6"/>
                </a:solidFill>
                <a:round/>
                <a:headEnd/>
                <a:tailEnd/>
              </a:ln>
            </p:spPr>
            <p:txBody>
              <a:bodyPr lIns="100584" tIns="50292" rIns="100584" bIns="50292"/>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noFill/>
                  <a:effectLst/>
                  <a:uLnTx/>
                  <a:uFillTx/>
                  <a:latin typeface="Times New Roman"/>
                  <a:ea typeface="ＭＳ Ｐゴシック" charset="0"/>
                </a:endParaRPr>
              </a:p>
            </p:txBody>
          </p:sp>
          <p:sp>
            <p:nvSpPr>
              <p:cNvPr id="22" name="Freeform 16">
                <a:extLst>
                  <a:ext uri="{FF2B5EF4-FFF2-40B4-BE49-F238E27FC236}">
                    <a16:creationId xmlns:a16="http://schemas.microsoft.com/office/drawing/2014/main" id="{6FA9D842-DDF9-78C8-3301-1598228B8C41}"/>
                  </a:ext>
                </a:extLst>
              </p:cNvPr>
              <p:cNvSpPr>
                <a:spLocks/>
              </p:cNvSpPr>
              <p:nvPr/>
            </p:nvSpPr>
            <p:spPr bwMode="gray">
              <a:xfrm>
                <a:off x="6873516" y="3834528"/>
                <a:ext cx="51202" cy="35619"/>
              </a:xfrm>
              <a:custGeom>
                <a:avLst/>
                <a:gdLst>
                  <a:gd name="T0" fmla="*/ 0 w 37"/>
                  <a:gd name="T1" fmla="*/ 2147483647 h 23"/>
                  <a:gd name="T2" fmla="*/ 2147483647 w 37"/>
                  <a:gd name="T3" fmla="*/ 2147483647 h 23"/>
                  <a:gd name="T4" fmla="*/ 2147483647 w 37"/>
                  <a:gd name="T5" fmla="*/ 2147483647 h 23"/>
                  <a:gd name="T6" fmla="*/ 2147483647 w 37"/>
                  <a:gd name="T7" fmla="*/ 2147483647 h 23"/>
                  <a:gd name="T8" fmla="*/ 2147483647 w 37"/>
                  <a:gd name="T9" fmla="*/ 0 h 23"/>
                  <a:gd name="T10" fmla="*/ 0 w 37"/>
                  <a:gd name="T11" fmla="*/ 2147483647 h 23"/>
                  <a:gd name="T12" fmla="*/ 0 60000 65536"/>
                  <a:gd name="T13" fmla="*/ 0 60000 65536"/>
                  <a:gd name="T14" fmla="*/ 0 60000 65536"/>
                  <a:gd name="T15" fmla="*/ 0 60000 65536"/>
                  <a:gd name="T16" fmla="*/ 0 60000 65536"/>
                  <a:gd name="T17" fmla="*/ 0 60000 65536"/>
                  <a:gd name="T18" fmla="*/ 0 w 37"/>
                  <a:gd name="T19" fmla="*/ 0 h 23"/>
                  <a:gd name="T20" fmla="*/ 37 w 37"/>
                  <a:gd name="T21" fmla="*/ 23 h 23"/>
                </a:gdLst>
                <a:ahLst/>
                <a:cxnLst>
                  <a:cxn ang="T12">
                    <a:pos x="T0" y="T1"/>
                  </a:cxn>
                  <a:cxn ang="T13">
                    <a:pos x="T2" y="T3"/>
                  </a:cxn>
                  <a:cxn ang="T14">
                    <a:pos x="T4" y="T5"/>
                  </a:cxn>
                  <a:cxn ang="T15">
                    <a:pos x="T6" y="T7"/>
                  </a:cxn>
                  <a:cxn ang="T16">
                    <a:pos x="T8" y="T9"/>
                  </a:cxn>
                  <a:cxn ang="T17">
                    <a:pos x="T10" y="T11"/>
                  </a:cxn>
                </a:cxnLst>
                <a:rect l="T18" t="T19" r="T20" b="T21"/>
                <a:pathLst>
                  <a:path w="37" h="23">
                    <a:moveTo>
                      <a:pt x="0" y="12"/>
                    </a:moveTo>
                    <a:lnTo>
                      <a:pt x="5" y="22"/>
                    </a:lnTo>
                    <a:lnTo>
                      <a:pt x="36" y="18"/>
                    </a:lnTo>
                    <a:lnTo>
                      <a:pt x="35" y="7"/>
                    </a:lnTo>
                    <a:lnTo>
                      <a:pt x="11" y="0"/>
                    </a:lnTo>
                    <a:lnTo>
                      <a:pt x="0" y="12"/>
                    </a:lnTo>
                  </a:path>
                </a:pathLst>
              </a:custGeom>
              <a:grpFill/>
              <a:ln w="9525" cap="rnd">
                <a:solidFill>
                  <a:srgbClr val="C6C6C6"/>
                </a:solidFill>
                <a:round/>
                <a:headEnd/>
                <a:tailEnd/>
              </a:ln>
            </p:spPr>
            <p:txBody>
              <a:bodyPr lIns="100584" tIns="50292" rIns="100584" bIns="50292"/>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noFill/>
                  <a:effectLst/>
                  <a:uLnTx/>
                  <a:uFillTx/>
                  <a:latin typeface="Times New Roman"/>
                  <a:ea typeface="ＭＳ Ｐゴシック" charset="0"/>
                </a:endParaRPr>
              </a:p>
            </p:txBody>
          </p:sp>
          <p:sp>
            <p:nvSpPr>
              <p:cNvPr id="23" name="Freeform 17">
                <a:extLst>
                  <a:ext uri="{FF2B5EF4-FFF2-40B4-BE49-F238E27FC236}">
                    <a16:creationId xmlns:a16="http://schemas.microsoft.com/office/drawing/2014/main" id="{2AFE53BE-092D-FFFB-52FE-AF3F91CC3449}"/>
                  </a:ext>
                </a:extLst>
              </p:cNvPr>
              <p:cNvSpPr>
                <a:spLocks/>
              </p:cNvSpPr>
              <p:nvPr/>
            </p:nvSpPr>
            <p:spPr bwMode="gray">
              <a:xfrm>
                <a:off x="4146434" y="4578075"/>
                <a:ext cx="208148" cy="262691"/>
              </a:xfrm>
              <a:custGeom>
                <a:avLst/>
                <a:gdLst>
                  <a:gd name="T0" fmla="*/ 0 w 149"/>
                  <a:gd name="T1" fmla="*/ 2147483647 h 166"/>
                  <a:gd name="T2" fmla="*/ 2147483647 w 149"/>
                  <a:gd name="T3" fmla="*/ 2147483647 h 166"/>
                  <a:gd name="T4" fmla="*/ 2147483647 w 149"/>
                  <a:gd name="T5" fmla="*/ 2147483647 h 166"/>
                  <a:gd name="T6" fmla="*/ 2147483647 w 149"/>
                  <a:gd name="T7" fmla="*/ 2147483647 h 166"/>
                  <a:gd name="T8" fmla="*/ 2147483647 w 149"/>
                  <a:gd name="T9" fmla="*/ 2147483647 h 166"/>
                  <a:gd name="T10" fmla="*/ 0 w 149"/>
                  <a:gd name="T11" fmla="*/ 2147483647 h 166"/>
                  <a:gd name="T12" fmla="*/ 2147483647 w 149"/>
                  <a:gd name="T13" fmla="*/ 2147483647 h 166"/>
                  <a:gd name="T14" fmla="*/ 2147483647 w 149"/>
                  <a:gd name="T15" fmla="*/ 2147483647 h 166"/>
                  <a:gd name="T16" fmla="*/ 2147483647 w 149"/>
                  <a:gd name="T17" fmla="*/ 2147483647 h 166"/>
                  <a:gd name="T18" fmla="*/ 2147483647 w 149"/>
                  <a:gd name="T19" fmla="*/ 2147483647 h 166"/>
                  <a:gd name="T20" fmla="*/ 2147483647 w 149"/>
                  <a:gd name="T21" fmla="*/ 2147483647 h 166"/>
                  <a:gd name="T22" fmla="*/ 2147483647 w 149"/>
                  <a:gd name="T23" fmla="*/ 2147483647 h 166"/>
                  <a:gd name="T24" fmla="*/ 2147483647 w 149"/>
                  <a:gd name="T25" fmla="*/ 2147483647 h 166"/>
                  <a:gd name="T26" fmla="*/ 2147483647 w 149"/>
                  <a:gd name="T27" fmla="*/ 2147483647 h 166"/>
                  <a:gd name="T28" fmla="*/ 2147483647 w 149"/>
                  <a:gd name="T29" fmla="*/ 2147483647 h 166"/>
                  <a:gd name="T30" fmla="*/ 2147483647 w 149"/>
                  <a:gd name="T31" fmla="*/ 2147483647 h 166"/>
                  <a:gd name="T32" fmla="*/ 2147483647 w 149"/>
                  <a:gd name="T33" fmla="*/ 2147483647 h 166"/>
                  <a:gd name="T34" fmla="*/ 2147483647 w 149"/>
                  <a:gd name="T35" fmla="*/ 2147483647 h 166"/>
                  <a:gd name="T36" fmla="*/ 2147483647 w 149"/>
                  <a:gd name="T37" fmla="*/ 2147483647 h 166"/>
                  <a:gd name="T38" fmla="*/ 2147483647 w 149"/>
                  <a:gd name="T39" fmla="*/ 2147483647 h 166"/>
                  <a:gd name="T40" fmla="*/ 2147483647 w 149"/>
                  <a:gd name="T41" fmla="*/ 2147483647 h 166"/>
                  <a:gd name="T42" fmla="*/ 2147483647 w 149"/>
                  <a:gd name="T43" fmla="*/ 0 h 166"/>
                  <a:gd name="T44" fmla="*/ 2147483647 w 149"/>
                  <a:gd name="T45" fmla="*/ 2147483647 h 166"/>
                  <a:gd name="T46" fmla="*/ 0 w 149"/>
                  <a:gd name="T47" fmla="*/ 2147483647 h 16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49"/>
                  <a:gd name="T73" fmla="*/ 0 h 166"/>
                  <a:gd name="T74" fmla="*/ 149 w 149"/>
                  <a:gd name="T75" fmla="*/ 166 h 16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49" h="166">
                    <a:moveTo>
                      <a:pt x="0" y="17"/>
                    </a:moveTo>
                    <a:lnTo>
                      <a:pt x="11" y="34"/>
                    </a:lnTo>
                    <a:lnTo>
                      <a:pt x="4" y="72"/>
                    </a:lnTo>
                    <a:lnTo>
                      <a:pt x="11" y="75"/>
                    </a:lnTo>
                    <a:lnTo>
                      <a:pt x="6" y="81"/>
                    </a:lnTo>
                    <a:lnTo>
                      <a:pt x="0" y="96"/>
                    </a:lnTo>
                    <a:lnTo>
                      <a:pt x="13" y="118"/>
                    </a:lnTo>
                    <a:lnTo>
                      <a:pt x="22" y="164"/>
                    </a:lnTo>
                    <a:lnTo>
                      <a:pt x="29" y="165"/>
                    </a:lnTo>
                    <a:lnTo>
                      <a:pt x="44" y="152"/>
                    </a:lnTo>
                    <a:lnTo>
                      <a:pt x="66" y="162"/>
                    </a:lnTo>
                    <a:lnTo>
                      <a:pt x="68" y="154"/>
                    </a:lnTo>
                    <a:lnTo>
                      <a:pt x="88" y="158"/>
                    </a:lnTo>
                    <a:lnTo>
                      <a:pt x="95" y="125"/>
                    </a:lnTo>
                    <a:lnTo>
                      <a:pt x="130" y="118"/>
                    </a:lnTo>
                    <a:lnTo>
                      <a:pt x="142" y="130"/>
                    </a:lnTo>
                    <a:lnTo>
                      <a:pt x="148" y="104"/>
                    </a:lnTo>
                    <a:lnTo>
                      <a:pt x="139" y="82"/>
                    </a:lnTo>
                    <a:lnTo>
                      <a:pt x="119" y="81"/>
                    </a:lnTo>
                    <a:lnTo>
                      <a:pt x="110" y="49"/>
                    </a:lnTo>
                    <a:lnTo>
                      <a:pt x="54" y="28"/>
                    </a:lnTo>
                    <a:lnTo>
                      <a:pt x="52" y="0"/>
                    </a:lnTo>
                    <a:lnTo>
                      <a:pt x="16" y="17"/>
                    </a:lnTo>
                    <a:lnTo>
                      <a:pt x="0" y="17"/>
                    </a:lnTo>
                  </a:path>
                </a:pathLst>
              </a:custGeom>
              <a:grpFill/>
              <a:ln w="9525" cap="rnd">
                <a:solidFill>
                  <a:srgbClr val="C6C6C6"/>
                </a:solidFill>
                <a:round/>
                <a:headEnd/>
                <a:tailEnd/>
              </a:ln>
            </p:spPr>
            <p:txBody>
              <a:bodyPr lIns="100584" tIns="50292" rIns="100584" bIns="50292"/>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noFill/>
                  <a:effectLst/>
                  <a:uLnTx/>
                  <a:uFillTx/>
                  <a:latin typeface="Times New Roman"/>
                  <a:ea typeface="ＭＳ Ｐゴシック" charset="0"/>
                </a:endParaRPr>
              </a:p>
            </p:txBody>
          </p:sp>
          <p:sp>
            <p:nvSpPr>
              <p:cNvPr id="24" name="Freeform 18">
                <a:extLst>
                  <a:ext uri="{FF2B5EF4-FFF2-40B4-BE49-F238E27FC236}">
                    <a16:creationId xmlns:a16="http://schemas.microsoft.com/office/drawing/2014/main" id="{7357950F-D358-A29B-6079-F24A05AF6BC7}"/>
                  </a:ext>
                </a:extLst>
              </p:cNvPr>
              <p:cNvSpPr>
                <a:spLocks/>
              </p:cNvSpPr>
              <p:nvPr/>
            </p:nvSpPr>
            <p:spPr bwMode="gray">
              <a:xfrm>
                <a:off x="4074082" y="4294235"/>
                <a:ext cx="674535" cy="774713"/>
              </a:xfrm>
              <a:custGeom>
                <a:avLst/>
                <a:gdLst>
                  <a:gd name="T0" fmla="*/ 2147483647 w 483"/>
                  <a:gd name="T1" fmla="*/ 2147483647 h 488"/>
                  <a:gd name="T2" fmla="*/ 2147483647 w 483"/>
                  <a:gd name="T3" fmla="*/ 2147483647 h 488"/>
                  <a:gd name="T4" fmla="*/ 2147483647 w 483"/>
                  <a:gd name="T5" fmla="*/ 2147483647 h 488"/>
                  <a:gd name="T6" fmla="*/ 2147483647 w 483"/>
                  <a:gd name="T7" fmla="*/ 2147483647 h 488"/>
                  <a:gd name="T8" fmla="*/ 2147483647 w 483"/>
                  <a:gd name="T9" fmla="*/ 2147483647 h 488"/>
                  <a:gd name="T10" fmla="*/ 2147483647 w 483"/>
                  <a:gd name="T11" fmla="*/ 2147483647 h 488"/>
                  <a:gd name="T12" fmla="*/ 2147483647 w 483"/>
                  <a:gd name="T13" fmla="*/ 2147483647 h 488"/>
                  <a:gd name="T14" fmla="*/ 2147483647 w 483"/>
                  <a:gd name="T15" fmla="*/ 2147483647 h 488"/>
                  <a:gd name="T16" fmla="*/ 2147483647 w 483"/>
                  <a:gd name="T17" fmla="*/ 2147483647 h 488"/>
                  <a:gd name="T18" fmla="*/ 2147483647 w 483"/>
                  <a:gd name="T19" fmla="*/ 2147483647 h 488"/>
                  <a:gd name="T20" fmla="*/ 2147483647 w 483"/>
                  <a:gd name="T21" fmla="*/ 2147483647 h 488"/>
                  <a:gd name="T22" fmla="*/ 2147483647 w 483"/>
                  <a:gd name="T23" fmla="*/ 2147483647 h 488"/>
                  <a:gd name="T24" fmla="*/ 2147483647 w 483"/>
                  <a:gd name="T25" fmla="*/ 2147483647 h 488"/>
                  <a:gd name="T26" fmla="*/ 2147483647 w 483"/>
                  <a:gd name="T27" fmla="*/ 2147483647 h 488"/>
                  <a:gd name="T28" fmla="*/ 2147483647 w 483"/>
                  <a:gd name="T29" fmla="*/ 2147483647 h 488"/>
                  <a:gd name="T30" fmla="*/ 2147483647 w 483"/>
                  <a:gd name="T31" fmla="*/ 2147483647 h 488"/>
                  <a:gd name="T32" fmla="*/ 2147483647 w 483"/>
                  <a:gd name="T33" fmla="*/ 2147483647 h 488"/>
                  <a:gd name="T34" fmla="*/ 2147483647 w 483"/>
                  <a:gd name="T35" fmla="*/ 2147483647 h 488"/>
                  <a:gd name="T36" fmla="*/ 2147483647 w 483"/>
                  <a:gd name="T37" fmla="*/ 2147483647 h 488"/>
                  <a:gd name="T38" fmla="*/ 2147483647 w 483"/>
                  <a:gd name="T39" fmla="*/ 2147483647 h 488"/>
                  <a:gd name="T40" fmla="*/ 2147483647 w 483"/>
                  <a:gd name="T41" fmla="*/ 2147483647 h 488"/>
                  <a:gd name="T42" fmla="*/ 2147483647 w 483"/>
                  <a:gd name="T43" fmla="*/ 2147483647 h 488"/>
                  <a:gd name="T44" fmla="*/ 2147483647 w 483"/>
                  <a:gd name="T45" fmla="*/ 2147483647 h 488"/>
                  <a:gd name="T46" fmla="*/ 2147483647 w 483"/>
                  <a:gd name="T47" fmla="*/ 2147483647 h 488"/>
                  <a:gd name="T48" fmla="*/ 2147483647 w 483"/>
                  <a:gd name="T49" fmla="*/ 2147483647 h 488"/>
                  <a:gd name="T50" fmla="*/ 2147483647 w 483"/>
                  <a:gd name="T51" fmla="*/ 2147483647 h 488"/>
                  <a:gd name="T52" fmla="*/ 2147483647 w 483"/>
                  <a:gd name="T53" fmla="*/ 2147483647 h 488"/>
                  <a:gd name="T54" fmla="*/ 2147483647 w 483"/>
                  <a:gd name="T55" fmla="*/ 0 h 488"/>
                  <a:gd name="T56" fmla="*/ 2147483647 w 483"/>
                  <a:gd name="T57" fmla="*/ 2147483647 h 488"/>
                  <a:gd name="T58" fmla="*/ 2147483647 w 483"/>
                  <a:gd name="T59" fmla="*/ 2147483647 h 488"/>
                  <a:gd name="T60" fmla="*/ 2147483647 w 483"/>
                  <a:gd name="T61" fmla="*/ 2147483647 h 488"/>
                  <a:gd name="T62" fmla="*/ 2147483647 w 483"/>
                  <a:gd name="T63" fmla="*/ 2147483647 h 488"/>
                  <a:gd name="T64" fmla="*/ 2147483647 w 483"/>
                  <a:gd name="T65" fmla="*/ 2147483647 h 488"/>
                  <a:gd name="T66" fmla="*/ 2147483647 w 483"/>
                  <a:gd name="T67" fmla="*/ 2147483647 h 488"/>
                  <a:gd name="T68" fmla="*/ 0 w 483"/>
                  <a:gd name="T69" fmla="*/ 2147483647 h 48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83"/>
                  <a:gd name="T106" fmla="*/ 0 h 488"/>
                  <a:gd name="T107" fmla="*/ 483 w 483"/>
                  <a:gd name="T108" fmla="*/ 488 h 48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83" h="488">
                    <a:moveTo>
                      <a:pt x="0" y="153"/>
                    </a:moveTo>
                    <a:lnTo>
                      <a:pt x="11" y="175"/>
                    </a:lnTo>
                    <a:lnTo>
                      <a:pt x="27" y="183"/>
                    </a:lnTo>
                    <a:lnTo>
                      <a:pt x="41" y="175"/>
                    </a:lnTo>
                    <a:lnTo>
                      <a:pt x="41" y="195"/>
                    </a:lnTo>
                    <a:lnTo>
                      <a:pt x="51" y="195"/>
                    </a:lnTo>
                    <a:lnTo>
                      <a:pt x="67" y="197"/>
                    </a:lnTo>
                    <a:lnTo>
                      <a:pt x="103" y="178"/>
                    </a:lnTo>
                    <a:lnTo>
                      <a:pt x="107" y="207"/>
                    </a:lnTo>
                    <a:lnTo>
                      <a:pt x="161" y="227"/>
                    </a:lnTo>
                    <a:lnTo>
                      <a:pt x="170" y="260"/>
                    </a:lnTo>
                    <a:lnTo>
                      <a:pt x="190" y="261"/>
                    </a:lnTo>
                    <a:lnTo>
                      <a:pt x="199" y="283"/>
                    </a:lnTo>
                    <a:lnTo>
                      <a:pt x="194" y="309"/>
                    </a:lnTo>
                    <a:lnTo>
                      <a:pt x="198" y="334"/>
                    </a:lnTo>
                    <a:lnTo>
                      <a:pt x="223" y="337"/>
                    </a:lnTo>
                    <a:lnTo>
                      <a:pt x="226" y="355"/>
                    </a:lnTo>
                    <a:lnTo>
                      <a:pt x="239" y="358"/>
                    </a:lnTo>
                    <a:lnTo>
                      <a:pt x="237" y="379"/>
                    </a:lnTo>
                    <a:lnTo>
                      <a:pt x="247" y="379"/>
                    </a:lnTo>
                    <a:lnTo>
                      <a:pt x="249" y="398"/>
                    </a:lnTo>
                    <a:lnTo>
                      <a:pt x="200" y="440"/>
                    </a:lnTo>
                    <a:lnTo>
                      <a:pt x="209" y="436"/>
                    </a:lnTo>
                    <a:lnTo>
                      <a:pt x="247" y="463"/>
                    </a:lnTo>
                    <a:lnTo>
                      <a:pt x="255" y="473"/>
                    </a:lnTo>
                    <a:lnTo>
                      <a:pt x="251" y="487"/>
                    </a:lnTo>
                    <a:lnTo>
                      <a:pt x="311" y="413"/>
                    </a:lnTo>
                    <a:lnTo>
                      <a:pt x="314" y="377"/>
                    </a:lnTo>
                    <a:lnTo>
                      <a:pt x="361" y="344"/>
                    </a:lnTo>
                    <a:lnTo>
                      <a:pt x="391" y="344"/>
                    </a:lnTo>
                    <a:lnTo>
                      <a:pt x="402" y="332"/>
                    </a:lnTo>
                    <a:lnTo>
                      <a:pt x="426" y="277"/>
                    </a:lnTo>
                    <a:lnTo>
                      <a:pt x="430" y="222"/>
                    </a:lnTo>
                    <a:lnTo>
                      <a:pt x="476" y="171"/>
                    </a:lnTo>
                    <a:lnTo>
                      <a:pt x="482" y="149"/>
                    </a:lnTo>
                    <a:lnTo>
                      <a:pt x="474" y="125"/>
                    </a:lnTo>
                    <a:lnTo>
                      <a:pt x="454" y="122"/>
                    </a:lnTo>
                    <a:lnTo>
                      <a:pt x="423" y="100"/>
                    </a:lnTo>
                    <a:lnTo>
                      <a:pt x="363" y="95"/>
                    </a:lnTo>
                    <a:lnTo>
                      <a:pt x="358" y="80"/>
                    </a:lnTo>
                    <a:lnTo>
                      <a:pt x="329" y="69"/>
                    </a:lnTo>
                    <a:lnTo>
                      <a:pt x="318" y="70"/>
                    </a:lnTo>
                    <a:lnTo>
                      <a:pt x="301" y="91"/>
                    </a:lnTo>
                    <a:lnTo>
                      <a:pt x="301" y="84"/>
                    </a:lnTo>
                    <a:lnTo>
                      <a:pt x="276" y="88"/>
                    </a:lnTo>
                    <a:lnTo>
                      <a:pt x="287" y="83"/>
                    </a:lnTo>
                    <a:lnTo>
                      <a:pt x="277" y="67"/>
                    </a:lnTo>
                    <a:lnTo>
                      <a:pt x="295" y="43"/>
                    </a:lnTo>
                    <a:lnTo>
                      <a:pt x="276" y="11"/>
                    </a:lnTo>
                    <a:lnTo>
                      <a:pt x="257" y="37"/>
                    </a:lnTo>
                    <a:lnTo>
                      <a:pt x="239" y="34"/>
                    </a:lnTo>
                    <a:lnTo>
                      <a:pt x="215" y="39"/>
                    </a:lnTo>
                    <a:lnTo>
                      <a:pt x="178" y="43"/>
                    </a:lnTo>
                    <a:lnTo>
                      <a:pt x="172" y="31"/>
                    </a:lnTo>
                    <a:lnTo>
                      <a:pt x="175" y="8"/>
                    </a:lnTo>
                    <a:lnTo>
                      <a:pt x="164" y="0"/>
                    </a:lnTo>
                    <a:lnTo>
                      <a:pt x="133" y="14"/>
                    </a:lnTo>
                    <a:lnTo>
                      <a:pt x="113" y="10"/>
                    </a:lnTo>
                    <a:lnTo>
                      <a:pt x="119" y="33"/>
                    </a:lnTo>
                    <a:lnTo>
                      <a:pt x="130" y="35"/>
                    </a:lnTo>
                    <a:lnTo>
                      <a:pt x="101" y="52"/>
                    </a:lnTo>
                    <a:lnTo>
                      <a:pt x="86" y="46"/>
                    </a:lnTo>
                    <a:lnTo>
                      <a:pt x="79" y="38"/>
                    </a:lnTo>
                    <a:lnTo>
                      <a:pt x="50" y="42"/>
                    </a:lnTo>
                    <a:lnTo>
                      <a:pt x="58" y="54"/>
                    </a:lnTo>
                    <a:lnTo>
                      <a:pt x="46" y="55"/>
                    </a:lnTo>
                    <a:lnTo>
                      <a:pt x="53" y="78"/>
                    </a:lnTo>
                    <a:lnTo>
                      <a:pt x="49" y="113"/>
                    </a:lnTo>
                    <a:lnTo>
                      <a:pt x="17" y="125"/>
                    </a:lnTo>
                    <a:lnTo>
                      <a:pt x="0" y="153"/>
                    </a:lnTo>
                  </a:path>
                </a:pathLst>
              </a:custGeom>
              <a:grpFill/>
              <a:ln w="9525" cap="rnd">
                <a:solidFill>
                  <a:srgbClr val="C6C6C6"/>
                </a:solidFill>
                <a:round/>
                <a:headEnd/>
                <a:tailEnd/>
              </a:ln>
            </p:spPr>
            <p:txBody>
              <a:bodyPr lIns="100584" tIns="50292" rIns="100584" bIns="50292"/>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noFill/>
                  <a:effectLst/>
                  <a:uLnTx/>
                  <a:uFillTx/>
                  <a:latin typeface="Times New Roman"/>
                  <a:ea typeface="ＭＳ Ｐゴシック" charset="0"/>
                </a:endParaRPr>
              </a:p>
            </p:txBody>
          </p:sp>
          <p:sp>
            <p:nvSpPr>
              <p:cNvPr id="25" name="Freeform 19">
                <a:extLst>
                  <a:ext uri="{FF2B5EF4-FFF2-40B4-BE49-F238E27FC236}">
                    <a16:creationId xmlns:a16="http://schemas.microsoft.com/office/drawing/2014/main" id="{6EC97C14-1719-6A00-A0AD-566C5176E1E6}"/>
                  </a:ext>
                </a:extLst>
              </p:cNvPr>
              <p:cNvSpPr>
                <a:spLocks/>
              </p:cNvSpPr>
              <p:nvPr/>
            </p:nvSpPr>
            <p:spPr bwMode="gray">
              <a:xfrm>
                <a:off x="3808055" y="4035997"/>
                <a:ext cx="25601" cy="51203"/>
              </a:xfrm>
              <a:custGeom>
                <a:avLst/>
                <a:gdLst>
                  <a:gd name="T0" fmla="*/ 0 w 17"/>
                  <a:gd name="T1" fmla="*/ 2147483647 h 32"/>
                  <a:gd name="T2" fmla="*/ 2147483647 w 17"/>
                  <a:gd name="T3" fmla="*/ 2147483647 h 32"/>
                  <a:gd name="T4" fmla="*/ 2147483647 w 17"/>
                  <a:gd name="T5" fmla="*/ 0 h 32"/>
                  <a:gd name="T6" fmla="*/ 0 w 17"/>
                  <a:gd name="T7" fmla="*/ 2147483647 h 32"/>
                  <a:gd name="T8" fmla="*/ 0 60000 65536"/>
                  <a:gd name="T9" fmla="*/ 0 60000 65536"/>
                  <a:gd name="T10" fmla="*/ 0 60000 65536"/>
                  <a:gd name="T11" fmla="*/ 0 60000 65536"/>
                  <a:gd name="T12" fmla="*/ 0 w 17"/>
                  <a:gd name="T13" fmla="*/ 0 h 32"/>
                  <a:gd name="T14" fmla="*/ 17 w 17"/>
                  <a:gd name="T15" fmla="*/ 32 h 32"/>
                </a:gdLst>
                <a:ahLst/>
                <a:cxnLst>
                  <a:cxn ang="T8">
                    <a:pos x="T0" y="T1"/>
                  </a:cxn>
                  <a:cxn ang="T9">
                    <a:pos x="T2" y="T3"/>
                  </a:cxn>
                  <a:cxn ang="T10">
                    <a:pos x="T4" y="T5"/>
                  </a:cxn>
                  <a:cxn ang="T11">
                    <a:pos x="T6" y="T7"/>
                  </a:cxn>
                </a:cxnLst>
                <a:rect l="T12" t="T13" r="T14" b="T15"/>
                <a:pathLst>
                  <a:path w="17" h="32">
                    <a:moveTo>
                      <a:pt x="0" y="6"/>
                    </a:moveTo>
                    <a:lnTo>
                      <a:pt x="8" y="31"/>
                    </a:lnTo>
                    <a:lnTo>
                      <a:pt x="16" y="0"/>
                    </a:lnTo>
                    <a:lnTo>
                      <a:pt x="0" y="6"/>
                    </a:lnTo>
                  </a:path>
                </a:pathLst>
              </a:custGeom>
              <a:grpFill/>
              <a:ln w="9525" cap="rnd">
                <a:solidFill>
                  <a:srgbClr val="C6C6C6"/>
                </a:solidFill>
                <a:round/>
                <a:headEnd/>
                <a:tailEnd/>
              </a:ln>
            </p:spPr>
            <p:txBody>
              <a:bodyPr lIns="100584" tIns="50292" rIns="100584" bIns="50292"/>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noFill/>
                  <a:effectLst/>
                  <a:uLnTx/>
                  <a:uFillTx/>
                  <a:latin typeface="Times New Roman"/>
                  <a:ea typeface="ＭＳ Ｐゴシック" charset="0"/>
                </a:endParaRPr>
              </a:p>
            </p:txBody>
          </p:sp>
          <p:sp>
            <p:nvSpPr>
              <p:cNvPr id="26" name="Freeform 20">
                <a:extLst>
                  <a:ext uri="{FF2B5EF4-FFF2-40B4-BE49-F238E27FC236}">
                    <a16:creationId xmlns:a16="http://schemas.microsoft.com/office/drawing/2014/main" id="{0CA31AB8-CE0B-1A56-C440-7C91A55BFA9A}"/>
                  </a:ext>
                </a:extLst>
              </p:cNvPr>
              <p:cNvSpPr>
                <a:spLocks/>
              </p:cNvSpPr>
              <p:nvPr/>
            </p:nvSpPr>
            <p:spPr bwMode="gray">
              <a:xfrm>
                <a:off x="7309849" y="4296463"/>
                <a:ext cx="20036" cy="26714"/>
              </a:xfrm>
              <a:custGeom>
                <a:avLst/>
                <a:gdLst>
                  <a:gd name="T0" fmla="*/ 0 w 17"/>
                  <a:gd name="T1" fmla="*/ 2147483647 h 17"/>
                  <a:gd name="T2" fmla="*/ 2147483647 w 17"/>
                  <a:gd name="T3" fmla="*/ 2147483647 h 17"/>
                  <a:gd name="T4" fmla="*/ 2147483647 w 17"/>
                  <a:gd name="T5" fmla="*/ 0 h 17"/>
                  <a:gd name="T6" fmla="*/ 0 w 17"/>
                  <a:gd name="T7" fmla="*/ 2147483647 h 17"/>
                  <a:gd name="T8" fmla="*/ 0 60000 65536"/>
                  <a:gd name="T9" fmla="*/ 0 60000 65536"/>
                  <a:gd name="T10" fmla="*/ 0 60000 65536"/>
                  <a:gd name="T11" fmla="*/ 0 60000 65536"/>
                  <a:gd name="T12" fmla="*/ 0 w 17"/>
                  <a:gd name="T13" fmla="*/ 0 h 17"/>
                  <a:gd name="T14" fmla="*/ 17 w 17"/>
                  <a:gd name="T15" fmla="*/ 17 h 17"/>
                </a:gdLst>
                <a:ahLst/>
                <a:cxnLst>
                  <a:cxn ang="T8">
                    <a:pos x="T0" y="T1"/>
                  </a:cxn>
                  <a:cxn ang="T9">
                    <a:pos x="T2" y="T3"/>
                  </a:cxn>
                  <a:cxn ang="T10">
                    <a:pos x="T4" y="T5"/>
                  </a:cxn>
                  <a:cxn ang="T11">
                    <a:pos x="T6" y="T7"/>
                  </a:cxn>
                </a:cxnLst>
                <a:rect l="T12" t="T13" r="T14" b="T15"/>
                <a:pathLst>
                  <a:path w="17" h="17">
                    <a:moveTo>
                      <a:pt x="0" y="6"/>
                    </a:moveTo>
                    <a:lnTo>
                      <a:pt x="8" y="16"/>
                    </a:lnTo>
                    <a:lnTo>
                      <a:pt x="16" y="0"/>
                    </a:lnTo>
                    <a:lnTo>
                      <a:pt x="0" y="6"/>
                    </a:lnTo>
                  </a:path>
                </a:pathLst>
              </a:custGeom>
              <a:grpFill/>
              <a:ln w="9525" cap="rnd">
                <a:solidFill>
                  <a:srgbClr val="C6C6C6"/>
                </a:solidFill>
                <a:round/>
                <a:headEnd/>
                <a:tailEnd/>
              </a:ln>
            </p:spPr>
            <p:txBody>
              <a:bodyPr lIns="100584" tIns="50292" rIns="100584" bIns="50292"/>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noFill/>
                  <a:effectLst/>
                  <a:uLnTx/>
                  <a:uFillTx/>
                  <a:latin typeface="Times New Roman"/>
                  <a:ea typeface="ＭＳ Ｐゴシック" charset="0"/>
                </a:endParaRPr>
              </a:p>
            </p:txBody>
          </p:sp>
          <p:sp>
            <p:nvSpPr>
              <p:cNvPr id="27" name="Freeform 21">
                <a:extLst>
                  <a:ext uri="{FF2B5EF4-FFF2-40B4-BE49-F238E27FC236}">
                    <a16:creationId xmlns:a16="http://schemas.microsoft.com/office/drawing/2014/main" id="{A7A1D6EF-1265-53F9-E0F5-E984B99C61E7}"/>
                  </a:ext>
                </a:extLst>
              </p:cNvPr>
              <p:cNvSpPr>
                <a:spLocks/>
              </p:cNvSpPr>
              <p:nvPr/>
            </p:nvSpPr>
            <p:spPr bwMode="gray">
              <a:xfrm>
                <a:off x="5730367" y="3483903"/>
                <a:ext cx="111309" cy="70126"/>
              </a:xfrm>
              <a:custGeom>
                <a:avLst/>
                <a:gdLst>
                  <a:gd name="T0" fmla="*/ 0 w 78"/>
                  <a:gd name="T1" fmla="*/ 2147483647 h 45"/>
                  <a:gd name="T2" fmla="*/ 2147483647 w 78"/>
                  <a:gd name="T3" fmla="*/ 0 h 45"/>
                  <a:gd name="T4" fmla="*/ 2147483647 w 78"/>
                  <a:gd name="T5" fmla="*/ 2147483647 h 45"/>
                  <a:gd name="T6" fmla="*/ 2147483647 w 78"/>
                  <a:gd name="T7" fmla="*/ 2147483647 h 45"/>
                  <a:gd name="T8" fmla="*/ 2147483647 w 78"/>
                  <a:gd name="T9" fmla="*/ 2147483647 h 45"/>
                  <a:gd name="T10" fmla="*/ 2147483647 w 78"/>
                  <a:gd name="T11" fmla="*/ 2147483647 h 45"/>
                  <a:gd name="T12" fmla="*/ 2147483647 w 78"/>
                  <a:gd name="T13" fmla="*/ 2147483647 h 45"/>
                  <a:gd name="T14" fmla="*/ 2147483647 w 78"/>
                  <a:gd name="T15" fmla="*/ 2147483647 h 45"/>
                  <a:gd name="T16" fmla="*/ 0 w 78"/>
                  <a:gd name="T17" fmla="*/ 2147483647 h 4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8"/>
                  <a:gd name="T28" fmla="*/ 0 h 45"/>
                  <a:gd name="T29" fmla="*/ 78 w 78"/>
                  <a:gd name="T30" fmla="*/ 45 h 4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8" h="45">
                    <a:moveTo>
                      <a:pt x="0" y="30"/>
                    </a:moveTo>
                    <a:lnTo>
                      <a:pt x="4" y="0"/>
                    </a:lnTo>
                    <a:lnTo>
                      <a:pt x="77" y="7"/>
                    </a:lnTo>
                    <a:lnTo>
                      <a:pt x="63" y="26"/>
                    </a:lnTo>
                    <a:lnTo>
                      <a:pt x="68" y="36"/>
                    </a:lnTo>
                    <a:lnTo>
                      <a:pt x="51" y="36"/>
                    </a:lnTo>
                    <a:lnTo>
                      <a:pt x="37" y="44"/>
                    </a:lnTo>
                    <a:lnTo>
                      <a:pt x="6" y="43"/>
                    </a:lnTo>
                    <a:lnTo>
                      <a:pt x="0" y="30"/>
                    </a:lnTo>
                  </a:path>
                </a:pathLst>
              </a:custGeom>
              <a:grpFill/>
              <a:ln w="9525" cap="rnd">
                <a:solidFill>
                  <a:srgbClr val="C6C6C6"/>
                </a:solidFill>
                <a:round/>
                <a:headEnd/>
                <a:tailEnd/>
              </a:ln>
            </p:spPr>
            <p:txBody>
              <a:bodyPr lIns="100584" tIns="50292" rIns="100584" bIns="50292"/>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noFill/>
                  <a:effectLst/>
                  <a:uLnTx/>
                  <a:uFillTx/>
                  <a:latin typeface="Times New Roman"/>
                  <a:ea typeface="ＭＳ Ｐゴシック" charset="0"/>
                </a:endParaRPr>
              </a:p>
            </p:txBody>
          </p:sp>
          <p:sp>
            <p:nvSpPr>
              <p:cNvPr id="28" name="Freeform 22">
                <a:extLst>
                  <a:ext uri="{FF2B5EF4-FFF2-40B4-BE49-F238E27FC236}">
                    <a16:creationId xmlns:a16="http://schemas.microsoft.com/office/drawing/2014/main" id="{20E2E602-A096-0F21-56F4-15087EE0888F}"/>
                  </a:ext>
                </a:extLst>
              </p:cNvPr>
              <p:cNvSpPr>
                <a:spLocks/>
              </p:cNvSpPr>
              <p:nvPr/>
            </p:nvSpPr>
            <p:spPr bwMode="gray">
              <a:xfrm>
                <a:off x="6929171" y="3841205"/>
                <a:ext cx="156946" cy="358417"/>
              </a:xfrm>
              <a:custGeom>
                <a:avLst/>
                <a:gdLst>
                  <a:gd name="T0" fmla="*/ 0 w 112"/>
                  <a:gd name="T1" fmla="*/ 2147483647 h 228"/>
                  <a:gd name="T2" fmla="*/ 2147483647 w 112"/>
                  <a:gd name="T3" fmla="*/ 2147483647 h 228"/>
                  <a:gd name="T4" fmla="*/ 2147483647 w 112"/>
                  <a:gd name="T5" fmla="*/ 2147483647 h 228"/>
                  <a:gd name="T6" fmla="*/ 2147483647 w 112"/>
                  <a:gd name="T7" fmla="*/ 2147483647 h 228"/>
                  <a:gd name="T8" fmla="*/ 2147483647 w 112"/>
                  <a:gd name="T9" fmla="*/ 0 h 228"/>
                  <a:gd name="T10" fmla="*/ 2147483647 w 112"/>
                  <a:gd name="T11" fmla="*/ 2147483647 h 228"/>
                  <a:gd name="T12" fmla="*/ 2147483647 w 112"/>
                  <a:gd name="T13" fmla="*/ 2147483647 h 228"/>
                  <a:gd name="T14" fmla="*/ 2147483647 w 112"/>
                  <a:gd name="T15" fmla="*/ 2147483647 h 228"/>
                  <a:gd name="T16" fmla="*/ 2147483647 w 112"/>
                  <a:gd name="T17" fmla="*/ 2147483647 h 228"/>
                  <a:gd name="T18" fmla="*/ 2147483647 w 112"/>
                  <a:gd name="T19" fmla="*/ 2147483647 h 228"/>
                  <a:gd name="T20" fmla="*/ 2147483647 w 112"/>
                  <a:gd name="T21" fmla="*/ 2147483647 h 228"/>
                  <a:gd name="T22" fmla="*/ 2147483647 w 112"/>
                  <a:gd name="T23" fmla="*/ 2147483647 h 228"/>
                  <a:gd name="T24" fmla="*/ 2147483647 w 112"/>
                  <a:gd name="T25" fmla="*/ 2147483647 h 228"/>
                  <a:gd name="T26" fmla="*/ 2147483647 w 112"/>
                  <a:gd name="T27" fmla="*/ 2147483647 h 228"/>
                  <a:gd name="T28" fmla="*/ 2147483647 w 112"/>
                  <a:gd name="T29" fmla="*/ 2147483647 h 228"/>
                  <a:gd name="T30" fmla="*/ 2147483647 w 112"/>
                  <a:gd name="T31" fmla="*/ 2147483647 h 228"/>
                  <a:gd name="T32" fmla="*/ 2147483647 w 112"/>
                  <a:gd name="T33" fmla="*/ 2147483647 h 228"/>
                  <a:gd name="T34" fmla="*/ 2147483647 w 112"/>
                  <a:gd name="T35" fmla="*/ 2147483647 h 228"/>
                  <a:gd name="T36" fmla="*/ 2147483647 w 112"/>
                  <a:gd name="T37" fmla="*/ 2147483647 h 228"/>
                  <a:gd name="T38" fmla="*/ 2147483647 w 112"/>
                  <a:gd name="T39" fmla="*/ 2147483647 h 228"/>
                  <a:gd name="T40" fmla="*/ 2147483647 w 112"/>
                  <a:gd name="T41" fmla="*/ 2147483647 h 228"/>
                  <a:gd name="T42" fmla="*/ 2147483647 w 112"/>
                  <a:gd name="T43" fmla="*/ 2147483647 h 228"/>
                  <a:gd name="T44" fmla="*/ 2147483647 w 112"/>
                  <a:gd name="T45" fmla="*/ 2147483647 h 228"/>
                  <a:gd name="T46" fmla="*/ 0 w 112"/>
                  <a:gd name="T47" fmla="*/ 2147483647 h 22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12"/>
                  <a:gd name="T73" fmla="*/ 0 h 228"/>
                  <a:gd name="T74" fmla="*/ 112 w 112"/>
                  <a:gd name="T75" fmla="*/ 228 h 22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12" h="228">
                    <a:moveTo>
                      <a:pt x="0" y="93"/>
                    </a:moveTo>
                    <a:lnTo>
                      <a:pt x="5" y="79"/>
                    </a:lnTo>
                    <a:lnTo>
                      <a:pt x="37" y="21"/>
                    </a:lnTo>
                    <a:lnTo>
                      <a:pt x="58" y="12"/>
                    </a:lnTo>
                    <a:lnTo>
                      <a:pt x="64" y="0"/>
                    </a:lnTo>
                    <a:lnTo>
                      <a:pt x="80" y="6"/>
                    </a:lnTo>
                    <a:lnTo>
                      <a:pt x="80" y="19"/>
                    </a:lnTo>
                    <a:lnTo>
                      <a:pt x="65" y="56"/>
                    </a:lnTo>
                    <a:lnTo>
                      <a:pt x="81" y="51"/>
                    </a:lnTo>
                    <a:lnTo>
                      <a:pt x="87" y="77"/>
                    </a:lnTo>
                    <a:lnTo>
                      <a:pt x="111" y="83"/>
                    </a:lnTo>
                    <a:lnTo>
                      <a:pt x="99" y="95"/>
                    </a:lnTo>
                    <a:lnTo>
                      <a:pt x="71" y="109"/>
                    </a:lnTo>
                    <a:lnTo>
                      <a:pt x="65" y="125"/>
                    </a:lnTo>
                    <a:lnTo>
                      <a:pt x="81" y="152"/>
                    </a:lnTo>
                    <a:lnTo>
                      <a:pt x="75" y="167"/>
                    </a:lnTo>
                    <a:lnTo>
                      <a:pt x="92" y="205"/>
                    </a:lnTo>
                    <a:lnTo>
                      <a:pt x="80" y="227"/>
                    </a:lnTo>
                    <a:lnTo>
                      <a:pt x="66" y="148"/>
                    </a:lnTo>
                    <a:lnTo>
                      <a:pt x="57" y="136"/>
                    </a:lnTo>
                    <a:lnTo>
                      <a:pt x="38" y="157"/>
                    </a:lnTo>
                    <a:lnTo>
                      <a:pt x="25" y="153"/>
                    </a:lnTo>
                    <a:lnTo>
                      <a:pt x="28" y="125"/>
                    </a:lnTo>
                    <a:lnTo>
                      <a:pt x="0" y="93"/>
                    </a:lnTo>
                  </a:path>
                </a:pathLst>
              </a:custGeom>
              <a:grpFill/>
              <a:ln w="9525" cap="rnd">
                <a:solidFill>
                  <a:srgbClr val="C6C6C6"/>
                </a:solidFill>
                <a:round/>
                <a:headEnd/>
                <a:tailEnd/>
              </a:ln>
            </p:spPr>
            <p:txBody>
              <a:bodyPr lIns="100584" tIns="50292" rIns="100584" bIns="50292"/>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noFill/>
                  <a:effectLst/>
                  <a:uLnTx/>
                  <a:uFillTx/>
                  <a:latin typeface="Times New Roman"/>
                  <a:ea typeface="ＭＳ Ｐゴシック" charset="0"/>
                </a:endParaRPr>
              </a:p>
            </p:txBody>
          </p:sp>
          <p:sp>
            <p:nvSpPr>
              <p:cNvPr id="29" name="Freeform 23">
                <a:extLst>
                  <a:ext uri="{FF2B5EF4-FFF2-40B4-BE49-F238E27FC236}">
                    <a16:creationId xmlns:a16="http://schemas.microsoft.com/office/drawing/2014/main" id="{81A08C45-E142-46C7-F023-99CE031596E3}"/>
                  </a:ext>
                </a:extLst>
              </p:cNvPr>
              <p:cNvSpPr>
                <a:spLocks/>
              </p:cNvSpPr>
              <p:nvPr/>
            </p:nvSpPr>
            <p:spPr bwMode="gray">
              <a:xfrm>
                <a:off x="7108378" y="4107234"/>
                <a:ext cx="86821" cy="86822"/>
              </a:xfrm>
              <a:custGeom>
                <a:avLst/>
                <a:gdLst>
                  <a:gd name="T0" fmla="*/ 0 w 62"/>
                  <a:gd name="T1" fmla="*/ 2147483647 h 53"/>
                  <a:gd name="T2" fmla="*/ 2147483647 w 62"/>
                  <a:gd name="T3" fmla="*/ 2147483647 h 53"/>
                  <a:gd name="T4" fmla="*/ 2147483647 w 62"/>
                  <a:gd name="T5" fmla="*/ 2147483647 h 53"/>
                  <a:gd name="T6" fmla="*/ 2147483647 w 62"/>
                  <a:gd name="T7" fmla="*/ 2147483647 h 53"/>
                  <a:gd name="T8" fmla="*/ 2147483647 w 62"/>
                  <a:gd name="T9" fmla="*/ 2147483647 h 53"/>
                  <a:gd name="T10" fmla="*/ 2147483647 w 62"/>
                  <a:gd name="T11" fmla="*/ 0 h 53"/>
                  <a:gd name="T12" fmla="*/ 2147483647 w 62"/>
                  <a:gd name="T13" fmla="*/ 2147483647 h 53"/>
                  <a:gd name="T14" fmla="*/ 2147483647 w 62"/>
                  <a:gd name="T15" fmla="*/ 2147483647 h 53"/>
                  <a:gd name="T16" fmla="*/ 0 w 62"/>
                  <a:gd name="T17" fmla="*/ 2147483647 h 5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2"/>
                  <a:gd name="T28" fmla="*/ 0 h 53"/>
                  <a:gd name="T29" fmla="*/ 62 w 62"/>
                  <a:gd name="T30" fmla="*/ 53 h 5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2" h="53">
                    <a:moveTo>
                      <a:pt x="0" y="11"/>
                    </a:moveTo>
                    <a:lnTo>
                      <a:pt x="3" y="37"/>
                    </a:lnTo>
                    <a:lnTo>
                      <a:pt x="11" y="51"/>
                    </a:lnTo>
                    <a:lnTo>
                      <a:pt x="23" y="52"/>
                    </a:lnTo>
                    <a:lnTo>
                      <a:pt x="61" y="28"/>
                    </a:lnTo>
                    <a:lnTo>
                      <a:pt x="58" y="0"/>
                    </a:lnTo>
                    <a:lnTo>
                      <a:pt x="32" y="5"/>
                    </a:lnTo>
                    <a:lnTo>
                      <a:pt x="8" y="4"/>
                    </a:lnTo>
                    <a:lnTo>
                      <a:pt x="0" y="11"/>
                    </a:lnTo>
                  </a:path>
                </a:pathLst>
              </a:custGeom>
              <a:grpFill/>
              <a:ln w="9525" cap="rnd">
                <a:solidFill>
                  <a:srgbClr val="C6C6C6"/>
                </a:solidFill>
                <a:round/>
                <a:headEnd/>
                <a:tailEnd/>
              </a:ln>
            </p:spPr>
            <p:txBody>
              <a:bodyPr lIns="100584" tIns="50292" rIns="100584" bIns="50292"/>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noFill/>
                  <a:effectLst/>
                  <a:uLnTx/>
                  <a:uFillTx/>
                  <a:latin typeface="Times New Roman"/>
                  <a:ea typeface="ＭＳ Ｐゴシック" charset="0"/>
                </a:endParaRPr>
              </a:p>
            </p:txBody>
          </p:sp>
          <p:sp>
            <p:nvSpPr>
              <p:cNvPr id="30" name="Freeform 24">
                <a:extLst>
                  <a:ext uri="{FF2B5EF4-FFF2-40B4-BE49-F238E27FC236}">
                    <a16:creationId xmlns:a16="http://schemas.microsoft.com/office/drawing/2014/main" id="{DFE97DF7-39F3-47E3-65E8-3A73EC2A7E30}"/>
                  </a:ext>
                </a:extLst>
              </p:cNvPr>
              <p:cNvSpPr>
                <a:spLocks/>
              </p:cNvSpPr>
              <p:nvPr/>
            </p:nvSpPr>
            <p:spPr bwMode="gray">
              <a:xfrm>
                <a:off x="2920918" y="2694717"/>
                <a:ext cx="1471511" cy="844839"/>
              </a:xfrm>
              <a:custGeom>
                <a:avLst/>
                <a:gdLst>
                  <a:gd name="T0" fmla="*/ 2147483647 w 1055"/>
                  <a:gd name="T1" fmla="*/ 2147483647 h 534"/>
                  <a:gd name="T2" fmla="*/ 2147483647 w 1055"/>
                  <a:gd name="T3" fmla="*/ 2147483647 h 534"/>
                  <a:gd name="T4" fmla="*/ 2147483647 w 1055"/>
                  <a:gd name="T5" fmla="*/ 2147483647 h 534"/>
                  <a:gd name="T6" fmla="*/ 2147483647 w 1055"/>
                  <a:gd name="T7" fmla="*/ 2147483647 h 534"/>
                  <a:gd name="T8" fmla="*/ 2147483647 w 1055"/>
                  <a:gd name="T9" fmla="*/ 2147483647 h 534"/>
                  <a:gd name="T10" fmla="*/ 2147483647 w 1055"/>
                  <a:gd name="T11" fmla="*/ 2147483647 h 534"/>
                  <a:gd name="T12" fmla="*/ 2147483647 w 1055"/>
                  <a:gd name="T13" fmla="*/ 2147483647 h 534"/>
                  <a:gd name="T14" fmla="*/ 2147483647 w 1055"/>
                  <a:gd name="T15" fmla="*/ 2147483647 h 534"/>
                  <a:gd name="T16" fmla="*/ 2147483647 w 1055"/>
                  <a:gd name="T17" fmla="*/ 2147483647 h 534"/>
                  <a:gd name="T18" fmla="*/ 2147483647 w 1055"/>
                  <a:gd name="T19" fmla="*/ 2147483647 h 534"/>
                  <a:gd name="T20" fmla="*/ 2147483647 w 1055"/>
                  <a:gd name="T21" fmla="*/ 2147483647 h 534"/>
                  <a:gd name="T22" fmla="*/ 2147483647 w 1055"/>
                  <a:gd name="T23" fmla="*/ 2147483647 h 534"/>
                  <a:gd name="T24" fmla="*/ 2147483647 w 1055"/>
                  <a:gd name="T25" fmla="*/ 0 h 534"/>
                  <a:gd name="T26" fmla="*/ 2147483647 w 1055"/>
                  <a:gd name="T27" fmla="*/ 2147483647 h 534"/>
                  <a:gd name="T28" fmla="*/ 2147483647 w 1055"/>
                  <a:gd name="T29" fmla="*/ 2147483647 h 534"/>
                  <a:gd name="T30" fmla="*/ 2147483647 w 1055"/>
                  <a:gd name="T31" fmla="*/ 2147483647 h 534"/>
                  <a:gd name="T32" fmla="*/ 2147483647 w 1055"/>
                  <a:gd name="T33" fmla="*/ 2147483647 h 534"/>
                  <a:gd name="T34" fmla="*/ 2147483647 w 1055"/>
                  <a:gd name="T35" fmla="*/ 2147483647 h 534"/>
                  <a:gd name="T36" fmla="*/ 2147483647 w 1055"/>
                  <a:gd name="T37" fmla="*/ 2147483647 h 534"/>
                  <a:gd name="T38" fmla="*/ 2147483647 w 1055"/>
                  <a:gd name="T39" fmla="*/ 2147483647 h 534"/>
                  <a:gd name="T40" fmla="*/ 2147483647 w 1055"/>
                  <a:gd name="T41" fmla="*/ 2147483647 h 534"/>
                  <a:gd name="T42" fmla="*/ 2147483647 w 1055"/>
                  <a:gd name="T43" fmla="*/ 2147483647 h 534"/>
                  <a:gd name="T44" fmla="*/ 2147483647 w 1055"/>
                  <a:gd name="T45" fmla="*/ 2147483647 h 534"/>
                  <a:gd name="T46" fmla="*/ 2147483647 w 1055"/>
                  <a:gd name="T47" fmla="*/ 2147483647 h 534"/>
                  <a:gd name="T48" fmla="*/ 2147483647 w 1055"/>
                  <a:gd name="T49" fmla="*/ 2147483647 h 534"/>
                  <a:gd name="T50" fmla="*/ 2147483647 w 1055"/>
                  <a:gd name="T51" fmla="*/ 2147483647 h 534"/>
                  <a:gd name="T52" fmla="*/ 2147483647 w 1055"/>
                  <a:gd name="T53" fmla="*/ 2147483647 h 534"/>
                  <a:gd name="T54" fmla="*/ 2147483647 w 1055"/>
                  <a:gd name="T55" fmla="*/ 2147483647 h 534"/>
                  <a:gd name="T56" fmla="*/ 2147483647 w 1055"/>
                  <a:gd name="T57" fmla="*/ 2147483647 h 534"/>
                  <a:gd name="T58" fmla="*/ 2147483647 w 1055"/>
                  <a:gd name="T59" fmla="*/ 2147483647 h 534"/>
                  <a:gd name="T60" fmla="*/ 2147483647 w 1055"/>
                  <a:gd name="T61" fmla="*/ 2147483647 h 534"/>
                  <a:gd name="T62" fmla="*/ 2147483647 w 1055"/>
                  <a:gd name="T63" fmla="*/ 2147483647 h 534"/>
                  <a:gd name="T64" fmla="*/ 2147483647 w 1055"/>
                  <a:gd name="T65" fmla="*/ 2147483647 h 534"/>
                  <a:gd name="T66" fmla="*/ 2147483647 w 1055"/>
                  <a:gd name="T67" fmla="*/ 2147483647 h 534"/>
                  <a:gd name="T68" fmla="*/ 2147483647 w 1055"/>
                  <a:gd name="T69" fmla="*/ 2147483647 h 534"/>
                  <a:gd name="T70" fmla="*/ 2147483647 w 1055"/>
                  <a:gd name="T71" fmla="*/ 2147483647 h 534"/>
                  <a:gd name="T72" fmla="*/ 2147483647 w 1055"/>
                  <a:gd name="T73" fmla="*/ 2147483647 h 534"/>
                  <a:gd name="T74" fmla="*/ 2147483647 w 1055"/>
                  <a:gd name="T75" fmla="*/ 2147483647 h 534"/>
                  <a:gd name="T76" fmla="*/ 2147483647 w 1055"/>
                  <a:gd name="T77" fmla="*/ 2147483647 h 534"/>
                  <a:gd name="T78" fmla="*/ 2147483647 w 1055"/>
                  <a:gd name="T79" fmla="*/ 2147483647 h 534"/>
                  <a:gd name="T80" fmla="*/ 2147483647 w 1055"/>
                  <a:gd name="T81" fmla="*/ 2147483647 h 534"/>
                  <a:gd name="T82" fmla="*/ 2147483647 w 1055"/>
                  <a:gd name="T83" fmla="*/ 2147483647 h 534"/>
                  <a:gd name="T84" fmla="*/ 2147483647 w 1055"/>
                  <a:gd name="T85" fmla="*/ 2147483647 h 534"/>
                  <a:gd name="T86" fmla="*/ 2147483647 w 1055"/>
                  <a:gd name="T87" fmla="*/ 2147483647 h 534"/>
                  <a:gd name="T88" fmla="*/ 2147483647 w 1055"/>
                  <a:gd name="T89" fmla="*/ 2147483647 h 534"/>
                  <a:gd name="T90" fmla="*/ 2147483647 w 1055"/>
                  <a:gd name="T91" fmla="*/ 2147483647 h 534"/>
                  <a:gd name="T92" fmla="*/ 2147483647 w 1055"/>
                  <a:gd name="T93" fmla="*/ 2147483647 h 534"/>
                  <a:gd name="T94" fmla="*/ 2147483647 w 1055"/>
                  <a:gd name="T95" fmla="*/ 2147483647 h 534"/>
                  <a:gd name="T96" fmla="*/ 2147483647 w 1055"/>
                  <a:gd name="T97" fmla="*/ 2147483647 h 534"/>
                  <a:gd name="T98" fmla="*/ 2147483647 w 1055"/>
                  <a:gd name="T99" fmla="*/ 2147483647 h 534"/>
                  <a:gd name="T100" fmla="*/ 2147483647 w 1055"/>
                  <a:gd name="T101" fmla="*/ 2147483647 h 534"/>
                  <a:gd name="T102" fmla="*/ 2147483647 w 1055"/>
                  <a:gd name="T103" fmla="*/ 2147483647 h 534"/>
                  <a:gd name="T104" fmla="*/ 2147483647 w 1055"/>
                  <a:gd name="T105" fmla="*/ 2147483647 h 534"/>
                  <a:gd name="T106" fmla="*/ 2147483647 w 1055"/>
                  <a:gd name="T107" fmla="*/ 2147483647 h 534"/>
                  <a:gd name="T108" fmla="*/ 2147483647 w 1055"/>
                  <a:gd name="T109" fmla="*/ 2147483647 h 534"/>
                  <a:gd name="T110" fmla="*/ 2147483647 w 1055"/>
                  <a:gd name="T111" fmla="*/ 2147483647 h 534"/>
                  <a:gd name="T112" fmla="*/ 2147483647 w 1055"/>
                  <a:gd name="T113" fmla="*/ 2147483647 h 534"/>
                  <a:gd name="T114" fmla="*/ 2147483647 w 1055"/>
                  <a:gd name="T115" fmla="*/ 2147483647 h 534"/>
                  <a:gd name="T116" fmla="*/ 2147483647 w 1055"/>
                  <a:gd name="T117" fmla="*/ 2147483647 h 534"/>
                  <a:gd name="T118" fmla="*/ 2147483647 w 1055"/>
                  <a:gd name="T119" fmla="*/ 2147483647 h 53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055"/>
                  <a:gd name="T181" fmla="*/ 0 h 534"/>
                  <a:gd name="T182" fmla="*/ 1055 w 1055"/>
                  <a:gd name="T183" fmla="*/ 534 h 534"/>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055" h="534">
                    <a:moveTo>
                      <a:pt x="0" y="235"/>
                    </a:moveTo>
                    <a:lnTo>
                      <a:pt x="0" y="48"/>
                    </a:lnTo>
                    <a:lnTo>
                      <a:pt x="83" y="74"/>
                    </a:lnTo>
                    <a:lnTo>
                      <a:pt x="79" y="64"/>
                    </a:lnTo>
                    <a:lnTo>
                      <a:pt x="86" y="57"/>
                    </a:lnTo>
                    <a:lnTo>
                      <a:pt x="138" y="36"/>
                    </a:lnTo>
                    <a:lnTo>
                      <a:pt x="98" y="62"/>
                    </a:lnTo>
                    <a:lnTo>
                      <a:pt x="123" y="55"/>
                    </a:lnTo>
                    <a:lnTo>
                      <a:pt x="123" y="59"/>
                    </a:lnTo>
                    <a:lnTo>
                      <a:pt x="164" y="38"/>
                    </a:lnTo>
                    <a:lnTo>
                      <a:pt x="158" y="31"/>
                    </a:lnTo>
                    <a:lnTo>
                      <a:pt x="187" y="56"/>
                    </a:lnTo>
                    <a:lnTo>
                      <a:pt x="204" y="40"/>
                    </a:lnTo>
                    <a:lnTo>
                      <a:pt x="203" y="56"/>
                    </a:lnTo>
                    <a:lnTo>
                      <a:pt x="226" y="45"/>
                    </a:lnTo>
                    <a:lnTo>
                      <a:pt x="288" y="65"/>
                    </a:lnTo>
                    <a:lnTo>
                      <a:pt x="317" y="65"/>
                    </a:lnTo>
                    <a:lnTo>
                      <a:pt x="333" y="74"/>
                    </a:lnTo>
                    <a:lnTo>
                      <a:pt x="313" y="84"/>
                    </a:lnTo>
                    <a:lnTo>
                      <a:pt x="325" y="89"/>
                    </a:lnTo>
                    <a:lnTo>
                      <a:pt x="381" y="84"/>
                    </a:lnTo>
                    <a:lnTo>
                      <a:pt x="405" y="100"/>
                    </a:lnTo>
                    <a:lnTo>
                      <a:pt x="410" y="109"/>
                    </a:lnTo>
                    <a:lnTo>
                      <a:pt x="415" y="102"/>
                    </a:lnTo>
                    <a:lnTo>
                      <a:pt x="405" y="89"/>
                    </a:lnTo>
                    <a:lnTo>
                      <a:pt x="433" y="71"/>
                    </a:lnTo>
                    <a:lnTo>
                      <a:pt x="407" y="83"/>
                    </a:lnTo>
                    <a:lnTo>
                      <a:pt x="397" y="78"/>
                    </a:lnTo>
                    <a:lnTo>
                      <a:pt x="429" y="64"/>
                    </a:lnTo>
                    <a:lnTo>
                      <a:pt x="446" y="83"/>
                    </a:lnTo>
                    <a:lnTo>
                      <a:pt x="464" y="83"/>
                    </a:lnTo>
                    <a:lnTo>
                      <a:pt x="476" y="90"/>
                    </a:lnTo>
                    <a:lnTo>
                      <a:pt x="527" y="89"/>
                    </a:lnTo>
                    <a:lnTo>
                      <a:pt x="525" y="83"/>
                    </a:lnTo>
                    <a:lnTo>
                      <a:pt x="538" y="94"/>
                    </a:lnTo>
                    <a:lnTo>
                      <a:pt x="541" y="84"/>
                    </a:lnTo>
                    <a:lnTo>
                      <a:pt x="530" y="88"/>
                    </a:lnTo>
                    <a:lnTo>
                      <a:pt x="521" y="76"/>
                    </a:lnTo>
                    <a:lnTo>
                      <a:pt x="540" y="74"/>
                    </a:lnTo>
                    <a:lnTo>
                      <a:pt x="546" y="84"/>
                    </a:lnTo>
                    <a:lnTo>
                      <a:pt x="554" y="81"/>
                    </a:lnTo>
                    <a:lnTo>
                      <a:pt x="551" y="94"/>
                    </a:lnTo>
                    <a:lnTo>
                      <a:pt x="565" y="102"/>
                    </a:lnTo>
                    <a:lnTo>
                      <a:pt x="561" y="83"/>
                    </a:lnTo>
                    <a:lnTo>
                      <a:pt x="586" y="73"/>
                    </a:lnTo>
                    <a:lnTo>
                      <a:pt x="579" y="64"/>
                    </a:lnTo>
                    <a:lnTo>
                      <a:pt x="572" y="69"/>
                    </a:lnTo>
                    <a:lnTo>
                      <a:pt x="585" y="53"/>
                    </a:lnTo>
                    <a:lnTo>
                      <a:pt x="549" y="41"/>
                    </a:lnTo>
                    <a:lnTo>
                      <a:pt x="551" y="14"/>
                    </a:lnTo>
                    <a:lnTo>
                      <a:pt x="561" y="15"/>
                    </a:lnTo>
                    <a:lnTo>
                      <a:pt x="566" y="0"/>
                    </a:lnTo>
                    <a:lnTo>
                      <a:pt x="591" y="14"/>
                    </a:lnTo>
                    <a:lnTo>
                      <a:pt x="593" y="24"/>
                    </a:lnTo>
                    <a:lnTo>
                      <a:pt x="611" y="39"/>
                    </a:lnTo>
                    <a:lnTo>
                      <a:pt x="600" y="39"/>
                    </a:lnTo>
                    <a:lnTo>
                      <a:pt x="605" y="44"/>
                    </a:lnTo>
                    <a:lnTo>
                      <a:pt x="597" y="51"/>
                    </a:lnTo>
                    <a:lnTo>
                      <a:pt x="619" y="53"/>
                    </a:lnTo>
                    <a:lnTo>
                      <a:pt x="612" y="56"/>
                    </a:lnTo>
                    <a:lnTo>
                      <a:pt x="624" y="79"/>
                    </a:lnTo>
                    <a:lnTo>
                      <a:pt x="636" y="59"/>
                    </a:lnTo>
                    <a:lnTo>
                      <a:pt x="652" y="67"/>
                    </a:lnTo>
                    <a:lnTo>
                      <a:pt x="657" y="81"/>
                    </a:lnTo>
                    <a:lnTo>
                      <a:pt x="648" y="84"/>
                    </a:lnTo>
                    <a:lnTo>
                      <a:pt x="663" y="102"/>
                    </a:lnTo>
                    <a:lnTo>
                      <a:pt x="672" y="97"/>
                    </a:lnTo>
                    <a:lnTo>
                      <a:pt x="683" y="72"/>
                    </a:lnTo>
                    <a:lnTo>
                      <a:pt x="695" y="69"/>
                    </a:lnTo>
                    <a:lnTo>
                      <a:pt x="686" y="46"/>
                    </a:lnTo>
                    <a:lnTo>
                      <a:pt x="720" y="50"/>
                    </a:lnTo>
                    <a:lnTo>
                      <a:pt x="736" y="62"/>
                    </a:lnTo>
                    <a:lnTo>
                      <a:pt x="730" y="68"/>
                    </a:lnTo>
                    <a:lnTo>
                      <a:pt x="736" y="72"/>
                    </a:lnTo>
                    <a:lnTo>
                      <a:pt x="720" y="74"/>
                    </a:lnTo>
                    <a:lnTo>
                      <a:pt x="736" y="103"/>
                    </a:lnTo>
                    <a:lnTo>
                      <a:pt x="712" y="118"/>
                    </a:lnTo>
                    <a:lnTo>
                      <a:pt x="702" y="113"/>
                    </a:lnTo>
                    <a:lnTo>
                      <a:pt x="708" y="124"/>
                    </a:lnTo>
                    <a:lnTo>
                      <a:pt x="672" y="115"/>
                    </a:lnTo>
                    <a:lnTo>
                      <a:pt x="678" y="124"/>
                    </a:lnTo>
                    <a:lnTo>
                      <a:pt x="665" y="139"/>
                    </a:lnTo>
                    <a:lnTo>
                      <a:pt x="629" y="127"/>
                    </a:lnTo>
                    <a:lnTo>
                      <a:pt x="642" y="139"/>
                    </a:lnTo>
                    <a:lnTo>
                      <a:pt x="668" y="141"/>
                    </a:lnTo>
                    <a:lnTo>
                      <a:pt x="649" y="164"/>
                    </a:lnTo>
                    <a:lnTo>
                      <a:pt x="630" y="163"/>
                    </a:lnTo>
                    <a:lnTo>
                      <a:pt x="622" y="176"/>
                    </a:lnTo>
                    <a:lnTo>
                      <a:pt x="588" y="165"/>
                    </a:lnTo>
                    <a:lnTo>
                      <a:pt x="619" y="176"/>
                    </a:lnTo>
                    <a:lnTo>
                      <a:pt x="622" y="186"/>
                    </a:lnTo>
                    <a:lnTo>
                      <a:pt x="600" y="190"/>
                    </a:lnTo>
                    <a:lnTo>
                      <a:pt x="605" y="192"/>
                    </a:lnTo>
                    <a:lnTo>
                      <a:pt x="598" y="193"/>
                    </a:lnTo>
                    <a:lnTo>
                      <a:pt x="598" y="202"/>
                    </a:lnTo>
                    <a:lnTo>
                      <a:pt x="572" y="215"/>
                    </a:lnTo>
                    <a:lnTo>
                      <a:pt x="566" y="259"/>
                    </a:lnTo>
                    <a:lnTo>
                      <a:pt x="577" y="267"/>
                    </a:lnTo>
                    <a:lnTo>
                      <a:pt x="589" y="263"/>
                    </a:lnTo>
                    <a:lnTo>
                      <a:pt x="595" y="295"/>
                    </a:lnTo>
                    <a:lnTo>
                      <a:pt x="616" y="289"/>
                    </a:lnTo>
                    <a:lnTo>
                      <a:pt x="638" y="297"/>
                    </a:lnTo>
                    <a:lnTo>
                      <a:pt x="686" y="322"/>
                    </a:lnTo>
                    <a:lnTo>
                      <a:pt x="683" y="330"/>
                    </a:lnTo>
                    <a:lnTo>
                      <a:pt x="687" y="323"/>
                    </a:lnTo>
                    <a:lnTo>
                      <a:pt x="723" y="327"/>
                    </a:lnTo>
                    <a:lnTo>
                      <a:pt x="723" y="361"/>
                    </a:lnTo>
                    <a:lnTo>
                      <a:pt x="735" y="374"/>
                    </a:lnTo>
                    <a:lnTo>
                      <a:pt x="725" y="377"/>
                    </a:lnTo>
                    <a:lnTo>
                      <a:pt x="745" y="382"/>
                    </a:lnTo>
                    <a:lnTo>
                      <a:pt x="739" y="395"/>
                    </a:lnTo>
                    <a:lnTo>
                      <a:pt x="755" y="394"/>
                    </a:lnTo>
                    <a:lnTo>
                      <a:pt x="779" y="374"/>
                    </a:lnTo>
                    <a:lnTo>
                      <a:pt x="769" y="370"/>
                    </a:lnTo>
                    <a:lnTo>
                      <a:pt x="755" y="335"/>
                    </a:lnTo>
                    <a:lnTo>
                      <a:pt x="800" y="306"/>
                    </a:lnTo>
                    <a:lnTo>
                      <a:pt x="794" y="306"/>
                    </a:lnTo>
                    <a:lnTo>
                      <a:pt x="784" y="271"/>
                    </a:lnTo>
                    <a:lnTo>
                      <a:pt x="767" y="263"/>
                    </a:lnTo>
                    <a:lnTo>
                      <a:pt x="789" y="248"/>
                    </a:lnTo>
                    <a:lnTo>
                      <a:pt x="781" y="240"/>
                    </a:lnTo>
                    <a:lnTo>
                      <a:pt x="784" y="227"/>
                    </a:lnTo>
                    <a:lnTo>
                      <a:pt x="776" y="225"/>
                    </a:lnTo>
                    <a:lnTo>
                      <a:pt x="784" y="212"/>
                    </a:lnTo>
                    <a:lnTo>
                      <a:pt x="774" y="205"/>
                    </a:lnTo>
                    <a:lnTo>
                      <a:pt x="780" y="193"/>
                    </a:lnTo>
                    <a:lnTo>
                      <a:pt x="814" y="200"/>
                    </a:lnTo>
                    <a:lnTo>
                      <a:pt x="827" y="194"/>
                    </a:lnTo>
                    <a:lnTo>
                      <a:pt x="856" y="212"/>
                    </a:lnTo>
                    <a:lnTo>
                      <a:pt x="856" y="220"/>
                    </a:lnTo>
                    <a:lnTo>
                      <a:pt x="882" y="221"/>
                    </a:lnTo>
                    <a:lnTo>
                      <a:pt x="884" y="239"/>
                    </a:lnTo>
                    <a:lnTo>
                      <a:pt x="862" y="239"/>
                    </a:lnTo>
                    <a:lnTo>
                      <a:pt x="880" y="242"/>
                    </a:lnTo>
                    <a:lnTo>
                      <a:pt x="886" y="253"/>
                    </a:lnTo>
                    <a:lnTo>
                      <a:pt x="867" y="267"/>
                    </a:lnTo>
                    <a:lnTo>
                      <a:pt x="896" y="260"/>
                    </a:lnTo>
                    <a:lnTo>
                      <a:pt x="897" y="275"/>
                    </a:lnTo>
                    <a:lnTo>
                      <a:pt x="884" y="278"/>
                    </a:lnTo>
                    <a:lnTo>
                      <a:pt x="902" y="266"/>
                    </a:lnTo>
                    <a:lnTo>
                      <a:pt x="905" y="275"/>
                    </a:lnTo>
                    <a:lnTo>
                      <a:pt x="920" y="260"/>
                    </a:lnTo>
                    <a:lnTo>
                      <a:pt x="924" y="267"/>
                    </a:lnTo>
                    <a:lnTo>
                      <a:pt x="935" y="249"/>
                    </a:lnTo>
                    <a:lnTo>
                      <a:pt x="932" y="246"/>
                    </a:lnTo>
                    <a:lnTo>
                      <a:pt x="945" y="235"/>
                    </a:lnTo>
                    <a:lnTo>
                      <a:pt x="959" y="255"/>
                    </a:lnTo>
                    <a:lnTo>
                      <a:pt x="947" y="259"/>
                    </a:lnTo>
                    <a:lnTo>
                      <a:pt x="960" y="258"/>
                    </a:lnTo>
                    <a:lnTo>
                      <a:pt x="966" y="266"/>
                    </a:lnTo>
                    <a:lnTo>
                      <a:pt x="957" y="267"/>
                    </a:lnTo>
                    <a:lnTo>
                      <a:pt x="969" y="268"/>
                    </a:lnTo>
                    <a:lnTo>
                      <a:pt x="960" y="275"/>
                    </a:lnTo>
                    <a:lnTo>
                      <a:pt x="969" y="275"/>
                    </a:lnTo>
                    <a:lnTo>
                      <a:pt x="975" y="283"/>
                    </a:lnTo>
                    <a:lnTo>
                      <a:pt x="971" y="286"/>
                    </a:lnTo>
                    <a:lnTo>
                      <a:pt x="983" y="294"/>
                    </a:lnTo>
                    <a:lnTo>
                      <a:pt x="963" y="300"/>
                    </a:lnTo>
                    <a:lnTo>
                      <a:pt x="979" y="300"/>
                    </a:lnTo>
                    <a:lnTo>
                      <a:pt x="975" y="306"/>
                    </a:lnTo>
                    <a:lnTo>
                      <a:pt x="997" y="314"/>
                    </a:lnTo>
                    <a:lnTo>
                      <a:pt x="1003" y="330"/>
                    </a:lnTo>
                    <a:lnTo>
                      <a:pt x="1011" y="323"/>
                    </a:lnTo>
                    <a:lnTo>
                      <a:pt x="1032" y="335"/>
                    </a:lnTo>
                    <a:lnTo>
                      <a:pt x="986" y="349"/>
                    </a:lnTo>
                    <a:lnTo>
                      <a:pt x="997" y="357"/>
                    </a:lnTo>
                    <a:lnTo>
                      <a:pt x="1034" y="341"/>
                    </a:lnTo>
                    <a:lnTo>
                      <a:pt x="1034" y="354"/>
                    </a:lnTo>
                    <a:lnTo>
                      <a:pt x="1052" y="352"/>
                    </a:lnTo>
                    <a:lnTo>
                      <a:pt x="1054" y="359"/>
                    </a:lnTo>
                    <a:lnTo>
                      <a:pt x="1046" y="359"/>
                    </a:lnTo>
                    <a:lnTo>
                      <a:pt x="1054" y="375"/>
                    </a:lnTo>
                    <a:lnTo>
                      <a:pt x="999" y="406"/>
                    </a:lnTo>
                    <a:lnTo>
                      <a:pt x="924" y="406"/>
                    </a:lnTo>
                    <a:lnTo>
                      <a:pt x="891" y="428"/>
                    </a:lnTo>
                    <a:lnTo>
                      <a:pt x="863" y="459"/>
                    </a:lnTo>
                    <a:lnTo>
                      <a:pt x="891" y="435"/>
                    </a:lnTo>
                    <a:lnTo>
                      <a:pt x="932" y="421"/>
                    </a:lnTo>
                    <a:lnTo>
                      <a:pt x="947" y="433"/>
                    </a:lnTo>
                    <a:lnTo>
                      <a:pt x="920" y="442"/>
                    </a:lnTo>
                    <a:lnTo>
                      <a:pt x="942" y="446"/>
                    </a:lnTo>
                    <a:lnTo>
                      <a:pt x="935" y="456"/>
                    </a:lnTo>
                    <a:lnTo>
                      <a:pt x="952" y="472"/>
                    </a:lnTo>
                    <a:lnTo>
                      <a:pt x="985" y="479"/>
                    </a:lnTo>
                    <a:lnTo>
                      <a:pt x="994" y="457"/>
                    </a:lnTo>
                    <a:lnTo>
                      <a:pt x="994" y="470"/>
                    </a:lnTo>
                    <a:lnTo>
                      <a:pt x="1002" y="468"/>
                    </a:lnTo>
                    <a:lnTo>
                      <a:pt x="986" y="483"/>
                    </a:lnTo>
                    <a:lnTo>
                      <a:pt x="949" y="493"/>
                    </a:lnTo>
                    <a:lnTo>
                      <a:pt x="935" y="510"/>
                    </a:lnTo>
                    <a:lnTo>
                      <a:pt x="924" y="495"/>
                    </a:lnTo>
                    <a:lnTo>
                      <a:pt x="960" y="481"/>
                    </a:lnTo>
                    <a:lnTo>
                      <a:pt x="942" y="482"/>
                    </a:lnTo>
                    <a:lnTo>
                      <a:pt x="945" y="472"/>
                    </a:lnTo>
                    <a:lnTo>
                      <a:pt x="914" y="483"/>
                    </a:lnTo>
                    <a:lnTo>
                      <a:pt x="905" y="476"/>
                    </a:lnTo>
                    <a:lnTo>
                      <a:pt x="905" y="457"/>
                    </a:lnTo>
                    <a:lnTo>
                      <a:pt x="884" y="450"/>
                    </a:lnTo>
                    <a:lnTo>
                      <a:pt x="870" y="482"/>
                    </a:lnTo>
                    <a:lnTo>
                      <a:pt x="806" y="495"/>
                    </a:lnTo>
                    <a:lnTo>
                      <a:pt x="762" y="506"/>
                    </a:lnTo>
                    <a:lnTo>
                      <a:pt x="755" y="512"/>
                    </a:lnTo>
                    <a:lnTo>
                      <a:pt x="765" y="515"/>
                    </a:lnTo>
                    <a:lnTo>
                      <a:pt x="767" y="519"/>
                    </a:lnTo>
                    <a:lnTo>
                      <a:pt x="714" y="533"/>
                    </a:lnTo>
                    <a:lnTo>
                      <a:pt x="719" y="526"/>
                    </a:lnTo>
                    <a:lnTo>
                      <a:pt x="720" y="521"/>
                    </a:lnTo>
                    <a:lnTo>
                      <a:pt x="723" y="515"/>
                    </a:lnTo>
                    <a:lnTo>
                      <a:pt x="731" y="510"/>
                    </a:lnTo>
                    <a:lnTo>
                      <a:pt x="732" y="483"/>
                    </a:lnTo>
                    <a:lnTo>
                      <a:pt x="742" y="493"/>
                    </a:lnTo>
                    <a:lnTo>
                      <a:pt x="757" y="488"/>
                    </a:lnTo>
                    <a:lnTo>
                      <a:pt x="743" y="472"/>
                    </a:lnTo>
                    <a:lnTo>
                      <a:pt x="698" y="464"/>
                    </a:lnTo>
                    <a:lnTo>
                      <a:pt x="697" y="464"/>
                    </a:lnTo>
                    <a:lnTo>
                      <a:pt x="691" y="442"/>
                    </a:lnTo>
                    <a:lnTo>
                      <a:pt x="683" y="442"/>
                    </a:lnTo>
                    <a:lnTo>
                      <a:pt x="674" y="430"/>
                    </a:lnTo>
                    <a:lnTo>
                      <a:pt x="665" y="429"/>
                    </a:lnTo>
                    <a:lnTo>
                      <a:pt x="665" y="437"/>
                    </a:lnTo>
                    <a:lnTo>
                      <a:pt x="653" y="426"/>
                    </a:lnTo>
                    <a:lnTo>
                      <a:pt x="631" y="442"/>
                    </a:lnTo>
                    <a:lnTo>
                      <a:pt x="574" y="430"/>
                    </a:lnTo>
                    <a:lnTo>
                      <a:pt x="566" y="418"/>
                    </a:lnTo>
                    <a:lnTo>
                      <a:pt x="566" y="426"/>
                    </a:lnTo>
                    <a:lnTo>
                      <a:pt x="226" y="426"/>
                    </a:lnTo>
                    <a:lnTo>
                      <a:pt x="220" y="414"/>
                    </a:lnTo>
                    <a:lnTo>
                      <a:pt x="202" y="410"/>
                    </a:lnTo>
                    <a:lnTo>
                      <a:pt x="203" y="402"/>
                    </a:lnTo>
                    <a:lnTo>
                      <a:pt x="164" y="391"/>
                    </a:lnTo>
                    <a:lnTo>
                      <a:pt x="170" y="386"/>
                    </a:lnTo>
                    <a:lnTo>
                      <a:pt x="161" y="371"/>
                    </a:lnTo>
                    <a:lnTo>
                      <a:pt x="151" y="370"/>
                    </a:lnTo>
                    <a:lnTo>
                      <a:pt x="130" y="337"/>
                    </a:lnTo>
                    <a:lnTo>
                      <a:pt x="133" y="328"/>
                    </a:lnTo>
                    <a:lnTo>
                      <a:pt x="135" y="310"/>
                    </a:lnTo>
                    <a:lnTo>
                      <a:pt x="111" y="300"/>
                    </a:lnTo>
                    <a:lnTo>
                      <a:pt x="68" y="244"/>
                    </a:lnTo>
                    <a:lnTo>
                      <a:pt x="42" y="260"/>
                    </a:lnTo>
                    <a:lnTo>
                      <a:pt x="36" y="253"/>
                    </a:lnTo>
                    <a:lnTo>
                      <a:pt x="34" y="251"/>
                    </a:lnTo>
                    <a:lnTo>
                      <a:pt x="22" y="235"/>
                    </a:lnTo>
                    <a:lnTo>
                      <a:pt x="0" y="235"/>
                    </a:lnTo>
                  </a:path>
                </a:pathLst>
              </a:custGeom>
              <a:solidFill>
                <a:schemeClr val="accent1"/>
              </a:solidFill>
              <a:ln w="9525" cap="rnd">
                <a:solidFill>
                  <a:schemeClr val="bg1"/>
                </a:solidFill>
                <a:round/>
                <a:headEnd/>
                <a:tailEnd/>
              </a:ln>
            </p:spPr>
            <p:txBody>
              <a:bodyPr lIns="100584" tIns="50292" rIns="100584" bIns="50292"/>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noFill/>
                  <a:effectLst/>
                  <a:uLnTx/>
                  <a:uFillTx/>
                  <a:latin typeface="Times New Roman"/>
                  <a:ea typeface="ＭＳ Ｐゴシック" charset="0"/>
                </a:endParaRPr>
              </a:p>
            </p:txBody>
          </p:sp>
          <p:sp>
            <p:nvSpPr>
              <p:cNvPr id="31" name="Freeform 25">
                <a:extLst>
                  <a:ext uri="{FF2B5EF4-FFF2-40B4-BE49-F238E27FC236}">
                    <a16:creationId xmlns:a16="http://schemas.microsoft.com/office/drawing/2014/main" id="{F63938E0-E451-159F-573C-66CE859F0F3B}"/>
                  </a:ext>
                </a:extLst>
              </p:cNvPr>
              <p:cNvSpPr>
                <a:spLocks/>
              </p:cNvSpPr>
              <p:nvPr/>
            </p:nvSpPr>
            <p:spPr bwMode="gray">
              <a:xfrm>
                <a:off x="3141311" y="3328069"/>
                <a:ext cx="84595" cy="54542"/>
              </a:xfrm>
              <a:custGeom>
                <a:avLst/>
                <a:gdLst>
                  <a:gd name="T0" fmla="*/ 0 w 63"/>
                  <a:gd name="T1" fmla="*/ 0 h 36"/>
                  <a:gd name="T2" fmla="*/ 2147483647 w 63"/>
                  <a:gd name="T3" fmla="*/ 2147483647 h 36"/>
                  <a:gd name="T4" fmla="*/ 2147483647 w 63"/>
                  <a:gd name="T5" fmla="*/ 2147483647 h 36"/>
                  <a:gd name="T6" fmla="*/ 2147483647 w 63"/>
                  <a:gd name="T7" fmla="*/ 2147483647 h 36"/>
                  <a:gd name="T8" fmla="*/ 0 w 63"/>
                  <a:gd name="T9" fmla="*/ 0 h 36"/>
                  <a:gd name="T10" fmla="*/ 0 60000 65536"/>
                  <a:gd name="T11" fmla="*/ 0 60000 65536"/>
                  <a:gd name="T12" fmla="*/ 0 60000 65536"/>
                  <a:gd name="T13" fmla="*/ 0 60000 65536"/>
                  <a:gd name="T14" fmla="*/ 0 60000 65536"/>
                  <a:gd name="T15" fmla="*/ 0 w 63"/>
                  <a:gd name="T16" fmla="*/ 0 h 36"/>
                  <a:gd name="T17" fmla="*/ 63 w 63"/>
                  <a:gd name="T18" fmla="*/ 36 h 36"/>
                </a:gdLst>
                <a:ahLst/>
                <a:cxnLst>
                  <a:cxn ang="T10">
                    <a:pos x="T0" y="T1"/>
                  </a:cxn>
                  <a:cxn ang="T11">
                    <a:pos x="T2" y="T3"/>
                  </a:cxn>
                  <a:cxn ang="T12">
                    <a:pos x="T4" y="T5"/>
                  </a:cxn>
                  <a:cxn ang="T13">
                    <a:pos x="T6" y="T7"/>
                  </a:cxn>
                  <a:cxn ang="T14">
                    <a:pos x="T8" y="T9"/>
                  </a:cxn>
                </a:cxnLst>
                <a:rect l="T15" t="T16" r="T17" b="T18"/>
                <a:pathLst>
                  <a:path w="63" h="36">
                    <a:moveTo>
                      <a:pt x="0" y="0"/>
                    </a:moveTo>
                    <a:lnTo>
                      <a:pt x="33" y="7"/>
                    </a:lnTo>
                    <a:lnTo>
                      <a:pt x="62" y="35"/>
                    </a:lnTo>
                    <a:lnTo>
                      <a:pt x="45" y="28"/>
                    </a:lnTo>
                    <a:lnTo>
                      <a:pt x="0" y="0"/>
                    </a:lnTo>
                  </a:path>
                </a:pathLst>
              </a:custGeom>
              <a:solidFill>
                <a:schemeClr val="accent1"/>
              </a:solidFill>
              <a:ln w="9525" cap="rnd">
                <a:noFill/>
                <a:round/>
                <a:headEnd/>
                <a:tailEnd/>
              </a:ln>
            </p:spPr>
            <p:txBody>
              <a:bodyPr lIns="100584" tIns="50292" rIns="100584" bIns="50292"/>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noFill/>
                  <a:effectLst/>
                  <a:uLnTx/>
                  <a:uFillTx/>
                  <a:latin typeface="Times New Roman"/>
                  <a:ea typeface="ＭＳ Ｐゴシック" charset="0"/>
                </a:endParaRPr>
              </a:p>
            </p:txBody>
          </p:sp>
          <p:sp>
            <p:nvSpPr>
              <p:cNvPr id="32" name="Freeform 26">
                <a:extLst>
                  <a:ext uri="{FF2B5EF4-FFF2-40B4-BE49-F238E27FC236}">
                    <a16:creationId xmlns:a16="http://schemas.microsoft.com/office/drawing/2014/main" id="{6D312E80-6C57-83A4-8D24-8A1C4A3417F9}"/>
                  </a:ext>
                </a:extLst>
              </p:cNvPr>
              <p:cNvSpPr>
                <a:spLocks/>
              </p:cNvSpPr>
              <p:nvPr/>
            </p:nvSpPr>
            <p:spPr bwMode="gray">
              <a:xfrm>
                <a:off x="3180268" y="2600105"/>
                <a:ext cx="183660" cy="130233"/>
              </a:xfrm>
              <a:custGeom>
                <a:avLst/>
                <a:gdLst>
                  <a:gd name="T0" fmla="*/ 0 w 131"/>
                  <a:gd name="T1" fmla="*/ 2147483647 h 81"/>
                  <a:gd name="T2" fmla="*/ 2147483647 w 131"/>
                  <a:gd name="T3" fmla="*/ 2147483647 h 81"/>
                  <a:gd name="T4" fmla="*/ 2147483647 w 131"/>
                  <a:gd name="T5" fmla="*/ 2147483647 h 81"/>
                  <a:gd name="T6" fmla="*/ 2147483647 w 131"/>
                  <a:gd name="T7" fmla="*/ 2147483647 h 81"/>
                  <a:gd name="T8" fmla="*/ 2147483647 w 131"/>
                  <a:gd name="T9" fmla="*/ 0 h 81"/>
                  <a:gd name="T10" fmla="*/ 2147483647 w 131"/>
                  <a:gd name="T11" fmla="*/ 2147483647 h 81"/>
                  <a:gd name="T12" fmla="*/ 2147483647 w 131"/>
                  <a:gd name="T13" fmla="*/ 2147483647 h 81"/>
                  <a:gd name="T14" fmla="*/ 2147483647 w 131"/>
                  <a:gd name="T15" fmla="*/ 2147483647 h 81"/>
                  <a:gd name="T16" fmla="*/ 2147483647 w 131"/>
                  <a:gd name="T17" fmla="*/ 2147483647 h 81"/>
                  <a:gd name="T18" fmla="*/ 2147483647 w 131"/>
                  <a:gd name="T19" fmla="*/ 2147483647 h 81"/>
                  <a:gd name="T20" fmla="*/ 2147483647 w 131"/>
                  <a:gd name="T21" fmla="*/ 2147483647 h 81"/>
                  <a:gd name="T22" fmla="*/ 2147483647 w 131"/>
                  <a:gd name="T23" fmla="*/ 2147483647 h 81"/>
                  <a:gd name="T24" fmla="*/ 0 w 131"/>
                  <a:gd name="T25" fmla="*/ 2147483647 h 8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1"/>
                  <a:gd name="T40" fmla="*/ 0 h 81"/>
                  <a:gd name="T41" fmla="*/ 131 w 131"/>
                  <a:gd name="T42" fmla="*/ 81 h 8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1" h="81">
                    <a:moveTo>
                      <a:pt x="0" y="59"/>
                    </a:moveTo>
                    <a:lnTo>
                      <a:pt x="5" y="49"/>
                    </a:lnTo>
                    <a:lnTo>
                      <a:pt x="23" y="17"/>
                    </a:lnTo>
                    <a:lnTo>
                      <a:pt x="15" y="3"/>
                    </a:lnTo>
                    <a:lnTo>
                      <a:pt x="56" y="0"/>
                    </a:lnTo>
                    <a:lnTo>
                      <a:pt x="82" y="13"/>
                    </a:lnTo>
                    <a:lnTo>
                      <a:pt x="101" y="5"/>
                    </a:lnTo>
                    <a:lnTo>
                      <a:pt x="130" y="24"/>
                    </a:lnTo>
                    <a:lnTo>
                      <a:pt x="70" y="53"/>
                    </a:lnTo>
                    <a:lnTo>
                      <a:pt x="64" y="71"/>
                    </a:lnTo>
                    <a:lnTo>
                      <a:pt x="36" y="80"/>
                    </a:lnTo>
                    <a:lnTo>
                      <a:pt x="22" y="64"/>
                    </a:lnTo>
                    <a:lnTo>
                      <a:pt x="0" y="59"/>
                    </a:lnTo>
                  </a:path>
                </a:pathLst>
              </a:custGeom>
              <a:grpFill/>
              <a:ln w="9525" cap="rnd">
                <a:solidFill>
                  <a:srgbClr val="C6C6C6"/>
                </a:solidFill>
                <a:round/>
                <a:headEnd/>
                <a:tailEnd/>
              </a:ln>
            </p:spPr>
            <p:txBody>
              <a:bodyPr lIns="100584" tIns="50292" rIns="100584" bIns="50292"/>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noFill/>
                  <a:effectLst/>
                  <a:uLnTx/>
                  <a:uFillTx/>
                  <a:latin typeface="Times New Roman"/>
                  <a:ea typeface="ＭＳ Ｐゴシック" charset="0"/>
                </a:endParaRPr>
              </a:p>
            </p:txBody>
          </p:sp>
          <p:sp>
            <p:nvSpPr>
              <p:cNvPr id="33" name="Freeform 27">
                <a:extLst>
                  <a:ext uri="{FF2B5EF4-FFF2-40B4-BE49-F238E27FC236}">
                    <a16:creationId xmlns:a16="http://schemas.microsoft.com/office/drawing/2014/main" id="{76B6DDF9-6CD2-2A46-F96B-AFC200E5222A}"/>
                  </a:ext>
                </a:extLst>
              </p:cNvPr>
              <p:cNvSpPr>
                <a:spLocks/>
              </p:cNvSpPr>
              <p:nvPr/>
            </p:nvSpPr>
            <p:spPr bwMode="gray">
              <a:xfrm>
                <a:off x="3233697" y="2482116"/>
                <a:ext cx="129119" cy="72352"/>
              </a:xfrm>
              <a:custGeom>
                <a:avLst/>
                <a:gdLst>
                  <a:gd name="T0" fmla="*/ 0 w 91"/>
                  <a:gd name="T1" fmla="*/ 2147483647 h 46"/>
                  <a:gd name="T2" fmla="*/ 2147483647 w 91"/>
                  <a:gd name="T3" fmla="*/ 2147483647 h 46"/>
                  <a:gd name="T4" fmla="*/ 2147483647 w 91"/>
                  <a:gd name="T5" fmla="*/ 2147483647 h 46"/>
                  <a:gd name="T6" fmla="*/ 2147483647 w 91"/>
                  <a:gd name="T7" fmla="*/ 2147483647 h 46"/>
                  <a:gd name="T8" fmla="*/ 2147483647 w 91"/>
                  <a:gd name="T9" fmla="*/ 2147483647 h 46"/>
                  <a:gd name="T10" fmla="*/ 2147483647 w 91"/>
                  <a:gd name="T11" fmla="*/ 2147483647 h 46"/>
                  <a:gd name="T12" fmla="*/ 2147483647 w 91"/>
                  <a:gd name="T13" fmla="*/ 2147483647 h 46"/>
                  <a:gd name="T14" fmla="*/ 2147483647 w 91"/>
                  <a:gd name="T15" fmla="*/ 2147483647 h 46"/>
                  <a:gd name="T16" fmla="*/ 2147483647 w 91"/>
                  <a:gd name="T17" fmla="*/ 2147483647 h 46"/>
                  <a:gd name="T18" fmla="*/ 2147483647 w 91"/>
                  <a:gd name="T19" fmla="*/ 2147483647 h 46"/>
                  <a:gd name="T20" fmla="*/ 2147483647 w 91"/>
                  <a:gd name="T21" fmla="*/ 2147483647 h 46"/>
                  <a:gd name="T22" fmla="*/ 2147483647 w 91"/>
                  <a:gd name="T23" fmla="*/ 2147483647 h 46"/>
                  <a:gd name="T24" fmla="*/ 2147483647 w 91"/>
                  <a:gd name="T25" fmla="*/ 2147483647 h 46"/>
                  <a:gd name="T26" fmla="*/ 2147483647 w 91"/>
                  <a:gd name="T27" fmla="*/ 0 h 46"/>
                  <a:gd name="T28" fmla="*/ 2147483647 w 91"/>
                  <a:gd name="T29" fmla="*/ 2147483647 h 46"/>
                  <a:gd name="T30" fmla="*/ 0 w 91"/>
                  <a:gd name="T31" fmla="*/ 2147483647 h 4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91"/>
                  <a:gd name="T49" fmla="*/ 0 h 46"/>
                  <a:gd name="T50" fmla="*/ 91 w 91"/>
                  <a:gd name="T51" fmla="*/ 46 h 4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91" h="46">
                    <a:moveTo>
                      <a:pt x="0" y="34"/>
                    </a:moveTo>
                    <a:lnTo>
                      <a:pt x="20" y="42"/>
                    </a:lnTo>
                    <a:lnTo>
                      <a:pt x="25" y="34"/>
                    </a:lnTo>
                    <a:lnTo>
                      <a:pt x="28" y="45"/>
                    </a:lnTo>
                    <a:lnTo>
                      <a:pt x="39" y="41"/>
                    </a:lnTo>
                    <a:lnTo>
                      <a:pt x="37" y="29"/>
                    </a:lnTo>
                    <a:lnTo>
                      <a:pt x="47" y="36"/>
                    </a:lnTo>
                    <a:lnTo>
                      <a:pt x="52" y="20"/>
                    </a:lnTo>
                    <a:lnTo>
                      <a:pt x="61" y="18"/>
                    </a:lnTo>
                    <a:lnTo>
                      <a:pt x="63" y="34"/>
                    </a:lnTo>
                    <a:lnTo>
                      <a:pt x="84" y="22"/>
                    </a:lnTo>
                    <a:lnTo>
                      <a:pt x="77" y="9"/>
                    </a:lnTo>
                    <a:lnTo>
                      <a:pt x="90" y="6"/>
                    </a:lnTo>
                    <a:lnTo>
                      <a:pt x="77" y="0"/>
                    </a:lnTo>
                    <a:lnTo>
                      <a:pt x="44" y="6"/>
                    </a:lnTo>
                    <a:lnTo>
                      <a:pt x="0" y="34"/>
                    </a:lnTo>
                  </a:path>
                </a:pathLst>
              </a:custGeom>
              <a:grpFill/>
              <a:ln w="9525" cap="rnd">
                <a:solidFill>
                  <a:srgbClr val="C6C6C6"/>
                </a:solidFill>
                <a:round/>
                <a:headEnd/>
                <a:tailEnd/>
              </a:ln>
            </p:spPr>
            <p:txBody>
              <a:bodyPr lIns="100584" tIns="50292" rIns="100584" bIns="50292"/>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noFill/>
                  <a:effectLst/>
                  <a:uLnTx/>
                  <a:uFillTx/>
                  <a:latin typeface="Times New Roman"/>
                  <a:ea typeface="ＭＳ Ｐゴシック" charset="0"/>
                </a:endParaRPr>
              </a:p>
            </p:txBody>
          </p:sp>
          <p:sp>
            <p:nvSpPr>
              <p:cNvPr id="34" name="Freeform 28">
                <a:extLst>
                  <a:ext uri="{FF2B5EF4-FFF2-40B4-BE49-F238E27FC236}">
                    <a16:creationId xmlns:a16="http://schemas.microsoft.com/office/drawing/2014/main" id="{42FD1894-E420-CEFD-AEFA-789428DE7E9A}"/>
                  </a:ext>
                </a:extLst>
              </p:cNvPr>
              <p:cNvSpPr>
                <a:spLocks/>
              </p:cNvSpPr>
              <p:nvPr/>
            </p:nvSpPr>
            <p:spPr bwMode="gray">
              <a:xfrm>
                <a:off x="3299369" y="2646855"/>
                <a:ext cx="309440" cy="172531"/>
              </a:xfrm>
              <a:custGeom>
                <a:avLst/>
                <a:gdLst>
                  <a:gd name="T0" fmla="*/ 0 w 223"/>
                  <a:gd name="T1" fmla="*/ 2147483647 h 109"/>
                  <a:gd name="T2" fmla="*/ 2147483647 w 223"/>
                  <a:gd name="T3" fmla="*/ 2147483647 h 109"/>
                  <a:gd name="T4" fmla="*/ 2147483647 w 223"/>
                  <a:gd name="T5" fmla="*/ 2147483647 h 109"/>
                  <a:gd name="T6" fmla="*/ 2147483647 w 223"/>
                  <a:gd name="T7" fmla="*/ 2147483647 h 109"/>
                  <a:gd name="T8" fmla="*/ 2147483647 w 223"/>
                  <a:gd name="T9" fmla="*/ 0 h 109"/>
                  <a:gd name="T10" fmla="*/ 2147483647 w 223"/>
                  <a:gd name="T11" fmla="*/ 2147483647 h 109"/>
                  <a:gd name="T12" fmla="*/ 2147483647 w 223"/>
                  <a:gd name="T13" fmla="*/ 2147483647 h 109"/>
                  <a:gd name="T14" fmla="*/ 2147483647 w 223"/>
                  <a:gd name="T15" fmla="*/ 2147483647 h 109"/>
                  <a:gd name="T16" fmla="*/ 2147483647 w 223"/>
                  <a:gd name="T17" fmla="*/ 2147483647 h 109"/>
                  <a:gd name="T18" fmla="*/ 2147483647 w 223"/>
                  <a:gd name="T19" fmla="*/ 2147483647 h 109"/>
                  <a:gd name="T20" fmla="*/ 2147483647 w 223"/>
                  <a:gd name="T21" fmla="*/ 2147483647 h 109"/>
                  <a:gd name="T22" fmla="*/ 2147483647 w 223"/>
                  <a:gd name="T23" fmla="*/ 2147483647 h 109"/>
                  <a:gd name="T24" fmla="*/ 2147483647 w 223"/>
                  <a:gd name="T25" fmla="*/ 2147483647 h 109"/>
                  <a:gd name="T26" fmla="*/ 2147483647 w 223"/>
                  <a:gd name="T27" fmla="*/ 2147483647 h 109"/>
                  <a:gd name="T28" fmla="*/ 2147483647 w 223"/>
                  <a:gd name="T29" fmla="*/ 2147483647 h 109"/>
                  <a:gd name="T30" fmla="*/ 2147483647 w 223"/>
                  <a:gd name="T31" fmla="*/ 2147483647 h 109"/>
                  <a:gd name="T32" fmla="*/ 2147483647 w 223"/>
                  <a:gd name="T33" fmla="*/ 2147483647 h 109"/>
                  <a:gd name="T34" fmla="*/ 2147483647 w 223"/>
                  <a:gd name="T35" fmla="*/ 2147483647 h 109"/>
                  <a:gd name="T36" fmla="*/ 2147483647 w 223"/>
                  <a:gd name="T37" fmla="*/ 2147483647 h 109"/>
                  <a:gd name="T38" fmla="*/ 2147483647 w 223"/>
                  <a:gd name="T39" fmla="*/ 2147483647 h 109"/>
                  <a:gd name="T40" fmla="*/ 2147483647 w 223"/>
                  <a:gd name="T41" fmla="*/ 2147483647 h 109"/>
                  <a:gd name="T42" fmla="*/ 2147483647 w 223"/>
                  <a:gd name="T43" fmla="*/ 2147483647 h 109"/>
                  <a:gd name="T44" fmla="*/ 2147483647 w 223"/>
                  <a:gd name="T45" fmla="*/ 2147483647 h 109"/>
                  <a:gd name="T46" fmla="*/ 2147483647 w 223"/>
                  <a:gd name="T47" fmla="*/ 2147483647 h 109"/>
                  <a:gd name="T48" fmla="*/ 2147483647 w 223"/>
                  <a:gd name="T49" fmla="*/ 2147483647 h 109"/>
                  <a:gd name="T50" fmla="*/ 2147483647 w 223"/>
                  <a:gd name="T51" fmla="*/ 2147483647 h 109"/>
                  <a:gd name="T52" fmla="*/ 2147483647 w 223"/>
                  <a:gd name="T53" fmla="*/ 2147483647 h 109"/>
                  <a:gd name="T54" fmla="*/ 2147483647 w 223"/>
                  <a:gd name="T55" fmla="*/ 2147483647 h 109"/>
                  <a:gd name="T56" fmla="*/ 2147483647 w 223"/>
                  <a:gd name="T57" fmla="*/ 2147483647 h 109"/>
                  <a:gd name="T58" fmla="*/ 2147483647 w 223"/>
                  <a:gd name="T59" fmla="*/ 2147483647 h 109"/>
                  <a:gd name="T60" fmla="*/ 2147483647 w 223"/>
                  <a:gd name="T61" fmla="*/ 2147483647 h 109"/>
                  <a:gd name="T62" fmla="*/ 2147483647 w 223"/>
                  <a:gd name="T63" fmla="*/ 2147483647 h 109"/>
                  <a:gd name="T64" fmla="*/ 2147483647 w 223"/>
                  <a:gd name="T65" fmla="*/ 2147483647 h 109"/>
                  <a:gd name="T66" fmla="*/ 2147483647 w 223"/>
                  <a:gd name="T67" fmla="*/ 2147483647 h 109"/>
                  <a:gd name="T68" fmla="*/ 2147483647 w 223"/>
                  <a:gd name="T69" fmla="*/ 2147483647 h 109"/>
                  <a:gd name="T70" fmla="*/ 2147483647 w 223"/>
                  <a:gd name="T71" fmla="*/ 2147483647 h 109"/>
                  <a:gd name="T72" fmla="*/ 2147483647 w 223"/>
                  <a:gd name="T73" fmla="*/ 2147483647 h 109"/>
                  <a:gd name="T74" fmla="*/ 2147483647 w 223"/>
                  <a:gd name="T75" fmla="*/ 2147483647 h 109"/>
                  <a:gd name="T76" fmla="*/ 0 w 223"/>
                  <a:gd name="T77" fmla="*/ 2147483647 h 109"/>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223"/>
                  <a:gd name="T118" fmla="*/ 0 h 109"/>
                  <a:gd name="T119" fmla="*/ 223 w 223"/>
                  <a:gd name="T120" fmla="*/ 109 h 109"/>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223" h="109">
                    <a:moveTo>
                      <a:pt x="0" y="34"/>
                    </a:moveTo>
                    <a:lnTo>
                      <a:pt x="11" y="26"/>
                    </a:lnTo>
                    <a:lnTo>
                      <a:pt x="5" y="21"/>
                    </a:lnTo>
                    <a:lnTo>
                      <a:pt x="31" y="5"/>
                    </a:lnTo>
                    <a:lnTo>
                      <a:pt x="53" y="0"/>
                    </a:lnTo>
                    <a:lnTo>
                      <a:pt x="60" y="11"/>
                    </a:lnTo>
                    <a:lnTo>
                      <a:pt x="53" y="17"/>
                    </a:lnTo>
                    <a:lnTo>
                      <a:pt x="73" y="7"/>
                    </a:lnTo>
                    <a:lnTo>
                      <a:pt x="94" y="16"/>
                    </a:lnTo>
                    <a:lnTo>
                      <a:pt x="85" y="24"/>
                    </a:lnTo>
                    <a:lnTo>
                      <a:pt x="112" y="17"/>
                    </a:lnTo>
                    <a:lnTo>
                      <a:pt x="104" y="9"/>
                    </a:lnTo>
                    <a:lnTo>
                      <a:pt x="114" y="10"/>
                    </a:lnTo>
                    <a:lnTo>
                      <a:pt x="135" y="39"/>
                    </a:lnTo>
                    <a:lnTo>
                      <a:pt x="142" y="32"/>
                    </a:lnTo>
                    <a:lnTo>
                      <a:pt x="133" y="1"/>
                    </a:lnTo>
                    <a:lnTo>
                      <a:pt x="149" y="1"/>
                    </a:lnTo>
                    <a:lnTo>
                      <a:pt x="167" y="12"/>
                    </a:lnTo>
                    <a:lnTo>
                      <a:pt x="178" y="52"/>
                    </a:lnTo>
                    <a:lnTo>
                      <a:pt x="222" y="71"/>
                    </a:lnTo>
                    <a:lnTo>
                      <a:pt x="221" y="82"/>
                    </a:lnTo>
                    <a:lnTo>
                      <a:pt x="209" y="77"/>
                    </a:lnTo>
                    <a:lnTo>
                      <a:pt x="196" y="84"/>
                    </a:lnTo>
                    <a:lnTo>
                      <a:pt x="215" y="91"/>
                    </a:lnTo>
                    <a:lnTo>
                      <a:pt x="198" y="101"/>
                    </a:lnTo>
                    <a:lnTo>
                      <a:pt x="169" y="96"/>
                    </a:lnTo>
                    <a:lnTo>
                      <a:pt x="152" y="85"/>
                    </a:lnTo>
                    <a:lnTo>
                      <a:pt x="116" y="105"/>
                    </a:lnTo>
                    <a:lnTo>
                      <a:pt x="69" y="108"/>
                    </a:lnTo>
                    <a:lnTo>
                      <a:pt x="60" y="90"/>
                    </a:lnTo>
                    <a:lnTo>
                      <a:pt x="36" y="90"/>
                    </a:lnTo>
                    <a:lnTo>
                      <a:pt x="19" y="75"/>
                    </a:lnTo>
                    <a:lnTo>
                      <a:pt x="84" y="66"/>
                    </a:lnTo>
                    <a:lnTo>
                      <a:pt x="16" y="61"/>
                    </a:lnTo>
                    <a:lnTo>
                      <a:pt x="7" y="52"/>
                    </a:lnTo>
                    <a:lnTo>
                      <a:pt x="42" y="43"/>
                    </a:lnTo>
                    <a:lnTo>
                      <a:pt x="11" y="44"/>
                    </a:lnTo>
                    <a:lnTo>
                      <a:pt x="13" y="39"/>
                    </a:lnTo>
                    <a:lnTo>
                      <a:pt x="0" y="34"/>
                    </a:lnTo>
                  </a:path>
                </a:pathLst>
              </a:custGeom>
              <a:grpFill/>
              <a:ln w="9525" cap="rnd">
                <a:solidFill>
                  <a:srgbClr val="C6C6C6"/>
                </a:solidFill>
                <a:round/>
                <a:headEnd/>
                <a:tailEnd/>
              </a:ln>
            </p:spPr>
            <p:txBody>
              <a:bodyPr lIns="100584" tIns="50292" rIns="100584" bIns="50292"/>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noFill/>
                  <a:effectLst/>
                  <a:uLnTx/>
                  <a:uFillTx/>
                  <a:latin typeface="Times New Roman"/>
                  <a:ea typeface="ＭＳ Ｐゴシック" charset="0"/>
                </a:endParaRPr>
              </a:p>
            </p:txBody>
          </p:sp>
          <p:sp>
            <p:nvSpPr>
              <p:cNvPr id="35" name="Freeform 29">
                <a:extLst>
                  <a:ext uri="{FF2B5EF4-FFF2-40B4-BE49-F238E27FC236}">
                    <a16:creationId xmlns:a16="http://schemas.microsoft.com/office/drawing/2014/main" id="{BDD857BC-B859-0910-7ABD-7D8B4CABBB70}"/>
                  </a:ext>
                </a:extLst>
              </p:cNvPr>
              <p:cNvSpPr>
                <a:spLocks/>
              </p:cNvSpPr>
              <p:nvPr/>
            </p:nvSpPr>
            <p:spPr bwMode="gray">
              <a:xfrm>
                <a:off x="3321631" y="2508831"/>
                <a:ext cx="213714" cy="99066"/>
              </a:xfrm>
              <a:custGeom>
                <a:avLst/>
                <a:gdLst>
                  <a:gd name="T0" fmla="*/ 0 w 152"/>
                  <a:gd name="T1" fmla="*/ 2147483647 h 61"/>
                  <a:gd name="T2" fmla="*/ 2147483647 w 152"/>
                  <a:gd name="T3" fmla="*/ 2147483647 h 61"/>
                  <a:gd name="T4" fmla="*/ 2147483647 w 152"/>
                  <a:gd name="T5" fmla="*/ 2147483647 h 61"/>
                  <a:gd name="T6" fmla="*/ 2147483647 w 152"/>
                  <a:gd name="T7" fmla="*/ 2147483647 h 61"/>
                  <a:gd name="T8" fmla="*/ 2147483647 w 152"/>
                  <a:gd name="T9" fmla="*/ 2147483647 h 61"/>
                  <a:gd name="T10" fmla="*/ 2147483647 w 152"/>
                  <a:gd name="T11" fmla="*/ 2147483647 h 61"/>
                  <a:gd name="T12" fmla="*/ 2147483647 w 152"/>
                  <a:gd name="T13" fmla="*/ 2147483647 h 61"/>
                  <a:gd name="T14" fmla="*/ 2147483647 w 152"/>
                  <a:gd name="T15" fmla="*/ 2147483647 h 61"/>
                  <a:gd name="T16" fmla="*/ 2147483647 w 152"/>
                  <a:gd name="T17" fmla="*/ 2147483647 h 61"/>
                  <a:gd name="T18" fmla="*/ 2147483647 w 152"/>
                  <a:gd name="T19" fmla="*/ 2147483647 h 61"/>
                  <a:gd name="T20" fmla="*/ 2147483647 w 152"/>
                  <a:gd name="T21" fmla="*/ 2147483647 h 61"/>
                  <a:gd name="T22" fmla="*/ 2147483647 w 152"/>
                  <a:gd name="T23" fmla="*/ 2147483647 h 61"/>
                  <a:gd name="T24" fmla="*/ 2147483647 w 152"/>
                  <a:gd name="T25" fmla="*/ 2147483647 h 61"/>
                  <a:gd name="T26" fmla="*/ 2147483647 w 152"/>
                  <a:gd name="T27" fmla="*/ 2147483647 h 61"/>
                  <a:gd name="T28" fmla="*/ 2147483647 w 152"/>
                  <a:gd name="T29" fmla="*/ 2147483647 h 61"/>
                  <a:gd name="T30" fmla="*/ 2147483647 w 152"/>
                  <a:gd name="T31" fmla="*/ 2147483647 h 61"/>
                  <a:gd name="T32" fmla="*/ 2147483647 w 152"/>
                  <a:gd name="T33" fmla="*/ 0 h 61"/>
                  <a:gd name="T34" fmla="*/ 2147483647 w 152"/>
                  <a:gd name="T35" fmla="*/ 2147483647 h 61"/>
                  <a:gd name="T36" fmla="*/ 2147483647 w 152"/>
                  <a:gd name="T37" fmla="*/ 2147483647 h 61"/>
                  <a:gd name="T38" fmla="*/ 2147483647 w 152"/>
                  <a:gd name="T39" fmla="*/ 2147483647 h 61"/>
                  <a:gd name="T40" fmla="*/ 2147483647 w 152"/>
                  <a:gd name="T41" fmla="*/ 2147483647 h 61"/>
                  <a:gd name="T42" fmla="*/ 2147483647 w 152"/>
                  <a:gd name="T43" fmla="*/ 2147483647 h 61"/>
                  <a:gd name="T44" fmla="*/ 2147483647 w 152"/>
                  <a:gd name="T45" fmla="*/ 2147483647 h 61"/>
                  <a:gd name="T46" fmla="*/ 2147483647 w 152"/>
                  <a:gd name="T47" fmla="*/ 2147483647 h 61"/>
                  <a:gd name="T48" fmla="*/ 2147483647 w 152"/>
                  <a:gd name="T49" fmla="*/ 2147483647 h 61"/>
                  <a:gd name="T50" fmla="*/ 2147483647 w 152"/>
                  <a:gd name="T51" fmla="*/ 2147483647 h 61"/>
                  <a:gd name="T52" fmla="*/ 2147483647 w 152"/>
                  <a:gd name="T53" fmla="*/ 2147483647 h 61"/>
                  <a:gd name="T54" fmla="*/ 2147483647 w 152"/>
                  <a:gd name="T55" fmla="*/ 2147483647 h 61"/>
                  <a:gd name="T56" fmla="*/ 2147483647 w 152"/>
                  <a:gd name="T57" fmla="*/ 2147483647 h 61"/>
                  <a:gd name="T58" fmla="*/ 2147483647 w 152"/>
                  <a:gd name="T59" fmla="*/ 2147483647 h 61"/>
                  <a:gd name="T60" fmla="*/ 2147483647 w 152"/>
                  <a:gd name="T61" fmla="*/ 2147483647 h 61"/>
                  <a:gd name="T62" fmla="*/ 2147483647 w 152"/>
                  <a:gd name="T63" fmla="*/ 2147483647 h 61"/>
                  <a:gd name="T64" fmla="*/ 2147483647 w 152"/>
                  <a:gd name="T65" fmla="*/ 2147483647 h 61"/>
                  <a:gd name="T66" fmla="*/ 0 w 152"/>
                  <a:gd name="T67" fmla="*/ 2147483647 h 6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52"/>
                  <a:gd name="T103" fmla="*/ 0 h 61"/>
                  <a:gd name="T104" fmla="*/ 152 w 152"/>
                  <a:gd name="T105" fmla="*/ 61 h 61"/>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52" h="61">
                    <a:moveTo>
                      <a:pt x="0" y="38"/>
                    </a:moveTo>
                    <a:lnTo>
                      <a:pt x="5" y="33"/>
                    </a:lnTo>
                    <a:lnTo>
                      <a:pt x="32" y="28"/>
                    </a:lnTo>
                    <a:lnTo>
                      <a:pt x="5" y="30"/>
                    </a:lnTo>
                    <a:lnTo>
                      <a:pt x="34" y="24"/>
                    </a:lnTo>
                    <a:lnTo>
                      <a:pt x="11" y="24"/>
                    </a:lnTo>
                    <a:lnTo>
                      <a:pt x="13" y="17"/>
                    </a:lnTo>
                    <a:lnTo>
                      <a:pt x="37" y="16"/>
                    </a:lnTo>
                    <a:lnTo>
                      <a:pt x="20" y="15"/>
                    </a:lnTo>
                    <a:lnTo>
                      <a:pt x="33" y="10"/>
                    </a:lnTo>
                    <a:lnTo>
                      <a:pt x="63" y="16"/>
                    </a:lnTo>
                    <a:lnTo>
                      <a:pt x="80" y="32"/>
                    </a:lnTo>
                    <a:lnTo>
                      <a:pt x="108" y="32"/>
                    </a:lnTo>
                    <a:lnTo>
                      <a:pt x="96" y="24"/>
                    </a:lnTo>
                    <a:lnTo>
                      <a:pt x="103" y="17"/>
                    </a:lnTo>
                    <a:lnTo>
                      <a:pt x="89" y="10"/>
                    </a:lnTo>
                    <a:lnTo>
                      <a:pt x="110" y="0"/>
                    </a:lnTo>
                    <a:lnTo>
                      <a:pt x="119" y="12"/>
                    </a:lnTo>
                    <a:lnTo>
                      <a:pt x="112" y="18"/>
                    </a:lnTo>
                    <a:lnTo>
                      <a:pt x="123" y="21"/>
                    </a:lnTo>
                    <a:lnTo>
                      <a:pt x="119" y="27"/>
                    </a:lnTo>
                    <a:lnTo>
                      <a:pt x="133" y="29"/>
                    </a:lnTo>
                    <a:lnTo>
                      <a:pt x="141" y="19"/>
                    </a:lnTo>
                    <a:lnTo>
                      <a:pt x="151" y="31"/>
                    </a:lnTo>
                    <a:lnTo>
                      <a:pt x="143" y="43"/>
                    </a:lnTo>
                    <a:lnTo>
                      <a:pt x="110" y="43"/>
                    </a:lnTo>
                    <a:lnTo>
                      <a:pt x="61" y="60"/>
                    </a:lnTo>
                    <a:lnTo>
                      <a:pt x="40" y="50"/>
                    </a:lnTo>
                    <a:lnTo>
                      <a:pt x="82" y="37"/>
                    </a:lnTo>
                    <a:lnTo>
                      <a:pt x="46" y="45"/>
                    </a:lnTo>
                    <a:lnTo>
                      <a:pt x="52" y="33"/>
                    </a:lnTo>
                    <a:lnTo>
                      <a:pt x="34" y="47"/>
                    </a:lnTo>
                    <a:lnTo>
                      <a:pt x="13" y="43"/>
                    </a:lnTo>
                    <a:lnTo>
                      <a:pt x="0" y="38"/>
                    </a:lnTo>
                  </a:path>
                </a:pathLst>
              </a:custGeom>
              <a:grpFill/>
              <a:ln w="9525" cap="rnd">
                <a:solidFill>
                  <a:srgbClr val="C6C6C6"/>
                </a:solidFill>
                <a:round/>
                <a:headEnd/>
                <a:tailEnd/>
              </a:ln>
            </p:spPr>
            <p:txBody>
              <a:bodyPr lIns="100584" tIns="50292" rIns="100584" bIns="50292"/>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noFill/>
                  <a:effectLst/>
                  <a:uLnTx/>
                  <a:uFillTx/>
                  <a:latin typeface="Times New Roman"/>
                  <a:ea typeface="ＭＳ Ｐゴシック" charset="0"/>
                </a:endParaRPr>
              </a:p>
            </p:txBody>
          </p:sp>
          <p:sp>
            <p:nvSpPr>
              <p:cNvPr id="36" name="Freeform 30">
                <a:extLst>
                  <a:ext uri="{FF2B5EF4-FFF2-40B4-BE49-F238E27FC236}">
                    <a16:creationId xmlns:a16="http://schemas.microsoft.com/office/drawing/2014/main" id="{B750C72A-CB93-E22A-24ED-BE0259A0FDA5}"/>
                  </a:ext>
                </a:extLst>
              </p:cNvPr>
              <p:cNvSpPr>
                <a:spLocks/>
              </p:cNvSpPr>
              <p:nvPr/>
            </p:nvSpPr>
            <p:spPr bwMode="gray">
              <a:xfrm>
                <a:off x="3533120" y="2411992"/>
                <a:ext cx="110196" cy="58994"/>
              </a:xfrm>
              <a:custGeom>
                <a:avLst/>
                <a:gdLst>
                  <a:gd name="T0" fmla="*/ 0 w 80"/>
                  <a:gd name="T1" fmla="*/ 0 h 37"/>
                  <a:gd name="T2" fmla="*/ 2147483647 w 80"/>
                  <a:gd name="T3" fmla="*/ 2147483647 h 37"/>
                  <a:gd name="T4" fmla="*/ 2147483647 w 80"/>
                  <a:gd name="T5" fmla="*/ 2147483647 h 37"/>
                  <a:gd name="T6" fmla="*/ 2147483647 w 80"/>
                  <a:gd name="T7" fmla="*/ 2147483647 h 37"/>
                  <a:gd name="T8" fmla="*/ 2147483647 w 80"/>
                  <a:gd name="T9" fmla="*/ 2147483647 h 37"/>
                  <a:gd name="T10" fmla="*/ 2147483647 w 80"/>
                  <a:gd name="T11" fmla="*/ 2147483647 h 37"/>
                  <a:gd name="T12" fmla="*/ 2147483647 w 80"/>
                  <a:gd name="T13" fmla="*/ 2147483647 h 37"/>
                  <a:gd name="T14" fmla="*/ 2147483647 w 80"/>
                  <a:gd name="T15" fmla="*/ 2147483647 h 37"/>
                  <a:gd name="T16" fmla="*/ 2147483647 w 80"/>
                  <a:gd name="T17" fmla="*/ 2147483647 h 37"/>
                  <a:gd name="T18" fmla="*/ 2147483647 w 80"/>
                  <a:gd name="T19" fmla="*/ 2147483647 h 37"/>
                  <a:gd name="T20" fmla="*/ 2147483647 w 80"/>
                  <a:gd name="T21" fmla="*/ 2147483647 h 37"/>
                  <a:gd name="T22" fmla="*/ 2147483647 w 80"/>
                  <a:gd name="T23" fmla="*/ 0 h 37"/>
                  <a:gd name="T24" fmla="*/ 0 w 80"/>
                  <a:gd name="T25" fmla="*/ 0 h 3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80"/>
                  <a:gd name="T40" fmla="*/ 0 h 37"/>
                  <a:gd name="T41" fmla="*/ 80 w 80"/>
                  <a:gd name="T42" fmla="*/ 37 h 3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80" h="37">
                    <a:moveTo>
                      <a:pt x="0" y="0"/>
                    </a:moveTo>
                    <a:lnTo>
                      <a:pt x="7" y="12"/>
                    </a:lnTo>
                    <a:lnTo>
                      <a:pt x="25" y="12"/>
                    </a:lnTo>
                    <a:lnTo>
                      <a:pt x="19" y="15"/>
                    </a:lnTo>
                    <a:lnTo>
                      <a:pt x="23" y="19"/>
                    </a:lnTo>
                    <a:lnTo>
                      <a:pt x="7" y="22"/>
                    </a:lnTo>
                    <a:lnTo>
                      <a:pt x="34" y="25"/>
                    </a:lnTo>
                    <a:lnTo>
                      <a:pt x="79" y="36"/>
                    </a:lnTo>
                    <a:lnTo>
                      <a:pt x="72" y="14"/>
                    </a:lnTo>
                    <a:lnTo>
                      <a:pt x="39" y="2"/>
                    </a:lnTo>
                    <a:lnTo>
                      <a:pt x="30" y="9"/>
                    </a:lnTo>
                    <a:lnTo>
                      <a:pt x="27" y="0"/>
                    </a:lnTo>
                    <a:lnTo>
                      <a:pt x="0" y="0"/>
                    </a:lnTo>
                  </a:path>
                </a:pathLst>
              </a:custGeom>
              <a:grpFill/>
              <a:ln w="9525" cap="rnd">
                <a:solidFill>
                  <a:srgbClr val="C6C6C6"/>
                </a:solidFill>
                <a:round/>
                <a:headEnd/>
                <a:tailEnd/>
              </a:ln>
            </p:spPr>
            <p:txBody>
              <a:bodyPr lIns="100584" tIns="50292" rIns="100584" bIns="50292"/>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noFill/>
                  <a:effectLst/>
                  <a:uLnTx/>
                  <a:uFillTx/>
                  <a:latin typeface="Times New Roman"/>
                  <a:ea typeface="ＭＳ Ｐゴシック" charset="0"/>
                </a:endParaRPr>
              </a:p>
            </p:txBody>
          </p:sp>
          <p:sp>
            <p:nvSpPr>
              <p:cNvPr id="37" name="Freeform 31">
                <a:extLst>
                  <a:ext uri="{FF2B5EF4-FFF2-40B4-BE49-F238E27FC236}">
                    <a16:creationId xmlns:a16="http://schemas.microsoft.com/office/drawing/2014/main" id="{D0753FB4-3850-244A-D440-521D41C4FE28}"/>
                  </a:ext>
                </a:extLst>
              </p:cNvPr>
              <p:cNvSpPr>
                <a:spLocks/>
              </p:cNvSpPr>
              <p:nvPr/>
            </p:nvSpPr>
            <p:spPr bwMode="gray">
              <a:xfrm>
                <a:off x="3578757" y="2524414"/>
                <a:ext cx="89047" cy="56768"/>
              </a:xfrm>
              <a:custGeom>
                <a:avLst/>
                <a:gdLst>
                  <a:gd name="T0" fmla="*/ 0 w 62"/>
                  <a:gd name="T1" fmla="*/ 2147483647 h 37"/>
                  <a:gd name="T2" fmla="*/ 2147483647 w 62"/>
                  <a:gd name="T3" fmla="*/ 2147483647 h 37"/>
                  <a:gd name="T4" fmla="*/ 2147483647 w 62"/>
                  <a:gd name="T5" fmla="*/ 2147483647 h 37"/>
                  <a:gd name="T6" fmla="*/ 2147483647 w 62"/>
                  <a:gd name="T7" fmla="*/ 2147483647 h 37"/>
                  <a:gd name="T8" fmla="*/ 2147483647 w 62"/>
                  <a:gd name="T9" fmla="*/ 2147483647 h 37"/>
                  <a:gd name="T10" fmla="*/ 2147483647 w 62"/>
                  <a:gd name="T11" fmla="*/ 2147483647 h 37"/>
                  <a:gd name="T12" fmla="*/ 2147483647 w 62"/>
                  <a:gd name="T13" fmla="*/ 2147483647 h 37"/>
                  <a:gd name="T14" fmla="*/ 2147483647 w 62"/>
                  <a:gd name="T15" fmla="*/ 0 h 37"/>
                  <a:gd name="T16" fmla="*/ 2147483647 w 62"/>
                  <a:gd name="T17" fmla="*/ 2147483647 h 37"/>
                  <a:gd name="T18" fmla="*/ 2147483647 w 62"/>
                  <a:gd name="T19" fmla="*/ 2147483647 h 37"/>
                  <a:gd name="T20" fmla="*/ 2147483647 w 62"/>
                  <a:gd name="T21" fmla="*/ 2147483647 h 37"/>
                  <a:gd name="T22" fmla="*/ 2147483647 w 62"/>
                  <a:gd name="T23" fmla="*/ 2147483647 h 37"/>
                  <a:gd name="T24" fmla="*/ 2147483647 w 62"/>
                  <a:gd name="T25" fmla="*/ 2147483647 h 37"/>
                  <a:gd name="T26" fmla="*/ 2147483647 w 62"/>
                  <a:gd name="T27" fmla="*/ 2147483647 h 37"/>
                  <a:gd name="T28" fmla="*/ 2147483647 w 62"/>
                  <a:gd name="T29" fmla="*/ 2147483647 h 37"/>
                  <a:gd name="T30" fmla="*/ 0 w 62"/>
                  <a:gd name="T31" fmla="*/ 2147483647 h 3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62"/>
                  <a:gd name="T49" fmla="*/ 0 h 37"/>
                  <a:gd name="T50" fmla="*/ 62 w 62"/>
                  <a:gd name="T51" fmla="*/ 37 h 3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62" h="37">
                    <a:moveTo>
                      <a:pt x="0" y="23"/>
                    </a:moveTo>
                    <a:lnTo>
                      <a:pt x="5" y="15"/>
                    </a:lnTo>
                    <a:lnTo>
                      <a:pt x="17" y="16"/>
                    </a:lnTo>
                    <a:lnTo>
                      <a:pt x="2" y="7"/>
                    </a:lnTo>
                    <a:lnTo>
                      <a:pt x="6" y="1"/>
                    </a:lnTo>
                    <a:lnTo>
                      <a:pt x="31" y="12"/>
                    </a:lnTo>
                    <a:lnTo>
                      <a:pt x="17" y="1"/>
                    </a:lnTo>
                    <a:lnTo>
                      <a:pt x="54" y="0"/>
                    </a:lnTo>
                    <a:lnTo>
                      <a:pt x="61" y="26"/>
                    </a:lnTo>
                    <a:lnTo>
                      <a:pt x="54" y="22"/>
                    </a:lnTo>
                    <a:lnTo>
                      <a:pt x="54" y="36"/>
                    </a:lnTo>
                    <a:lnTo>
                      <a:pt x="23" y="34"/>
                    </a:lnTo>
                    <a:lnTo>
                      <a:pt x="29" y="30"/>
                    </a:lnTo>
                    <a:lnTo>
                      <a:pt x="22" y="24"/>
                    </a:lnTo>
                    <a:lnTo>
                      <a:pt x="43" y="18"/>
                    </a:lnTo>
                    <a:lnTo>
                      <a:pt x="0" y="23"/>
                    </a:lnTo>
                  </a:path>
                </a:pathLst>
              </a:custGeom>
              <a:grpFill/>
              <a:ln w="9525" cap="rnd">
                <a:solidFill>
                  <a:srgbClr val="C6C6C6"/>
                </a:solidFill>
                <a:round/>
                <a:headEnd/>
                <a:tailEnd/>
              </a:ln>
            </p:spPr>
            <p:txBody>
              <a:bodyPr lIns="100584" tIns="50292" rIns="100584" bIns="50292"/>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noFill/>
                  <a:effectLst/>
                  <a:uLnTx/>
                  <a:uFillTx/>
                  <a:latin typeface="Times New Roman"/>
                  <a:ea typeface="ＭＳ Ｐゴシック" charset="0"/>
                </a:endParaRPr>
              </a:p>
            </p:txBody>
          </p:sp>
          <p:sp>
            <p:nvSpPr>
              <p:cNvPr id="38" name="Freeform 32">
                <a:extLst>
                  <a:ext uri="{FF2B5EF4-FFF2-40B4-BE49-F238E27FC236}">
                    <a16:creationId xmlns:a16="http://schemas.microsoft.com/office/drawing/2014/main" id="{C20CF436-9D2E-296D-CF3D-2D2F8EF47AE0}"/>
                  </a:ext>
                </a:extLst>
              </p:cNvPr>
              <p:cNvSpPr>
                <a:spLocks/>
              </p:cNvSpPr>
              <p:nvPr/>
            </p:nvSpPr>
            <p:spPr bwMode="gray">
              <a:xfrm>
                <a:off x="3580981" y="2625706"/>
                <a:ext cx="106857" cy="95726"/>
              </a:xfrm>
              <a:custGeom>
                <a:avLst/>
                <a:gdLst>
                  <a:gd name="T0" fmla="*/ 0 w 74"/>
                  <a:gd name="T1" fmla="*/ 2147483647 h 60"/>
                  <a:gd name="T2" fmla="*/ 2147483647 w 74"/>
                  <a:gd name="T3" fmla="*/ 2147483647 h 60"/>
                  <a:gd name="T4" fmla="*/ 2147483647 w 74"/>
                  <a:gd name="T5" fmla="*/ 2147483647 h 60"/>
                  <a:gd name="T6" fmla="*/ 2147483647 w 74"/>
                  <a:gd name="T7" fmla="*/ 2147483647 h 60"/>
                  <a:gd name="T8" fmla="*/ 2147483647 w 74"/>
                  <a:gd name="T9" fmla="*/ 2147483647 h 60"/>
                  <a:gd name="T10" fmla="*/ 2147483647 w 74"/>
                  <a:gd name="T11" fmla="*/ 2147483647 h 60"/>
                  <a:gd name="T12" fmla="*/ 2147483647 w 74"/>
                  <a:gd name="T13" fmla="*/ 2147483647 h 60"/>
                  <a:gd name="T14" fmla="*/ 2147483647 w 74"/>
                  <a:gd name="T15" fmla="*/ 2147483647 h 60"/>
                  <a:gd name="T16" fmla="*/ 2147483647 w 74"/>
                  <a:gd name="T17" fmla="*/ 0 h 60"/>
                  <a:gd name="T18" fmla="*/ 2147483647 w 74"/>
                  <a:gd name="T19" fmla="*/ 2147483647 h 60"/>
                  <a:gd name="T20" fmla="*/ 2147483647 w 74"/>
                  <a:gd name="T21" fmla="*/ 2147483647 h 60"/>
                  <a:gd name="T22" fmla="*/ 2147483647 w 74"/>
                  <a:gd name="T23" fmla="*/ 2147483647 h 60"/>
                  <a:gd name="T24" fmla="*/ 2147483647 w 74"/>
                  <a:gd name="T25" fmla="*/ 2147483647 h 60"/>
                  <a:gd name="T26" fmla="*/ 2147483647 w 74"/>
                  <a:gd name="T27" fmla="*/ 2147483647 h 60"/>
                  <a:gd name="T28" fmla="*/ 2147483647 w 74"/>
                  <a:gd name="T29" fmla="*/ 2147483647 h 60"/>
                  <a:gd name="T30" fmla="*/ 0 w 74"/>
                  <a:gd name="T31" fmla="*/ 2147483647 h 6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74"/>
                  <a:gd name="T49" fmla="*/ 0 h 60"/>
                  <a:gd name="T50" fmla="*/ 74 w 74"/>
                  <a:gd name="T51" fmla="*/ 60 h 6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74" h="60">
                    <a:moveTo>
                      <a:pt x="0" y="29"/>
                    </a:moveTo>
                    <a:lnTo>
                      <a:pt x="5" y="22"/>
                    </a:lnTo>
                    <a:lnTo>
                      <a:pt x="28" y="26"/>
                    </a:lnTo>
                    <a:lnTo>
                      <a:pt x="24" y="17"/>
                    </a:lnTo>
                    <a:lnTo>
                      <a:pt x="30" y="17"/>
                    </a:lnTo>
                    <a:lnTo>
                      <a:pt x="14" y="12"/>
                    </a:lnTo>
                    <a:lnTo>
                      <a:pt x="22" y="9"/>
                    </a:lnTo>
                    <a:lnTo>
                      <a:pt x="16" y="5"/>
                    </a:lnTo>
                    <a:lnTo>
                      <a:pt x="61" y="0"/>
                    </a:lnTo>
                    <a:lnTo>
                      <a:pt x="63" y="12"/>
                    </a:lnTo>
                    <a:lnTo>
                      <a:pt x="48" y="22"/>
                    </a:lnTo>
                    <a:lnTo>
                      <a:pt x="70" y="26"/>
                    </a:lnTo>
                    <a:lnTo>
                      <a:pt x="73" y="47"/>
                    </a:lnTo>
                    <a:lnTo>
                      <a:pt x="41" y="59"/>
                    </a:lnTo>
                    <a:lnTo>
                      <a:pt x="28" y="41"/>
                    </a:lnTo>
                    <a:lnTo>
                      <a:pt x="0" y="29"/>
                    </a:lnTo>
                  </a:path>
                </a:pathLst>
              </a:custGeom>
              <a:grpFill/>
              <a:ln w="9525" cap="rnd">
                <a:solidFill>
                  <a:srgbClr val="C6C6C6"/>
                </a:solidFill>
                <a:round/>
                <a:headEnd/>
                <a:tailEnd/>
              </a:ln>
            </p:spPr>
            <p:txBody>
              <a:bodyPr lIns="100584" tIns="50292" rIns="100584" bIns="50292"/>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noFill/>
                  <a:effectLst/>
                  <a:uLnTx/>
                  <a:uFillTx/>
                  <a:latin typeface="Times New Roman"/>
                  <a:ea typeface="ＭＳ Ｐゴシック" charset="0"/>
                </a:endParaRPr>
              </a:p>
            </p:txBody>
          </p:sp>
          <p:sp>
            <p:nvSpPr>
              <p:cNvPr id="39" name="Freeform 33">
                <a:extLst>
                  <a:ext uri="{FF2B5EF4-FFF2-40B4-BE49-F238E27FC236}">
                    <a16:creationId xmlns:a16="http://schemas.microsoft.com/office/drawing/2014/main" id="{E34F1C8A-BDD4-0A20-34CB-9C7339CF1CFB}"/>
                  </a:ext>
                </a:extLst>
              </p:cNvPr>
              <p:cNvSpPr>
                <a:spLocks/>
              </p:cNvSpPr>
              <p:nvPr/>
            </p:nvSpPr>
            <p:spPr bwMode="gray">
              <a:xfrm>
                <a:off x="3654447" y="2425349"/>
                <a:ext cx="64559" cy="51203"/>
              </a:xfrm>
              <a:custGeom>
                <a:avLst/>
                <a:gdLst>
                  <a:gd name="T0" fmla="*/ 0 w 45"/>
                  <a:gd name="T1" fmla="*/ 0 h 31"/>
                  <a:gd name="T2" fmla="*/ 2147483647 w 45"/>
                  <a:gd name="T3" fmla="*/ 2147483647 h 31"/>
                  <a:gd name="T4" fmla="*/ 2147483647 w 45"/>
                  <a:gd name="T5" fmla="*/ 2147483647 h 31"/>
                  <a:gd name="T6" fmla="*/ 2147483647 w 45"/>
                  <a:gd name="T7" fmla="*/ 2147483647 h 31"/>
                  <a:gd name="T8" fmla="*/ 2147483647 w 45"/>
                  <a:gd name="T9" fmla="*/ 2147483647 h 31"/>
                  <a:gd name="T10" fmla="*/ 2147483647 w 45"/>
                  <a:gd name="T11" fmla="*/ 2147483647 h 31"/>
                  <a:gd name="T12" fmla="*/ 2147483647 w 45"/>
                  <a:gd name="T13" fmla="*/ 2147483647 h 31"/>
                  <a:gd name="T14" fmla="*/ 0 w 45"/>
                  <a:gd name="T15" fmla="*/ 0 h 31"/>
                  <a:gd name="T16" fmla="*/ 0 60000 65536"/>
                  <a:gd name="T17" fmla="*/ 0 60000 65536"/>
                  <a:gd name="T18" fmla="*/ 0 60000 65536"/>
                  <a:gd name="T19" fmla="*/ 0 60000 65536"/>
                  <a:gd name="T20" fmla="*/ 0 60000 65536"/>
                  <a:gd name="T21" fmla="*/ 0 60000 65536"/>
                  <a:gd name="T22" fmla="*/ 0 60000 65536"/>
                  <a:gd name="T23" fmla="*/ 0 60000 65536"/>
                  <a:gd name="T24" fmla="*/ 0 w 45"/>
                  <a:gd name="T25" fmla="*/ 0 h 31"/>
                  <a:gd name="T26" fmla="*/ 45 w 45"/>
                  <a:gd name="T27" fmla="*/ 31 h 3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5" h="31">
                    <a:moveTo>
                      <a:pt x="0" y="0"/>
                    </a:moveTo>
                    <a:lnTo>
                      <a:pt x="5" y="17"/>
                    </a:lnTo>
                    <a:lnTo>
                      <a:pt x="19" y="18"/>
                    </a:lnTo>
                    <a:lnTo>
                      <a:pt x="7" y="21"/>
                    </a:lnTo>
                    <a:lnTo>
                      <a:pt x="13" y="30"/>
                    </a:lnTo>
                    <a:lnTo>
                      <a:pt x="39" y="24"/>
                    </a:lnTo>
                    <a:lnTo>
                      <a:pt x="44" y="14"/>
                    </a:lnTo>
                    <a:lnTo>
                      <a:pt x="0" y="0"/>
                    </a:lnTo>
                  </a:path>
                </a:pathLst>
              </a:custGeom>
              <a:grpFill/>
              <a:ln w="9525" cap="rnd">
                <a:solidFill>
                  <a:srgbClr val="C6C6C6"/>
                </a:solidFill>
                <a:round/>
                <a:headEnd/>
                <a:tailEnd/>
              </a:ln>
            </p:spPr>
            <p:txBody>
              <a:bodyPr lIns="100584" tIns="50292" rIns="100584" bIns="50292"/>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noFill/>
                  <a:effectLst/>
                  <a:uLnTx/>
                  <a:uFillTx/>
                  <a:latin typeface="Times New Roman"/>
                  <a:ea typeface="ＭＳ Ｐゴシック" charset="0"/>
                </a:endParaRPr>
              </a:p>
            </p:txBody>
          </p:sp>
          <p:sp>
            <p:nvSpPr>
              <p:cNvPr id="40" name="Freeform 34">
                <a:extLst>
                  <a:ext uri="{FF2B5EF4-FFF2-40B4-BE49-F238E27FC236}">
                    <a16:creationId xmlns:a16="http://schemas.microsoft.com/office/drawing/2014/main" id="{99679DEB-9D25-7599-8418-97ED1C3CC65F}"/>
                  </a:ext>
                </a:extLst>
              </p:cNvPr>
              <p:cNvSpPr>
                <a:spLocks/>
              </p:cNvSpPr>
              <p:nvPr/>
            </p:nvSpPr>
            <p:spPr bwMode="gray">
              <a:xfrm>
                <a:off x="3677821" y="2499926"/>
                <a:ext cx="298309" cy="107970"/>
              </a:xfrm>
              <a:custGeom>
                <a:avLst/>
                <a:gdLst>
                  <a:gd name="T0" fmla="*/ 0 w 213"/>
                  <a:gd name="T1" fmla="*/ 2147483647 h 67"/>
                  <a:gd name="T2" fmla="*/ 2147483647 w 213"/>
                  <a:gd name="T3" fmla="*/ 0 h 67"/>
                  <a:gd name="T4" fmla="*/ 2147483647 w 213"/>
                  <a:gd name="T5" fmla="*/ 2147483647 h 67"/>
                  <a:gd name="T6" fmla="*/ 2147483647 w 213"/>
                  <a:gd name="T7" fmla="*/ 2147483647 h 67"/>
                  <a:gd name="T8" fmla="*/ 2147483647 w 213"/>
                  <a:gd name="T9" fmla="*/ 2147483647 h 67"/>
                  <a:gd name="T10" fmla="*/ 2147483647 w 213"/>
                  <a:gd name="T11" fmla="*/ 2147483647 h 67"/>
                  <a:gd name="T12" fmla="*/ 2147483647 w 213"/>
                  <a:gd name="T13" fmla="*/ 2147483647 h 67"/>
                  <a:gd name="T14" fmla="*/ 2147483647 w 213"/>
                  <a:gd name="T15" fmla="*/ 2147483647 h 67"/>
                  <a:gd name="T16" fmla="*/ 2147483647 w 213"/>
                  <a:gd name="T17" fmla="*/ 2147483647 h 67"/>
                  <a:gd name="T18" fmla="*/ 2147483647 w 213"/>
                  <a:gd name="T19" fmla="*/ 2147483647 h 67"/>
                  <a:gd name="T20" fmla="*/ 2147483647 w 213"/>
                  <a:gd name="T21" fmla="*/ 2147483647 h 67"/>
                  <a:gd name="T22" fmla="*/ 2147483647 w 213"/>
                  <a:gd name="T23" fmla="*/ 2147483647 h 67"/>
                  <a:gd name="T24" fmla="*/ 2147483647 w 213"/>
                  <a:gd name="T25" fmla="*/ 2147483647 h 67"/>
                  <a:gd name="T26" fmla="*/ 2147483647 w 213"/>
                  <a:gd name="T27" fmla="*/ 2147483647 h 67"/>
                  <a:gd name="T28" fmla="*/ 2147483647 w 213"/>
                  <a:gd name="T29" fmla="*/ 2147483647 h 67"/>
                  <a:gd name="T30" fmla="*/ 2147483647 w 213"/>
                  <a:gd name="T31" fmla="*/ 2147483647 h 67"/>
                  <a:gd name="T32" fmla="*/ 2147483647 w 213"/>
                  <a:gd name="T33" fmla="*/ 2147483647 h 67"/>
                  <a:gd name="T34" fmla="*/ 2147483647 w 213"/>
                  <a:gd name="T35" fmla="*/ 2147483647 h 67"/>
                  <a:gd name="T36" fmla="*/ 2147483647 w 213"/>
                  <a:gd name="T37" fmla="*/ 2147483647 h 67"/>
                  <a:gd name="T38" fmla="*/ 2147483647 w 213"/>
                  <a:gd name="T39" fmla="*/ 2147483647 h 67"/>
                  <a:gd name="T40" fmla="*/ 2147483647 w 213"/>
                  <a:gd name="T41" fmla="*/ 2147483647 h 67"/>
                  <a:gd name="T42" fmla="*/ 2147483647 w 213"/>
                  <a:gd name="T43" fmla="*/ 2147483647 h 67"/>
                  <a:gd name="T44" fmla="*/ 2147483647 w 213"/>
                  <a:gd name="T45" fmla="*/ 2147483647 h 67"/>
                  <a:gd name="T46" fmla="*/ 2147483647 w 213"/>
                  <a:gd name="T47" fmla="*/ 2147483647 h 67"/>
                  <a:gd name="T48" fmla="*/ 2147483647 w 213"/>
                  <a:gd name="T49" fmla="*/ 2147483647 h 67"/>
                  <a:gd name="T50" fmla="*/ 2147483647 w 213"/>
                  <a:gd name="T51" fmla="*/ 2147483647 h 67"/>
                  <a:gd name="T52" fmla="*/ 2147483647 w 213"/>
                  <a:gd name="T53" fmla="*/ 2147483647 h 67"/>
                  <a:gd name="T54" fmla="*/ 2147483647 w 213"/>
                  <a:gd name="T55" fmla="*/ 2147483647 h 67"/>
                  <a:gd name="T56" fmla="*/ 2147483647 w 213"/>
                  <a:gd name="T57" fmla="*/ 2147483647 h 67"/>
                  <a:gd name="T58" fmla="*/ 2147483647 w 213"/>
                  <a:gd name="T59" fmla="*/ 2147483647 h 67"/>
                  <a:gd name="T60" fmla="*/ 2147483647 w 213"/>
                  <a:gd name="T61" fmla="*/ 2147483647 h 67"/>
                  <a:gd name="T62" fmla="*/ 0 w 213"/>
                  <a:gd name="T63" fmla="*/ 2147483647 h 6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13"/>
                  <a:gd name="T97" fmla="*/ 0 h 67"/>
                  <a:gd name="T98" fmla="*/ 213 w 213"/>
                  <a:gd name="T99" fmla="*/ 67 h 67"/>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13" h="67">
                    <a:moveTo>
                      <a:pt x="0" y="9"/>
                    </a:moveTo>
                    <a:lnTo>
                      <a:pt x="13" y="0"/>
                    </a:lnTo>
                    <a:lnTo>
                      <a:pt x="31" y="5"/>
                    </a:lnTo>
                    <a:lnTo>
                      <a:pt x="45" y="9"/>
                    </a:lnTo>
                    <a:lnTo>
                      <a:pt x="41" y="16"/>
                    </a:lnTo>
                    <a:lnTo>
                      <a:pt x="65" y="11"/>
                    </a:lnTo>
                    <a:lnTo>
                      <a:pt x="80" y="16"/>
                    </a:lnTo>
                    <a:lnTo>
                      <a:pt x="68" y="16"/>
                    </a:lnTo>
                    <a:lnTo>
                      <a:pt x="94" y="22"/>
                    </a:lnTo>
                    <a:lnTo>
                      <a:pt x="65" y="24"/>
                    </a:lnTo>
                    <a:lnTo>
                      <a:pt x="80" y="29"/>
                    </a:lnTo>
                    <a:lnTo>
                      <a:pt x="68" y="34"/>
                    </a:lnTo>
                    <a:lnTo>
                      <a:pt x="84" y="30"/>
                    </a:lnTo>
                    <a:lnTo>
                      <a:pt x="97" y="43"/>
                    </a:lnTo>
                    <a:lnTo>
                      <a:pt x="101" y="37"/>
                    </a:lnTo>
                    <a:lnTo>
                      <a:pt x="139" y="43"/>
                    </a:lnTo>
                    <a:lnTo>
                      <a:pt x="179" y="30"/>
                    </a:lnTo>
                    <a:lnTo>
                      <a:pt x="212" y="44"/>
                    </a:lnTo>
                    <a:lnTo>
                      <a:pt x="202" y="51"/>
                    </a:lnTo>
                    <a:lnTo>
                      <a:pt x="205" y="63"/>
                    </a:lnTo>
                    <a:lnTo>
                      <a:pt x="186" y="66"/>
                    </a:lnTo>
                    <a:lnTo>
                      <a:pt x="164" y="55"/>
                    </a:lnTo>
                    <a:lnTo>
                      <a:pt x="164" y="63"/>
                    </a:lnTo>
                    <a:lnTo>
                      <a:pt x="153" y="65"/>
                    </a:lnTo>
                    <a:lnTo>
                      <a:pt x="105" y="66"/>
                    </a:lnTo>
                    <a:lnTo>
                      <a:pt x="101" y="55"/>
                    </a:lnTo>
                    <a:lnTo>
                      <a:pt x="87" y="65"/>
                    </a:lnTo>
                    <a:lnTo>
                      <a:pt x="74" y="55"/>
                    </a:lnTo>
                    <a:lnTo>
                      <a:pt x="63" y="61"/>
                    </a:lnTo>
                    <a:lnTo>
                      <a:pt x="45" y="18"/>
                    </a:lnTo>
                    <a:lnTo>
                      <a:pt x="23" y="22"/>
                    </a:lnTo>
                    <a:lnTo>
                      <a:pt x="0" y="9"/>
                    </a:lnTo>
                  </a:path>
                </a:pathLst>
              </a:custGeom>
              <a:grpFill/>
              <a:ln w="9525" cap="rnd">
                <a:solidFill>
                  <a:srgbClr val="C6C6C6"/>
                </a:solidFill>
                <a:round/>
                <a:headEnd/>
                <a:tailEnd/>
              </a:ln>
            </p:spPr>
            <p:txBody>
              <a:bodyPr lIns="100584" tIns="50292" rIns="100584" bIns="50292"/>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noFill/>
                  <a:effectLst/>
                  <a:uLnTx/>
                  <a:uFillTx/>
                  <a:latin typeface="Times New Roman"/>
                  <a:ea typeface="ＭＳ Ｐゴシック" charset="0"/>
                </a:endParaRPr>
              </a:p>
            </p:txBody>
          </p:sp>
          <p:sp>
            <p:nvSpPr>
              <p:cNvPr id="41" name="Freeform 35">
                <a:extLst>
                  <a:ext uri="{FF2B5EF4-FFF2-40B4-BE49-F238E27FC236}">
                    <a16:creationId xmlns:a16="http://schemas.microsoft.com/office/drawing/2014/main" id="{1FA8E286-9297-E0DD-8DE7-8212D5C9ED08}"/>
                  </a:ext>
                </a:extLst>
              </p:cNvPr>
              <p:cNvSpPr>
                <a:spLocks/>
              </p:cNvSpPr>
              <p:nvPr/>
            </p:nvSpPr>
            <p:spPr bwMode="gray">
              <a:xfrm>
                <a:off x="3691180" y="2318492"/>
                <a:ext cx="192565" cy="141363"/>
              </a:xfrm>
              <a:custGeom>
                <a:avLst/>
                <a:gdLst>
                  <a:gd name="T0" fmla="*/ 0 w 140"/>
                  <a:gd name="T1" fmla="*/ 2147483647 h 89"/>
                  <a:gd name="T2" fmla="*/ 2147483647 w 140"/>
                  <a:gd name="T3" fmla="*/ 2147483647 h 89"/>
                  <a:gd name="T4" fmla="*/ 2147483647 w 140"/>
                  <a:gd name="T5" fmla="*/ 2147483647 h 89"/>
                  <a:gd name="T6" fmla="*/ 2147483647 w 140"/>
                  <a:gd name="T7" fmla="*/ 2147483647 h 89"/>
                  <a:gd name="T8" fmla="*/ 2147483647 w 140"/>
                  <a:gd name="T9" fmla="*/ 0 h 89"/>
                  <a:gd name="T10" fmla="*/ 2147483647 w 140"/>
                  <a:gd name="T11" fmla="*/ 2147483647 h 89"/>
                  <a:gd name="T12" fmla="*/ 2147483647 w 140"/>
                  <a:gd name="T13" fmla="*/ 2147483647 h 89"/>
                  <a:gd name="T14" fmla="*/ 2147483647 w 140"/>
                  <a:gd name="T15" fmla="*/ 2147483647 h 89"/>
                  <a:gd name="T16" fmla="*/ 2147483647 w 140"/>
                  <a:gd name="T17" fmla="*/ 2147483647 h 89"/>
                  <a:gd name="T18" fmla="*/ 2147483647 w 140"/>
                  <a:gd name="T19" fmla="*/ 2147483647 h 89"/>
                  <a:gd name="T20" fmla="*/ 2147483647 w 140"/>
                  <a:gd name="T21" fmla="*/ 2147483647 h 89"/>
                  <a:gd name="T22" fmla="*/ 2147483647 w 140"/>
                  <a:gd name="T23" fmla="*/ 2147483647 h 89"/>
                  <a:gd name="T24" fmla="*/ 2147483647 w 140"/>
                  <a:gd name="T25" fmla="*/ 2147483647 h 89"/>
                  <a:gd name="T26" fmla="*/ 2147483647 w 140"/>
                  <a:gd name="T27" fmla="*/ 2147483647 h 89"/>
                  <a:gd name="T28" fmla="*/ 2147483647 w 140"/>
                  <a:gd name="T29" fmla="*/ 2147483647 h 89"/>
                  <a:gd name="T30" fmla="*/ 2147483647 w 140"/>
                  <a:gd name="T31" fmla="*/ 2147483647 h 89"/>
                  <a:gd name="T32" fmla="*/ 2147483647 w 140"/>
                  <a:gd name="T33" fmla="*/ 2147483647 h 89"/>
                  <a:gd name="T34" fmla="*/ 2147483647 w 140"/>
                  <a:gd name="T35" fmla="*/ 2147483647 h 89"/>
                  <a:gd name="T36" fmla="*/ 2147483647 w 140"/>
                  <a:gd name="T37" fmla="*/ 2147483647 h 89"/>
                  <a:gd name="T38" fmla="*/ 2147483647 w 140"/>
                  <a:gd name="T39" fmla="*/ 2147483647 h 89"/>
                  <a:gd name="T40" fmla="*/ 2147483647 w 140"/>
                  <a:gd name="T41" fmla="*/ 2147483647 h 89"/>
                  <a:gd name="T42" fmla="*/ 2147483647 w 140"/>
                  <a:gd name="T43" fmla="*/ 2147483647 h 89"/>
                  <a:gd name="T44" fmla="*/ 2147483647 w 140"/>
                  <a:gd name="T45" fmla="*/ 2147483647 h 89"/>
                  <a:gd name="T46" fmla="*/ 2147483647 w 140"/>
                  <a:gd name="T47" fmla="*/ 2147483647 h 89"/>
                  <a:gd name="T48" fmla="*/ 2147483647 w 140"/>
                  <a:gd name="T49" fmla="*/ 2147483647 h 89"/>
                  <a:gd name="T50" fmla="*/ 2147483647 w 140"/>
                  <a:gd name="T51" fmla="*/ 2147483647 h 89"/>
                  <a:gd name="T52" fmla="*/ 2147483647 w 140"/>
                  <a:gd name="T53" fmla="*/ 2147483647 h 89"/>
                  <a:gd name="T54" fmla="*/ 2147483647 w 140"/>
                  <a:gd name="T55" fmla="*/ 2147483647 h 89"/>
                  <a:gd name="T56" fmla="*/ 2147483647 w 140"/>
                  <a:gd name="T57" fmla="*/ 2147483647 h 89"/>
                  <a:gd name="T58" fmla="*/ 2147483647 w 140"/>
                  <a:gd name="T59" fmla="*/ 2147483647 h 89"/>
                  <a:gd name="T60" fmla="*/ 2147483647 w 140"/>
                  <a:gd name="T61" fmla="*/ 2147483647 h 89"/>
                  <a:gd name="T62" fmla="*/ 2147483647 w 140"/>
                  <a:gd name="T63" fmla="*/ 2147483647 h 89"/>
                  <a:gd name="T64" fmla="*/ 2147483647 w 140"/>
                  <a:gd name="T65" fmla="*/ 2147483647 h 89"/>
                  <a:gd name="T66" fmla="*/ 2147483647 w 140"/>
                  <a:gd name="T67" fmla="*/ 2147483647 h 89"/>
                  <a:gd name="T68" fmla="*/ 2147483647 w 140"/>
                  <a:gd name="T69" fmla="*/ 2147483647 h 89"/>
                  <a:gd name="T70" fmla="*/ 0 w 140"/>
                  <a:gd name="T71" fmla="*/ 2147483647 h 89"/>
                  <a:gd name="T72" fmla="*/ 2147483647 w 140"/>
                  <a:gd name="T73" fmla="*/ 2147483647 h 89"/>
                  <a:gd name="T74" fmla="*/ 0 w 140"/>
                  <a:gd name="T75" fmla="*/ 2147483647 h 89"/>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40"/>
                  <a:gd name="T115" fmla="*/ 0 h 89"/>
                  <a:gd name="T116" fmla="*/ 140 w 140"/>
                  <a:gd name="T117" fmla="*/ 89 h 89"/>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40" h="89">
                    <a:moveTo>
                      <a:pt x="0" y="27"/>
                    </a:moveTo>
                    <a:lnTo>
                      <a:pt x="34" y="22"/>
                    </a:lnTo>
                    <a:lnTo>
                      <a:pt x="16" y="10"/>
                    </a:lnTo>
                    <a:lnTo>
                      <a:pt x="45" y="5"/>
                    </a:lnTo>
                    <a:lnTo>
                      <a:pt x="22" y="0"/>
                    </a:lnTo>
                    <a:lnTo>
                      <a:pt x="59" y="6"/>
                    </a:lnTo>
                    <a:lnTo>
                      <a:pt x="70" y="23"/>
                    </a:lnTo>
                    <a:lnTo>
                      <a:pt x="88" y="23"/>
                    </a:lnTo>
                    <a:lnTo>
                      <a:pt x="96" y="34"/>
                    </a:lnTo>
                    <a:lnTo>
                      <a:pt x="96" y="26"/>
                    </a:lnTo>
                    <a:lnTo>
                      <a:pt x="106" y="27"/>
                    </a:lnTo>
                    <a:lnTo>
                      <a:pt x="104" y="34"/>
                    </a:lnTo>
                    <a:lnTo>
                      <a:pt x="114" y="40"/>
                    </a:lnTo>
                    <a:lnTo>
                      <a:pt x="106" y="48"/>
                    </a:lnTo>
                    <a:lnTo>
                      <a:pt x="128" y="48"/>
                    </a:lnTo>
                    <a:lnTo>
                      <a:pt x="139" y="58"/>
                    </a:lnTo>
                    <a:lnTo>
                      <a:pt x="112" y="61"/>
                    </a:lnTo>
                    <a:lnTo>
                      <a:pt x="105" y="73"/>
                    </a:lnTo>
                    <a:lnTo>
                      <a:pt x="100" y="61"/>
                    </a:lnTo>
                    <a:lnTo>
                      <a:pt x="93" y="88"/>
                    </a:lnTo>
                    <a:lnTo>
                      <a:pt x="77" y="75"/>
                    </a:lnTo>
                    <a:lnTo>
                      <a:pt x="85" y="88"/>
                    </a:lnTo>
                    <a:lnTo>
                      <a:pt x="51" y="85"/>
                    </a:lnTo>
                    <a:lnTo>
                      <a:pt x="42" y="79"/>
                    </a:lnTo>
                    <a:lnTo>
                      <a:pt x="57" y="77"/>
                    </a:lnTo>
                    <a:lnTo>
                      <a:pt x="42" y="76"/>
                    </a:lnTo>
                    <a:lnTo>
                      <a:pt x="37" y="71"/>
                    </a:lnTo>
                    <a:lnTo>
                      <a:pt x="45" y="71"/>
                    </a:lnTo>
                    <a:lnTo>
                      <a:pt x="32" y="65"/>
                    </a:lnTo>
                    <a:lnTo>
                      <a:pt x="76" y="58"/>
                    </a:lnTo>
                    <a:lnTo>
                      <a:pt x="22" y="58"/>
                    </a:lnTo>
                    <a:lnTo>
                      <a:pt x="12" y="50"/>
                    </a:lnTo>
                    <a:lnTo>
                      <a:pt x="32" y="46"/>
                    </a:lnTo>
                    <a:lnTo>
                      <a:pt x="2" y="40"/>
                    </a:lnTo>
                    <a:lnTo>
                      <a:pt x="8" y="40"/>
                    </a:lnTo>
                    <a:lnTo>
                      <a:pt x="0" y="34"/>
                    </a:lnTo>
                    <a:lnTo>
                      <a:pt x="34" y="34"/>
                    </a:lnTo>
                    <a:lnTo>
                      <a:pt x="0" y="27"/>
                    </a:lnTo>
                  </a:path>
                </a:pathLst>
              </a:custGeom>
              <a:grpFill/>
              <a:ln w="9525" cap="rnd">
                <a:solidFill>
                  <a:srgbClr val="C6C6C6"/>
                </a:solidFill>
                <a:round/>
                <a:headEnd/>
                <a:tailEnd/>
              </a:ln>
            </p:spPr>
            <p:txBody>
              <a:bodyPr lIns="100584" tIns="50292" rIns="100584" bIns="50292"/>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noFill/>
                  <a:effectLst/>
                  <a:uLnTx/>
                  <a:uFillTx/>
                  <a:latin typeface="Times New Roman"/>
                  <a:ea typeface="ＭＳ Ｐゴシック" charset="0"/>
                </a:endParaRPr>
              </a:p>
            </p:txBody>
          </p:sp>
          <p:sp>
            <p:nvSpPr>
              <p:cNvPr id="42" name="Freeform 36">
                <a:extLst>
                  <a:ext uri="{FF2B5EF4-FFF2-40B4-BE49-F238E27FC236}">
                    <a16:creationId xmlns:a16="http://schemas.microsoft.com/office/drawing/2014/main" id="{48B83C17-C7AA-9041-1D2E-4971C81754A7}"/>
                  </a:ext>
                </a:extLst>
              </p:cNvPr>
              <p:cNvSpPr>
                <a:spLocks/>
              </p:cNvSpPr>
              <p:nvPr/>
            </p:nvSpPr>
            <p:spPr bwMode="gray">
              <a:xfrm>
                <a:off x="3691180" y="2556694"/>
                <a:ext cx="50090" cy="42298"/>
              </a:xfrm>
              <a:custGeom>
                <a:avLst/>
                <a:gdLst>
                  <a:gd name="T0" fmla="*/ 0 w 36"/>
                  <a:gd name="T1" fmla="*/ 2147483647 h 25"/>
                  <a:gd name="T2" fmla="*/ 2147483647 w 36"/>
                  <a:gd name="T3" fmla="*/ 0 h 25"/>
                  <a:gd name="T4" fmla="*/ 2147483647 w 36"/>
                  <a:gd name="T5" fmla="*/ 2147483647 h 25"/>
                  <a:gd name="T6" fmla="*/ 2147483647 w 36"/>
                  <a:gd name="T7" fmla="*/ 2147483647 h 25"/>
                  <a:gd name="T8" fmla="*/ 0 w 36"/>
                  <a:gd name="T9" fmla="*/ 2147483647 h 25"/>
                  <a:gd name="T10" fmla="*/ 0 60000 65536"/>
                  <a:gd name="T11" fmla="*/ 0 60000 65536"/>
                  <a:gd name="T12" fmla="*/ 0 60000 65536"/>
                  <a:gd name="T13" fmla="*/ 0 60000 65536"/>
                  <a:gd name="T14" fmla="*/ 0 60000 65536"/>
                  <a:gd name="T15" fmla="*/ 0 w 36"/>
                  <a:gd name="T16" fmla="*/ 0 h 25"/>
                  <a:gd name="T17" fmla="*/ 36 w 36"/>
                  <a:gd name="T18" fmla="*/ 25 h 25"/>
                </a:gdLst>
                <a:ahLst/>
                <a:cxnLst>
                  <a:cxn ang="T10">
                    <a:pos x="T0" y="T1"/>
                  </a:cxn>
                  <a:cxn ang="T11">
                    <a:pos x="T2" y="T3"/>
                  </a:cxn>
                  <a:cxn ang="T12">
                    <a:pos x="T4" y="T5"/>
                  </a:cxn>
                  <a:cxn ang="T13">
                    <a:pos x="T6" y="T7"/>
                  </a:cxn>
                  <a:cxn ang="T14">
                    <a:pos x="T8" y="T9"/>
                  </a:cxn>
                </a:cxnLst>
                <a:rect l="T15" t="T16" r="T17" b="T18"/>
                <a:pathLst>
                  <a:path w="36" h="25">
                    <a:moveTo>
                      <a:pt x="0" y="16"/>
                    </a:moveTo>
                    <a:lnTo>
                      <a:pt x="6" y="0"/>
                    </a:lnTo>
                    <a:lnTo>
                      <a:pt x="27" y="4"/>
                    </a:lnTo>
                    <a:lnTo>
                      <a:pt x="35" y="24"/>
                    </a:lnTo>
                    <a:lnTo>
                      <a:pt x="0" y="16"/>
                    </a:lnTo>
                  </a:path>
                </a:pathLst>
              </a:custGeom>
              <a:grpFill/>
              <a:ln w="9525" cap="rnd">
                <a:solidFill>
                  <a:srgbClr val="C6C6C6"/>
                </a:solidFill>
                <a:round/>
                <a:headEnd/>
                <a:tailEnd/>
              </a:ln>
            </p:spPr>
            <p:txBody>
              <a:bodyPr lIns="100584" tIns="50292" rIns="100584" bIns="50292"/>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noFill/>
                  <a:effectLst/>
                  <a:uLnTx/>
                  <a:uFillTx/>
                  <a:latin typeface="Times New Roman"/>
                  <a:ea typeface="ＭＳ Ｐゴシック" charset="0"/>
                </a:endParaRPr>
              </a:p>
            </p:txBody>
          </p:sp>
          <p:sp>
            <p:nvSpPr>
              <p:cNvPr id="43" name="Freeform 37">
                <a:extLst>
                  <a:ext uri="{FF2B5EF4-FFF2-40B4-BE49-F238E27FC236}">
                    <a16:creationId xmlns:a16="http://schemas.microsoft.com/office/drawing/2014/main" id="{AC7DE4B1-1704-BCCC-432E-CA9F1316D96F}"/>
                  </a:ext>
                </a:extLst>
              </p:cNvPr>
              <p:cNvSpPr>
                <a:spLocks/>
              </p:cNvSpPr>
              <p:nvPr/>
            </p:nvSpPr>
            <p:spPr bwMode="gray">
              <a:xfrm>
                <a:off x="3691180" y="2473213"/>
                <a:ext cx="51202" cy="26714"/>
              </a:xfrm>
              <a:custGeom>
                <a:avLst/>
                <a:gdLst>
                  <a:gd name="T0" fmla="*/ 0 w 38"/>
                  <a:gd name="T1" fmla="*/ 2147483647 h 17"/>
                  <a:gd name="T2" fmla="*/ 2147483647 w 38"/>
                  <a:gd name="T3" fmla="*/ 2147483647 h 17"/>
                  <a:gd name="T4" fmla="*/ 2147483647 w 38"/>
                  <a:gd name="T5" fmla="*/ 2147483647 h 17"/>
                  <a:gd name="T6" fmla="*/ 2147483647 w 38"/>
                  <a:gd name="T7" fmla="*/ 0 h 17"/>
                  <a:gd name="T8" fmla="*/ 0 w 38"/>
                  <a:gd name="T9" fmla="*/ 2147483647 h 17"/>
                  <a:gd name="T10" fmla="*/ 0 60000 65536"/>
                  <a:gd name="T11" fmla="*/ 0 60000 65536"/>
                  <a:gd name="T12" fmla="*/ 0 60000 65536"/>
                  <a:gd name="T13" fmla="*/ 0 60000 65536"/>
                  <a:gd name="T14" fmla="*/ 0 60000 65536"/>
                  <a:gd name="T15" fmla="*/ 0 w 38"/>
                  <a:gd name="T16" fmla="*/ 0 h 17"/>
                  <a:gd name="T17" fmla="*/ 38 w 38"/>
                  <a:gd name="T18" fmla="*/ 17 h 17"/>
                </a:gdLst>
                <a:ahLst/>
                <a:cxnLst>
                  <a:cxn ang="T10">
                    <a:pos x="T0" y="T1"/>
                  </a:cxn>
                  <a:cxn ang="T11">
                    <a:pos x="T2" y="T3"/>
                  </a:cxn>
                  <a:cxn ang="T12">
                    <a:pos x="T4" y="T5"/>
                  </a:cxn>
                  <a:cxn ang="T13">
                    <a:pos x="T6" y="T7"/>
                  </a:cxn>
                  <a:cxn ang="T14">
                    <a:pos x="T8" y="T9"/>
                  </a:cxn>
                </a:cxnLst>
                <a:rect l="T15" t="T16" r="T17" b="T18"/>
                <a:pathLst>
                  <a:path w="38" h="17">
                    <a:moveTo>
                      <a:pt x="0" y="4"/>
                    </a:moveTo>
                    <a:lnTo>
                      <a:pt x="7" y="16"/>
                    </a:lnTo>
                    <a:lnTo>
                      <a:pt x="37" y="4"/>
                    </a:lnTo>
                    <a:lnTo>
                      <a:pt x="10" y="0"/>
                    </a:lnTo>
                    <a:lnTo>
                      <a:pt x="0" y="4"/>
                    </a:lnTo>
                  </a:path>
                </a:pathLst>
              </a:custGeom>
              <a:grpFill/>
              <a:ln w="9525" cap="rnd">
                <a:solidFill>
                  <a:srgbClr val="C6C6C6"/>
                </a:solidFill>
                <a:round/>
                <a:headEnd/>
                <a:tailEnd/>
              </a:ln>
            </p:spPr>
            <p:txBody>
              <a:bodyPr lIns="100584" tIns="50292" rIns="100584" bIns="50292"/>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noFill/>
                  <a:effectLst/>
                  <a:uLnTx/>
                  <a:uFillTx/>
                  <a:latin typeface="Times New Roman"/>
                  <a:ea typeface="ＭＳ Ｐゴシック" charset="0"/>
                </a:endParaRPr>
              </a:p>
            </p:txBody>
          </p:sp>
          <p:sp>
            <p:nvSpPr>
              <p:cNvPr id="44" name="Freeform 38">
                <a:extLst>
                  <a:ext uri="{FF2B5EF4-FFF2-40B4-BE49-F238E27FC236}">
                    <a16:creationId xmlns:a16="http://schemas.microsoft.com/office/drawing/2014/main" id="{2E5AD679-5D27-7AA6-068D-B22DAD493AEF}"/>
                  </a:ext>
                </a:extLst>
              </p:cNvPr>
              <p:cNvSpPr>
                <a:spLocks/>
              </p:cNvSpPr>
              <p:nvPr/>
            </p:nvSpPr>
            <p:spPr bwMode="gray">
              <a:xfrm>
                <a:off x="3697857" y="2621254"/>
                <a:ext cx="94614" cy="72351"/>
              </a:xfrm>
              <a:custGeom>
                <a:avLst/>
                <a:gdLst>
                  <a:gd name="T0" fmla="*/ 0 w 68"/>
                  <a:gd name="T1" fmla="*/ 2147483647 h 46"/>
                  <a:gd name="T2" fmla="*/ 2147483647 w 68"/>
                  <a:gd name="T3" fmla="*/ 2147483647 h 46"/>
                  <a:gd name="T4" fmla="*/ 2147483647 w 68"/>
                  <a:gd name="T5" fmla="*/ 2147483647 h 46"/>
                  <a:gd name="T6" fmla="*/ 2147483647 w 68"/>
                  <a:gd name="T7" fmla="*/ 2147483647 h 46"/>
                  <a:gd name="T8" fmla="*/ 2147483647 w 68"/>
                  <a:gd name="T9" fmla="*/ 2147483647 h 46"/>
                  <a:gd name="T10" fmla="*/ 2147483647 w 68"/>
                  <a:gd name="T11" fmla="*/ 2147483647 h 46"/>
                  <a:gd name="T12" fmla="*/ 2147483647 w 68"/>
                  <a:gd name="T13" fmla="*/ 2147483647 h 46"/>
                  <a:gd name="T14" fmla="*/ 2147483647 w 68"/>
                  <a:gd name="T15" fmla="*/ 2147483647 h 46"/>
                  <a:gd name="T16" fmla="*/ 2147483647 w 68"/>
                  <a:gd name="T17" fmla="*/ 2147483647 h 46"/>
                  <a:gd name="T18" fmla="*/ 2147483647 w 68"/>
                  <a:gd name="T19" fmla="*/ 0 h 46"/>
                  <a:gd name="T20" fmla="*/ 2147483647 w 68"/>
                  <a:gd name="T21" fmla="*/ 2147483647 h 46"/>
                  <a:gd name="T22" fmla="*/ 0 w 68"/>
                  <a:gd name="T23" fmla="*/ 2147483647 h 4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8"/>
                  <a:gd name="T37" fmla="*/ 0 h 46"/>
                  <a:gd name="T38" fmla="*/ 68 w 68"/>
                  <a:gd name="T39" fmla="*/ 46 h 4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8" h="46">
                    <a:moveTo>
                      <a:pt x="0" y="7"/>
                    </a:moveTo>
                    <a:lnTo>
                      <a:pt x="1" y="28"/>
                    </a:lnTo>
                    <a:lnTo>
                      <a:pt x="8" y="32"/>
                    </a:lnTo>
                    <a:lnTo>
                      <a:pt x="6" y="44"/>
                    </a:lnTo>
                    <a:lnTo>
                      <a:pt x="16" y="45"/>
                    </a:lnTo>
                    <a:lnTo>
                      <a:pt x="28" y="35"/>
                    </a:lnTo>
                    <a:lnTo>
                      <a:pt x="16" y="28"/>
                    </a:lnTo>
                    <a:lnTo>
                      <a:pt x="43" y="28"/>
                    </a:lnTo>
                    <a:lnTo>
                      <a:pt x="67" y="2"/>
                    </a:lnTo>
                    <a:lnTo>
                      <a:pt x="6" y="0"/>
                    </a:lnTo>
                    <a:lnTo>
                      <a:pt x="13" y="7"/>
                    </a:lnTo>
                    <a:lnTo>
                      <a:pt x="0" y="7"/>
                    </a:lnTo>
                  </a:path>
                </a:pathLst>
              </a:custGeom>
              <a:grpFill/>
              <a:ln w="9525" cap="rnd">
                <a:solidFill>
                  <a:srgbClr val="C6C6C6"/>
                </a:solidFill>
                <a:round/>
                <a:headEnd/>
                <a:tailEnd/>
              </a:ln>
            </p:spPr>
            <p:txBody>
              <a:bodyPr lIns="100584" tIns="50292" rIns="100584" bIns="50292"/>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noFill/>
                  <a:effectLst/>
                  <a:uLnTx/>
                  <a:uFillTx/>
                  <a:latin typeface="Times New Roman"/>
                  <a:ea typeface="ＭＳ Ｐゴシック" charset="0"/>
                </a:endParaRPr>
              </a:p>
            </p:txBody>
          </p:sp>
          <p:sp>
            <p:nvSpPr>
              <p:cNvPr id="45" name="Freeform 39">
                <a:extLst>
                  <a:ext uri="{FF2B5EF4-FFF2-40B4-BE49-F238E27FC236}">
                    <a16:creationId xmlns:a16="http://schemas.microsoft.com/office/drawing/2014/main" id="{5533A430-8B55-B357-8CA3-125BE8070E7C}"/>
                  </a:ext>
                </a:extLst>
              </p:cNvPr>
              <p:cNvSpPr>
                <a:spLocks/>
              </p:cNvSpPr>
              <p:nvPr/>
            </p:nvSpPr>
            <p:spPr bwMode="gray">
              <a:xfrm>
                <a:off x="3763531" y="2237236"/>
                <a:ext cx="529833" cy="300536"/>
              </a:xfrm>
              <a:custGeom>
                <a:avLst/>
                <a:gdLst>
                  <a:gd name="T0" fmla="*/ 2147483647 w 380"/>
                  <a:gd name="T1" fmla="*/ 2147483647 h 191"/>
                  <a:gd name="T2" fmla="*/ 2147483647 w 380"/>
                  <a:gd name="T3" fmla="*/ 2147483647 h 191"/>
                  <a:gd name="T4" fmla="*/ 2147483647 w 380"/>
                  <a:gd name="T5" fmla="*/ 2147483647 h 191"/>
                  <a:gd name="T6" fmla="*/ 2147483647 w 380"/>
                  <a:gd name="T7" fmla="*/ 2147483647 h 191"/>
                  <a:gd name="T8" fmla="*/ 2147483647 w 380"/>
                  <a:gd name="T9" fmla="*/ 2147483647 h 191"/>
                  <a:gd name="T10" fmla="*/ 2147483647 w 380"/>
                  <a:gd name="T11" fmla="*/ 2147483647 h 191"/>
                  <a:gd name="T12" fmla="*/ 2147483647 w 380"/>
                  <a:gd name="T13" fmla="*/ 2147483647 h 191"/>
                  <a:gd name="T14" fmla="*/ 2147483647 w 380"/>
                  <a:gd name="T15" fmla="*/ 2147483647 h 191"/>
                  <a:gd name="T16" fmla="*/ 2147483647 w 380"/>
                  <a:gd name="T17" fmla="*/ 2147483647 h 191"/>
                  <a:gd name="T18" fmla="*/ 2147483647 w 380"/>
                  <a:gd name="T19" fmla="*/ 2147483647 h 191"/>
                  <a:gd name="T20" fmla="*/ 2147483647 w 380"/>
                  <a:gd name="T21" fmla="*/ 2147483647 h 191"/>
                  <a:gd name="T22" fmla="*/ 2147483647 w 380"/>
                  <a:gd name="T23" fmla="*/ 2147483647 h 191"/>
                  <a:gd name="T24" fmla="*/ 2147483647 w 380"/>
                  <a:gd name="T25" fmla="*/ 2147483647 h 191"/>
                  <a:gd name="T26" fmla="*/ 2147483647 w 380"/>
                  <a:gd name="T27" fmla="*/ 2147483647 h 191"/>
                  <a:gd name="T28" fmla="*/ 2147483647 w 380"/>
                  <a:gd name="T29" fmla="*/ 2147483647 h 191"/>
                  <a:gd name="T30" fmla="*/ 2147483647 w 380"/>
                  <a:gd name="T31" fmla="*/ 2147483647 h 191"/>
                  <a:gd name="T32" fmla="*/ 2147483647 w 380"/>
                  <a:gd name="T33" fmla="*/ 2147483647 h 191"/>
                  <a:gd name="T34" fmla="*/ 2147483647 w 380"/>
                  <a:gd name="T35" fmla="*/ 2147483647 h 191"/>
                  <a:gd name="T36" fmla="*/ 2147483647 w 380"/>
                  <a:gd name="T37" fmla="*/ 2147483647 h 191"/>
                  <a:gd name="T38" fmla="*/ 2147483647 w 380"/>
                  <a:gd name="T39" fmla="*/ 2147483647 h 191"/>
                  <a:gd name="T40" fmla="*/ 2147483647 w 380"/>
                  <a:gd name="T41" fmla="*/ 2147483647 h 191"/>
                  <a:gd name="T42" fmla="*/ 2147483647 w 380"/>
                  <a:gd name="T43" fmla="*/ 2147483647 h 191"/>
                  <a:gd name="T44" fmla="*/ 2147483647 w 380"/>
                  <a:gd name="T45" fmla="*/ 2147483647 h 191"/>
                  <a:gd name="T46" fmla="*/ 2147483647 w 380"/>
                  <a:gd name="T47" fmla="*/ 2147483647 h 191"/>
                  <a:gd name="T48" fmla="*/ 2147483647 w 380"/>
                  <a:gd name="T49" fmla="*/ 2147483647 h 191"/>
                  <a:gd name="T50" fmla="*/ 2147483647 w 380"/>
                  <a:gd name="T51" fmla="*/ 2147483647 h 191"/>
                  <a:gd name="T52" fmla="*/ 2147483647 w 380"/>
                  <a:gd name="T53" fmla="*/ 2147483647 h 191"/>
                  <a:gd name="T54" fmla="*/ 2147483647 w 380"/>
                  <a:gd name="T55" fmla="*/ 2147483647 h 191"/>
                  <a:gd name="T56" fmla="*/ 2147483647 w 380"/>
                  <a:gd name="T57" fmla="*/ 2147483647 h 191"/>
                  <a:gd name="T58" fmla="*/ 2147483647 w 380"/>
                  <a:gd name="T59" fmla="*/ 2147483647 h 191"/>
                  <a:gd name="T60" fmla="*/ 2147483647 w 380"/>
                  <a:gd name="T61" fmla="*/ 2147483647 h 191"/>
                  <a:gd name="T62" fmla="*/ 2147483647 w 380"/>
                  <a:gd name="T63" fmla="*/ 2147483647 h 191"/>
                  <a:gd name="T64" fmla="*/ 2147483647 w 380"/>
                  <a:gd name="T65" fmla="*/ 2147483647 h 191"/>
                  <a:gd name="T66" fmla="*/ 2147483647 w 380"/>
                  <a:gd name="T67" fmla="*/ 2147483647 h 191"/>
                  <a:gd name="T68" fmla="*/ 2147483647 w 380"/>
                  <a:gd name="T69" fmla="*/ 2147483647 h 191"/>
                  <a:gd name="T70" fmla="*/ 2147483647 w 380"/>
                  <a:gd name="T71" fmla="*/ 2147483647 h 191"/>
                  <a:gd name="T72" fmla="*/ 2147483647 w 380"/>
                  <a:gd name="T73" fmla="*/ 2147483647 h 191"/>
                  <a:gd name="T74" fmla="*/ 2147483647 w 380"/>
                  <a:gd name="T75" fmla="*/ 0 h 191"/>
                  <a:gd name="T76" fmla="*/ 2147483647 w 380"/>
                  <a:gd name="T77" fmla="*/ 2147483647 h 191"/>
                  <a:gd name="T78" fmla="*/ 2147483647 w 380"/>
                  <a:gd name="T79" fmla="*/ 2147483647 h 191"/>
                  <a:gd name="T80" fmla="*/ 2147483647 w 380"/>
                  <a:gd name="T81" fmla="*/ 2147483647 h 191"/>
                  <a:gd name="T82" fmla="*/ 2147483647 w 380"/>
                  <a:gd name="T83" fmla="*/ 2147483647 h 191"/>
                  <a:gd name="T84" fmla="*/ 2147483647 w 380"/>
                  <a:gd name="T85" fmla="*/ 2147483647 h 191"/>
                  <a:gd name="T86" fmla="*/ 2147483647 w 380"/>
                  <a:gd name="T87" fmla="*/ 2147483647 h 191"/>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80"/>
                  <a:gd name="T133" fmla="*/ 0 h 191"/>
                  <a:gd name="T134" fmla="*/ 380 w 380"/>
                  <a:gd name="T135" fmla="*/ 191 h 191"/>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80" h="191">
                    <a:moveTo>
                      <a:pt x="0" y="45"/>
                    </a:moveTo>
                    <a:lnTo>
                      <a:pt x="33" y="45"/>
                    </a:lnTo>
                    <a:lnTo>
                      <a:pt x="20" y="51"/>
                    </a:lnTo>
                    <a:lnTo>
                      <a:pt x="68" y="46"/>
                    </a:lnTo>
                    <a:lnTo>
                      <a:pt x="26" y="51"/>
                    </a:lnTo>
                    <a:lnTo>
                      <a:pt x="40" y="54"/>
                    </a:lnTo>
                    <a:lnTo>
                      <a:pt x="25" y="55"/>
                    </a:lnTo>
                    <a:lnTo>
                      <a:pt x="31" y="60"/>
                    </a:lnTo>
                    <a:lnTo>
                      <a:pt x="91" y="52"/>
                    </a:lnTo>
                    <a:lnTo>
                      <a:pt x="33" y="64"/>
                    </a:lnTo>
                    <a:lnTo>
                      <a:pt x="59" y="74"/>
                    </a:lnTo>
                    <a:lnTo>
                      <a:pt x="82" y="60"/>
                    </a:lnTo>
                    <a:lnTo>
                      <a:pt x="120" y="57"/>
                    </a:lnTo>
                    <a:lnTo>
                      <a:pt x="80" y="62"/>
                    </a:lnTo>
                    <a:lnTo>
                      <a:pt x="69" y="74"/>
                    </a:lnTo>
                    <a:lnTo>
                      <a:pt x="95" y="74"/>
                    </a:lnTo>
                    <a:lnTo>
                      <a:pt x="120" y="64"/>
                    </a:lnTo>
                    <a:lnTo>
                      <a:pt x="103" y="74"/>
                    </a:lnTo>
                    <a:lnTo>
                      <a:pt x="120" y="74"/>
                    </a:lnTo>
                    <a:lnTo>
                      <a:pt x="149" y="66"/>
                    </a:lnTo>
                    <a:lnTo>
                      <a:pt x="145" y="55"/>
                    </a:lnTo>
                    <a:lnTo>
                      <a:pt x="177" y="47"/>
                    </a:lnTo>
                    <a:lnTo>
                      <a:pt x="153" y="65"/>
                    </a:lnTo>
                    <a:lnTo>
                      <a:pt x="202" y="62"/>
                    </a:lnTo>
                    <a:lnTo>
                      <a:pt x="106" y="80"/>
                    </a:lnTo>
                    <a:lnTo>
                      <a:pt x="127" y="98"/>
                    </a:lnTo>
                    <a:lnTo>
                      <a:pt x="146" y="98"/>
                    </a:lnTo>
                    <a:lnTo>
                      <a:pt x="137" y="102"/>
                    </a:lnTo>
                    <a:lnTo>
                      <a:pt x="97" y="81"/>
                    </a:lnTo>
                    <a:lnTo>
                      <a:pt x="67" y="80"/>
                    </a:lnTo>
                    <a:lnTo>
                      <a:pt x="66" y="88"/>
                    </a:lnTo>
                    <a:lnTo>
                      <a:pt x="81" y="92"/>
                    </a:lnTo>
                    <a:lnTo>
                      <a:pt x="67" y="95"/>
                    </a:lnTo>
                    <a:lnTo>
                      <a:pt x="106" y="115"/>
                    </a:lnTo>
                    <a:lnTo>
                      <a:pt x="89" y="116"/>
                    </a:lnTo>
                    <a:lnTo>
                      <a:pt x="129" y="117"/>
                    </a:lnTo>
                    <a:lnTo>
                      <a:pt x="106" y="122"/>
                    </a:lnTo>
                    <a:lnTo>
                      <a:pt x="118" y="128"/>
                    </a:lnTo>
                    <a:lnTo>
                      <a:pt x="83" y="119"/>
                    </a:lnTo>
                    <a:lnTo>
                      <a:pt x="63" y="122"/>
                    </a:lnTo>
                    <a:lnTo>
                      <a:pt x="54" y="139"/>
                    </a:lnTo>
                    <a:lnTo>
                      <a:pt x="74" y="134"/>
                    </a:lnTo>
                    <a:lnTo>
                      <a:pt x="72" y="140"/>
                    </a:lnTo>
                    <a:lnTo>
                      <a:pt x="78" y="140"/>
                    </a:lnTo>
                    <a:lnTo>
                      <a:pt x="90" y="126"/>
                    </a:lnTo>
                    <a:lnTo>
                      <a:pt x="86" y="137"/>
                    </a:lnTo>
                    <a:lnTo>
                      <a:pt x="97" y="139"/>
                    </a:lnTo>
                    <a:lnTo>
                      <a:pt x="75" y="143"/>
                    </a:lnTo>
                    <a:lnTo>
                      <a:pt x="89" y="143"/>
                    </a:lnTo>
                    <a:lnTo>
                      <a:pt x="78" y="148"/>
                    </a:lnTo>
                    <a:lnTo>
                      <a:pt x="87" y="155"/>
                    </a:lnTo>
                    <a:lnTo>
                      <a:pt x="103" y="155"/>
                    </a:lnTo>
                    <a:lnTo>
                      <a:pt x="118" y="141"/>
                    </a:lnTo>
                    <a:lnTo>
                      <a:pt x="91" y="161"/>
                    </a:lnTo>
                    <a:lnTo>
                      <a:pt x="67" y="146"/>
                    </a:lnTo>
                    <a:lnTo>
                      <a:pt x="44" y="149"/>
                    </a:lnTo>
                    <a:lnTo>
                      <a:pt x="63" y="163"/>
                    </a:lnTo>
                    <a:lnTo>
                      <a:pt x="31" y="172"/>
                    </a:lnTo>
                    <a:lnTo>
                      <a:pt x="34" y="183"/>
                    </a:lnTo>
                    <a:lnTo>
                      <a:pt x="40" y="173"/>
                    </a:lnTo>
                    <a:lnTo>
                      <a:pt x="41" y="183"/>
                    </a:lnTo>
                    <a:lnTo>
                      <a:pt x="63" y="179"/>
                    </a:lnTo>
                    <a:lnTo>
                      <a:pt x="80" y="187"/>
                    </a:lnTo>
                    <a:lnTo>
                      <a:pt x="90" y="187"/>
                    </a:lnTo>
                    <a:lnTo>
                      <a:pt x="82" y="181"/>
                    </a:lnTo>
                    <a:lnTo>
                      <a:pt x="106" y="183"/>
                    </a:lnTo>
                    <a:lnTo>
                      <a:pt x="103" y="175"/>
                    </a:lnTo>
                    <a:lnTo>
                      <a:pt x="114" y="183"/>
                    </a:lnTo>
                    <a:lnTo>
                      <a:pt x="119" y="182"/>
                    </a:lnTo>
                    <a:lnTo>
                      <a:pt x="115" y="177"/>
                    </a:lnTo>
                    <a:lnTo>
                      <a:pt x="132" y="182"/>
                    </a:lnTo>
                    <a:lnTo>
                      <a:pt x="134" y="190"/>
                    </a:lnTo>
                    <a:lnTo>
                      <a:pt x="166" y="182"/>
                    </a:lnTo>
                    <a:lnTo>
                      <a:pt x="172" y="172"/>
                    </a:lnTo>
                    <a:lnTo>
                      <a:pt x="157" y="173"/>
                    </a:lnTo>
                    <a:lnTo>
                      <a:pt x="157" y="163"/>
                    </a:lnTo>
                    <a:lnTo>
                      <a:pt x="120" y="162"/>
                    </a:lnTo>
                    <a:lnTo>
                      <a:pt x="168" y="160"/>
                    </a:lnTo>
                    <a:lnTo>
                      <a:pt x="176" y="153"/>
                    </a:lnTo>
                    <a:lnTo>
                      <a:pt x="168" y="143"/>
                    </a:lnTo>
                    <a:lnTo>
                      <a:pt x="196" y="143"/>
                    </a:lnTo>
                    <a:lnTo>
                      <a:pt x="201" y="140"/>
                    </a:lnTo>
                    <a:lnTo>
                      <a:pt x="183" y="137"/>
                    </a:lnTo>
                    <a:lnTo>
                      <a:pt x="208" y="136"/>
                    </a:lnTo>
                    <a:lnTo>
                      <a:pt x="191" y="129"/>
                    </a:lnTo>
                    <a:lnTo>
                      <a:pt x="212" y="126"/>
                    </a:lnTo>
                    <a:lnTo>
                      <a:pt x="210" y="121"/>
                    </a:lnTo>
                    <a:lnTo>
                      <a:pt x="173" y="119"/>
                    </a:lnTo>
                    <a:lnTo>
                      <a:pt x="195" y="113"/>
                    </a:lnTo>
                    <a:lnTo>
                      <a:pt x="173" y="112"/>
                    </a:lnTo>
                    <a:lnTo>
                      <a:pt x="212" y="116"/>
                    </a:lnTo>
                    <a:lnTo>
                      <a:pt x="212" y="110"/>
                    </a:lnTo>
                    <a:lnTo>
                      <a:pt x="172" y="109"/>
                    </a:lnTo>
                    <a:lnTo>
                      <a:pt x="225" y="102"/>
                    </a:lnTo>
                    <a:lnTo>
                      <a:pt x="211" y="95"/>
                    </a:lnTo>
                    <a:lnTo>
                      <a:pt x="248" y="98"/>
                    </a:lnTo>
                    <a:lnTo>
                      <a:pt x="260" y="88"/>
                    </a:lnTo>
                    <a:lnTo>
                      <a:pt x="241" y="86"/>
                    </a:lnTo>
                    <a:lnTo>
                      <a:pt x="265" y="85"/>
                    </a:lnTo>
                    <a:lnTo>
                      <a:pt x="262" y="78"/>
                    </a:lnTo>
                    <a:lnTo>
                      <a:pt x="274" y="80"/>
                    </a:lnTo>
                    <a:lnTo>
                      <a:pt x="338" y="47"/>
                    </a:lnTo>
                    <a:lnTo>
                      <a:pt x="266" y="59"/>
                    </a:lnTo>
                    <a:lnTo>
                      <a:pt x="307" y="46"/>
                    </a:lnTo>
                    <a:lnTo>
                      <a:pt x="282" y="47"/>
                    </a:lnTo>
                    <a:lnTo>
                      <a:pt x="277" y="40"/>
                    </a:lnTo>
                    <a:lnTo>
                      <a:pt x="321" y="45"/>
                    </a:lnTo>
                    <a:lnTo>
                      <a:pt x="379" y="28"/>
                    </a:lnTo>
                    <a:lnTo>
                      <a:pt x="378" y="20"/>
                    </a:lnTo>
                    <a:lnTo>
                      <a:pt x="353" y="20"/>
                    </a:lnTo>
                    <a:lnTo>
                      <a:pt x="347" y="6"/>
                    </a:lnTo>
                    <a:lnTo>
                      <a:pt x="282" y="14"/>
                    </a:lnTo>
                    <a:lnTo>
                      <a:pt x="310" y="4"/>
                    </a:lnTo>
                    <a:lnTo>
                      <a:pt x="223" y="0"/>
                    </a:lnTo>
                    <a:lnTo>
                      <a:pt x="217" y="6"/>
                    </a:lnTo>
                    <a:lnTo>
                      <a:pt x="223" y="9"/>
                    </a:lnTo>
                    <a:lnTo>
                      <a:pt x="208" y="2"/>
                    </a:lnTo>
                    <a:lnTo>
                      <a:pt x="169" y="2"/>
                    </a:lnTo>
                    <a:lnTo>
                      <a:pt x="196" y="16"/>
                    </a:lnTo>
                    <a:lnTo>
                      <a:pt x="186" y="20"/>
                    </a:lnTo>
                    <a:lnTo>
                      <a:pt x="173" y="6"/>
                    </a:lnTo>
                    <a:lnTo>
                      <a:pt x="137" y="5"/>
                    </a:lnTo>
                    <a:lnTo>
                      <a:pt x="144" y="11"/>
                    </a:lnTo>
                    <a:lnTo>
                      <a:pt x="118" y="9"/>
                    </a:lnTo>
                    <a:lnTo>
                      <a:pt x="132" y="18"/>
                    </a:lnTo>
                    <a:lnTo>
                      <a:pt x="110" y="13"/>
                    </a:lnTo>
                    <a:lnTo>
                      <a:pt x="118" y="18"/>
                    </a:lnTo>
                    <a:lnTo>
                      <a:pt x="105" y="20"/>
                    </a:lnTo>
                    <a:lnTo>
                      <a:pt x="132" y="31"/>
                    </a:lnTo>
                    <a:lnTo>
                      <a:pt x="73" y="19"/>
                    </a:lnTo>
                    <a:lnTo>
                      <a:pt x="58" y="28"/>
                    </a:lnTo>
                    <a:lnTo>
                      <a:pt x="81" y="33"/>
                    </a:lnTo>
                    <a:lnTo>
                      <a:pt x="41" y="30"/>
                    </a:lnTo>
                    <a:lnTo>
                      <a:pt x="0" y="45"/>
                    </a:lnTo>
                  </a:path>
                </a:pathLst>
              </a:custGeom>
              <a:grpFill/>
              <a:ln w="9525" cap="rnd">
                <a:solidFill>
                  <a:srgbClr val="C6C6C6"/>
                </a:solidFill>
                <a:round/>
                <a:headEnd/>
                <a:tailEnd/>
              </a:ln>
            </p:spPr>
            <p:txBody>
              <a:bodyPr lIns="100584" tIns="50292" rIns="100584" bIns="50292"/>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noFill/>
                  <a:effectLst/>
                  <a:uLnTx/>
                  <a:uFillTx/>
                  <a:latin typeface="Times New Roman"/>
                  <a:ea typeface="ＭＳ Ｐゴシック" charset="0"/>
                </a:endParaRPr>
              </a:p>
            </p:txBody>
          </p:sp>
          <p:sp>
            <p:nvSpPr>
              <p:cNvPr id="46" name="Freeform 40">
                <a:extLst>
                  <a:ext uri="{FF2B5EF4-FFF2-40B4-BE49-F238E27FC236}">
                    <a16:creationId xmlns:a16="http://schemas.microsoft.com/office/drawing/2014/main" id="{F1643810-FC30-DB89-29E3-59E1161E9227}"/>
                  </a:ext>
                </a:extLst>
              </p:cNvPr>
              <p:cNvSpPr>
                <a:spLocks/>
              </p:cNvSpPr>
              <p:nvPr/>
            </p:nvSpPr>
            <p:spPr bwMode="gray">
              <a:xfrm>
                <a:off x="3795809" y="2626819"/>
                <a:ext cx="497553" cy="395149"/>
              </a:xfrm>
              <a:custGeom>
                <a:avLst/>
                <a:gdLst>
                  <a:gd name="T0" fmla="*/ 2147483647 w 355"/>
                  <a:gd name="T1" fmla="*/ 2147483647 h 249"/>
                  <a:gd name="T2" fmla="*/ 2147483647 w 355"/>
                  <a:gd name="T3" fmla="*/ 0 h 249"/>
                  <a:gd name="T4" fmla="*/ 2147483647 w 355"/>
                  <a:gd name="T5" fmla="*/ 2147483647 h 249"/>
                  <a:gd name="T6" fmla="*/ 2147483647 w 355"/>
                  <a:gd name="T7" fmla="*/ 2147483647 h 249"/>
                  <a:gd name="T8" fmla="*/ 2147483647 w 355"/>
                  <a:gd name="T9" fmla="*/ 2147483647 h 249"/>
                  <a:gd name="T10" fmla="*/ 2147483647 w 355"/>
                  <a:gd name="T11" fmla="*/ 2147483647 h 249"/>
                  <a:gd name="T12" fmla="*/ 2147483647 w 355"/>
                  <a:gd name="T13" fmla="*/ 2147483647 h 249"/>
                  <a:gd name="T14" fmla="*/ 2147483647 w 355"/>
                  <a:gd name="T15" fmla="*/ 2147483647 h 249"/>
                  <a:gd name="T16" fmla="*/ 2147483647 w 355"/>
                  <a:gd name="T17" fmla="*/ 2147483647 h 249"/>
                  <a:gd name="T18" fmla="*/ 2147483647 w 355"/>
                  <a:gd name="T19" fmla="*/ 2147483647 h 249"/>
                  <a:gd name="T20" fmla="*/ 2147483647 w 355"/>
                  <a:gd name="T21" fmla="*/ 2147483647 h 249"/>
                  <a:gd name="T22" fmla="*/ 2147483647 w 355"/>
                  <a:gd name="T23" fmla="*/ 2147483647 h 249"/>
                  <a:gd name="T24" fmla="*/ 2147483647 w 355"/>
                  <a:gd name="T25" fmla="*/ 2147483647 h 249"/>
                  <a:gd name="T26" fmla="*/ 2147483647 w 355"/>
                  <a:gd name="T27" fmla="*/ 2147483647 h 249"/>
                  <a:gd name="T28" fmla="*/ 2147483647 w 355"/>
                  <a:gd name="T29" fmla="*/ 2147483647 h 249"/>
                  <a:gd name="T30" fmla="*/ 2147483647 w 355"/>
                  <a:gd name="T31" fmla="*/ 2147483647 h 249"/>
                  <a:gd name="T32" fmla="*/ 2147483647 w 355"/>
                  <a:gd name="T33" fmla="*/ 2147483647 h 249"/>
                  <a:gd name="T34" fmla="*/ 2147483647 w 355"/>
                  <a:gd name="T35" fmla="*/ 2147483647 h 249"/>
                  <a:gd name="T36" fmla="*/ 2147483647 w 355"/>
                  <a:gd name="T37" fmla="*/ 2147483647 h 249"/>
                  <a:gd name="T38" fmla="*/ 2147483647 w 355"/>
                  <a:gd name="T39" fmla="*/ 2147483647 h 249"/>
                  <a:gd name="T40" fmla="*/ 2147483647 w 355"/>
                  <a:gd name="T41" fmla="*/ 2147483647 h 249"/>
                  <a:gd name="T42" fmla="*/ 2147483647 w 355"/>
                  <a:gd name="T43" fmla="*/ 2147483647 h 249"/>
                  <a:gd name="T44" fmla="*/ 2147483647 w 355"/>
                  <a:gd name="T45" fmla="*/ 2147483647 h 249"/>
                  <a:gd name="T46" fmla="*/ 2147483647 w 355"/>
                  <a:gd name="T47" fmla="*/ 2147483647 h 249"/>
                  <a:gd name="T48" fmla="*/ 2147483647 w 355"/>
                  <a:gd name="T49" fmla="*/ 2147483647 h 249"/>
                  <a:gd name="T50" fmla="*/ 2147483647 w 355"/>
                  <a:gd name="T51" fmla="*/ 2147483647 h 249"/>
                  <a:gd name="T52" fmla="*/ 2147483647 w 355"/>
                  <a:gd name="T53" fmla="*/ 2147483647 h 249"/>
                  <a:gd name="T54" fmla="*/ 2147483647 w 355"/>
                  <a:gd name="T55" fmla="*/ 2147483647 h 249"/>
                  <a:gd name="T56" fmla="*/ 2147483647 w 355"/>
                  <a:gd name="T57" fmla="*/ 2147483647 h 249"/>
                  <a:gd name="T58" fmla="*/ 2147483647 w 355"/>
                  <a:gd name="T59" fmla="*/ 2147483647 h 249"/>
                  <a:gd name="T60" fmla="*/ 2147483647 w 355"/>
                  <a:gd name="T61" fmla="*/ 2147483647 h 249"/>
                  <a:gd name="T62" fmla="*/ 2147483647 w 355"/>
                  <a:gd name="T63" fmla="*/ 2147483647 h 249"/>
                  <a:gd name="T64" fmla="*/ 2147483647 w 355"/>
                  <a:gd name="T65" fmla="*/ 2147483647 h 249"/>
                  <a:gd name="T66" fmla="*/ 2147483647 w 355"/>
                  <a:gd name="T67" fmla="*/ 2147483647 h 249"/>
                  <a:gd name="T68" fmla="*/ 2147483647 w 355"/>
                  <a:gd name="T69" fmla="*/ 2147483647 h 249"/>
                  <a:gd name="T70" fmla="*/ 2147483647 w 355"/>
                  <a:gd name="T71" fmla="*/ 2147483647 h 249"/>
                  <a:gd name="T72" fmla="*/ 2147483647 w 355"/>
                  <a:gd name="T73" fmla="*/ 2147483647 h 249"/>
                  <a:gd name="T74" fmla="*/ 2147483647 w 355"/>
                  <a:gd name="T75" fmla="*/ 2147483647 h 249"/>
                  <a:gd name="T76" fmla="*/ 2147483647 w 355"/>
                  <a:gd name="T77" fmla="*/ 2147483647 h 249"/>
                  <a:gd name="T78" fmla="*/ 2147483647 w 355"/>
                  <a:gd name="T79" fmla="*/ 2147483647 h 249"/>
                  <a:gd name="T80" fmla="*/ 2147483647 w 355"/>
                  <a:gd name="T81" fmla="*/ 2147483647 h 249"/>
                  <a:gd name="T82" fmla="*/ 2147483647 w 355"/>
                  <a:gd name="T83" fmla="*/ 2147483647 h 249"/>
                  <a:gd name="T84" fmla="*/ 2147483647 w 355"/>
                  <a:gd name="T85" fmla="*/ 2147483647 h 249"/>
                  <a:gd name="T86" fmla="*/ 2147483647 w 355"/>
                  <a:gd name="T87" fmla="*/ 2147483647 h 249"/>
                  <a:gd name="T88" fmla="*/ 2147483647 w 355"/>
                  <a:gd name="T89" fmla="*/ 2147483647 h 249"/>
                  <a:gd name="T90" fmla="*/ 2147483647 w 355"/>
                  <a:gd name="T91" fmla="*/ 2147483647 h 249"/>
                  <a:gd name="T92" fmla="*/ 2147483647 w 355"/>
                  <a:gd name="T93" fmla="*/ 2147483647 h 249"/>
                  <a:gd name="T94" fmla="*/ 2147483647 w 355"/>
                  <a:gd name="T95" fmla="*/ 2147483647 h 249"/>
                  <a:gd name="T96" fmla="*/ 2147483647 w 355"/>
                  <a:gd name="T97" fmla="*/ 2147483647 h 249"/>
                  <a:gd name="T98" fmla="*/ 2147483647 w 355"/>
                  <a:gd name="T99" fmla="*/ 2147483647 h 249"/>
                  <a:gd name="T100" fmla="*/ 2147483647 w 355"/>
                  <a:gd name="T101" fmla="*/ 2147483647 h 249"/>
                  <a:gd name="T102" fmla="*/ 2147483647 w 355"/>
                  <a:gd name="T103" fmla="*/ 2147483647 h 249"/>
                  <a:gd name="T104" fmla="*/ 0 w 355"/>
                  <a:gd name="T105" fmla="*/ 2147483647 h 249"/>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355"/>
                  <a:gd name="T160" fmla="*/ 0 h 249"/>
                  <a:gd name="T161" fmla="*/ 355 w 355"/>
                  <a:gd name="T162" fmla="*/ 249 h 249"/>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355" h="249">
                    <a:moveTo>
                      <a:pt x="0" y="55"/>
                    </a:moveTo>
                    <a:lnTo>
                      <a:pt x="1" y="28"/>
                    </a:lnTo>
                    <a:lnTo>
                      <a:pt x="17" y="8"/>
                    </a:lnTo>
                    <a:lnTo>
                      <a:pt x="41" y="0"/>
                    </a:lnTo>
                    <a:lnTo>
                      <a:pt x="61" y="4"/>
                    </a:lnTo>
                    <a:lnTo>
                      <a:pt x="39" y="28"/>
                    </a:lnTo>
                    <a:lnTo>
                      <a:pt x="45" y="43"/>
                    </a:lnTo>
                    <a:lnTo>
                      <a:pt x="61" y="57"/>
                    </a:lnTo>
                    <a:lnTo>
                      <a:pt x="41" y="63"/>
                    </a:lnTo>
                    <a:lnTo>
                      <a:pt x="62" y="63"/>
                    </a:lnTo>
                    <a:lnTo>
                      <a:pt x="65" y="50"/>
                    </a:lnTo>
                    <a:lnTo>
                      <a:pt x="49" y="42"/>
                    </a:lnTo>
                    <a:lnTo>
                      <a:pt x="62" y="33"/>
                    </a:lnTo>
                    <a:lnTo>
                      <a:pt x="52" y="21"/>
                    </a:lnTo>
                    <a:lnTo>
                      <a:pt x="73" y="24"/>
                    </a:lnTo>
                    <a:lnTo>
                      <a:pt x="54" y="18"/>
                    </a:lnTo>
                    <a:lnTo>
                      <a:pt x="75" y="20"/>
                    </a:lnTo>
                    <a:lnTo>
                      <a:pt x="60" y="11"/>
                    </a:lnTo>
                    <a:lnTo>
                      <a:pt x="79" y="11"/>
                    </a:lnTo>
                    <a:lnTo>
                      <a:pt x="89" y="4"/>
                    </a:lnTo>
                    <a:lnTo>
                      <a:pt x="104" y="2"/>
                    </a:lnTo>
                    <a:lnTo>
                      <a:pt x="104" y="14"/>
                    </a:lnTo>
                    <a:lnTo>
                      <a:pt x="115" y="18"/>
                    </a:lnTo>
                    <a:lnTo>
                      <a:pt x="112" y="43"/>
                    </a:lnTo>
                    <a:lnTo>
                      <a:pt x="125" y="31"/>
                    </a:lnTo>
                    <a:lnTo>
                      <a:pt x="132" y="37"/>
                    </a:lnTo>
                    <a:lnTo>
                      <a:pt x="152" y="25"/>
                    </a:lnTo>
                    <a:lnTo>
                      <a:pt x="182" y="31"/>
                    </a:lnTo>
                    <a:lnTo>
                      <a:pt x="194" y="43"/>
                    </a:lnTo>
                    <a:lnTo>
                      <a:pt x="186" y="50"/>
                    </a:lnTo>
                    <a:lnTo>
                      <a:pt x="202" y="46"/>
                    </a:lnTo>
                    <a:lnTo>
                      <a:pt x="197" y="55"/>
                    </a:lnTo>
                    <a:lnTo>
                      <a:pt x="207" y="57"/>
                    </a:lnTo>
                    <a:lnTo>
                      <a:pt x="216" y="49"/>
                    </a:lnTo>
                    <a:lnTo>
                      <a:pt x="229" y="55"/>
                    </a:lnTo>
                    <a:lnTo>
                      <a:pt x="233" y="62"/>
                    </a:lnTo>
                    <a:lnTo>
                      <a:pt x="222" y="63"/>
                    </a:lnTo>
                    <a:lnTo>
                      <a:pt x="239" y="63"/>
                    </a:lnTo>
                    <a:lnTo>
                      <a:pt x="236" y="72"/>
                    </a:lnTo>
                    <a:lnTo>
                      <a:pt x="249" y="68"/>
                    </a:lnTo>
                    <a:lnTo>
                      <a:pt x="240" y="75"/>
                    </a:lnTo>
                    <a:lnTo>
                      <a:pt x="266" y="73"/>
                    </a:lnTo>
                    <a:lnTo>
                      <a:pt x="252" y="82"/>
                    </a:lnTo>
                    <a:lnTo>
                      <a:pt x="263" y="82"/>
                    </a:lnTo>
                    <a:lnTo>
                      <a:pt x="259" y="88"/>
                    </a:lnTo>
                    <a:lnTo>
                      <a:pt x="271" y="78"/>
                    </a:lnTo>
                    <a:lnTo>
                      <a:pt x="282" y="88"/>
                    </a:lnTo>
                    <a:lnTo>
                      <a:pt x="262" y="95"/>
                    </a:lnTo>
                    <a:lnTo>
                      <a:pt x="291" y="101"/>
                    </a:lnTo>
                    <a:lnTo>
                      <a:pt x="266" y="102"/>
                    </a:lnTo>
                    <a:lnTo>
                      <a:pt x="275" y="107"/>
                    </a:lnTo>
                    <a:lnTo>
                      <a:pt x="268" y="117"/>
                    </a:lnTo>
                    <a:lnTo>
                      <a:pt x="296" y="131"/>
                    </a:lnTo>
                    <a:lnTo>
                      <a:pt x="311" y="127"/>
                    </a:lnTo>
                    <a:lnTo>
                      <a:pt x="318" y="145"/>
                    </a:lnTo>
                    <a:lnTo>
                      <a:pt x="332" y="144"/>
                    </a:lnTo>
                    <a:lnTo>
                      <a:pt x="331" y="151"/>
                    </a:lnTo>
                    <a:lnTo>
                      <a:pt x="354" y="155"/>
                    </a:lnTo>
                    <a:lnTo>
                      <a:pt x="351" y="164"/>
                    </a:lnTo>
                    <a:lnTo>
                      <a:pt x="339" y="163"/>
                    </a:lnTo>
                    <a:lnTo>
                      <a:pt x="344" y="169"/>
                    </a:lnTo>
                    <a:lnTo>
                      <a:pt x="339" y="178"/>
                    </a:lnTo>
                    <a:lnTo>
                      <a:pt x="328" y="174"/>
                    </a:lnTo>
                    <a:lnTo>
                      <a:pt x="326" y="191"/>
                    </a:lnTo>
                    <a:lnTo>
                      <a:pt x="286" y="159"/>
                    </a:lnTo>
                    <a:lnTo>
                      <a:pt x="272" y="162"/>
                    </a:lnTo>
                    <a:lnTo>
                      <a:pt x="282" y="169"/>
                    </a:lnTo>
                    <a:lnTo>
                      <a:pt x="274" y="178"/>
                    </a:lnTo>
                    <a:lnTo>
                      <a:pt x="279" y="177"/>
                    </a:lnTo>
                    <a:lnTo>
                      <a:pt x="288" y="193"/>
                    </a:lnTo>
                    <a:lnTo>
                      <a:pt x="308" y="197"/>
                    </a:lnTo>
                    <a:lnTo>
                      <a:pt x="307" y="206"/>
                    </a:lnTo>
                    <a:lnTo>
                      <a:pt x="318" y="214"/>
                    </a:lnTo>
                    <a:lnTo>
                      <a:pt x="311" y="236"/>
                    </a:lnTo>
                    <a:lnTo>
                      <a:pt x="262" y="213"/>
                    </a:lnTo>
                    <a:lnTo>
                      <a:pt x="295" y="248"/>
                    </a:lnTo>
                    <a:lnTo>
                      <a:pt x="232" y="228"/>
                    </a:lnTo>
                    <a:lnTo>
                      <a:pt x="222" y="217"/>
                    </a:lnTo>
                    <a:lnTo>
                      <a:pt x="231" y="216"/>
                    </a:lnTo>
                    <a:lnTo>
                      <a:pt x="210" y="208"/>
                    </a:lnTo>
                    <a:lnTo>
                      <a:pt x="205" y="196"/>
                    </a:lnTo>
                    <a:lnTo>
                      <a:pt x="188" y="191"/>
                    </a:lnTo>
                    <a:lnTo>
                      <a:pt x="188" y="200"/>
                    </a:lnTo>
                    <a:lnTo>
                      <a:pt x="177" y="196"/>
                    </a:lnTo>
                    <a:lnTo>
                      <a:pt x="165" y="205"/>
                    </a:lnTo>
                    <a:lnTo>
                      <a:pt x="147" y="196"/>
                    </a:lnTo>
                    <a:lnTo>
                      <a:pt x="156" y="180"/>
                    </a:lnTo>
                    <a:lnTo>
                      <a:pt x="202" y="180"/>
                    </a:lnTo>
                    <a:lnTo>
                      <a:pt x="191" y="166"/>
                    </a:lnTo>
                    <a:lnTo>
                      <a:pt x="218" y="144"/>
                    </a:lnTo>
                    <a:lnTo>
                      <a:pt x="199" y="114"/>
                    </a:lnTo>
                    <a:lnTo>
                      <a:pt x="186" y="112"/>
                    </a:lnTo>
                    <a:lnTo>
                      <a:pt x="194" y="107"/>
                    </a:lnTo>
                    <a:lnTo>
                      <a:pt x="165" y="116"/>
                    </a:lnTo>
                    <a:lnTo>
                      <a:pt x="165" y="107"/>
                    </a:lnTo>
                    <a:lnTo>
                      <a:pt x="174" y="101"/>
                    </a:lnTo>
                    <a:lnTo>
                      <a:pt x="152" y="90"/>
                    </a:lnTo>
                    <a:lnTo>
                      <a:pt x="152" y="82"/>
                    </a:lnTo>
                    <a:lnTo>
                      <a:pt x="132" y="77"/>
                    </a:lnTo>
                    <a:lnTo>
                      <a:pt x="137" y="88"/>
                    </a:lnTo>
                    <a:lnTo>
                      <a:pt x="104" y="84"/>
                    </a:lnTo>
                    <a:lnTo>
                      <a:pt x="112" y="92"/>
                    </a:lnTo>
                    <a:lnTo>
                      <a:pt x="22" y="78"/>
                    </a:lnTo>
                    <a:lnTo>
                      <a:pt x="6" y="63"/>
                    </a:lnTo>
                    <a:lnTo>
                      <a:pt x="34" y="64"/>
                    </a:lnTo>
                    <a:lnTo>
                      <a:pt x="0" y="55"/>
                    </a:lnTo>
                  </a:path>
                </a:pathLst>
              </a:custGeom>
              <a:grpFill/>
              <a:ln w="9525" cap="rnd">
                <a:solidFill>
                  <a:srgbClr val="C6C6C6"/>
                </a:solidFill>
                <a:round/>
                <a:headEnd/>
                <a:tailEnd/>
              </a:ln>
            </p:spPr>
            <p:txBody>
              <a:bodyPr lIns="100584" tIns="50292" rIns="100584" bIns="50292"/>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noFill/>
                  <a:effectLst/>
                  <a:uLnTx/>
                  <a:uFillTx/>
                  <a:latin typeface="Times New Roman"/>
                  <a:ea typeface="ＭＳ Ｐゴシック" charset="0"/>
                </a:endParaRPr>
              </a:p>
            </p:txBody>
          </p:sp>
          <p:sp>
            <p:nvSpPr>
              <p:cNvPr id="47" name="Freeform 41">
                <a:extLst>
                  <a:ext uri="{FF2B5EF4-FFF2-40B4-BE49-F238E27FC236}">
                    <a16:creationId xmlns:a16="http://schemas.microsoft.com/office/drawing/2014/main" id="{F146B933-D9D6-0066-941F-B7F1CBF491B5}"/>
                  </a:ext>
                </a:extLst>
              </p:cNvPr>
              <p:cNvSpPr>
                <a:spLocks/>
              </p:cNvSpPr>
              <p:nvPr/>
            </p:nvSpPr>
            <p:spPr bwMode="gray">
              <a:xfrm>
                <a:off x="3844786" y="2896188"/>
                <a:ext cx="115762" cy="90160"/>
              </a:xfrm>
              <a:custGeom>
                <a:avLst/>
                <a:gdLst>
                  <a:gd name="T0" fmla="*/ 0 w 83"/>
                  <a:gd name="T1" fmla="*/ 2147483647 h 56"/>
                  <a:gd name="T2" fmla="*/ 2147483647 w 83"/>
                  <a:gd name="T3" fmla="*/ 2147483647 h 56"/>
                  <a:gd name="T4" fmla="*/ 2147483647 w 83"/>
                  <a:gd name="T5" fmla="*/ 0 h 56"/>
                  <a:gd name="T6" fmla="*/ 2147483647 w 83"/>
                  <a:gd name="T7" fmla="*/ 2147483647 h 56"/>
                  <a:gd name="T8" fmla="*/ 2147483647 w 83"/>
                  <a:gd name="T9" fmla="*/ 2147483647 h 56"/>
                  <a:gd name="T10" fmla="*/ 2147483647 w 83"/>
                  <a:gd name="T11" fmla="*/ 2147483647 h 56"/>
                  <a:gd name="T12" fmla="*/ 2147483647 w 83"/>
                  <a:gd name="T13" fmla="*/ 2147483647 h 56"/>
                  <a:gd name="T14" fmla="*/ 2147483647 w 83"/>
                  <a:gd name="T15" fmla="*/ 2147483647 h 56"/>
                  <a:gd name="T16" fmla="*/ 2147483647 w 83"/>
                  <a:gd name="T17" fmla="*/ 2147483647 h 56"/>
                  <a:gd name="T18" fmla="*/ 2147483647 w 83"/>
                  <a:gd name="T19" fmla="*/ 2147483647 h 56"/>
                  <a:gd name="T20" fmla="*/ 0 w 83"/>
                  <a:gd name="T21" fmla="*/ 2147483647 h 5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3"/>
                  <a:gd name="T34" fmla="*/ 0 h 56"/>
                  <a:gd name="T35" fmla="*/ 83 w 83"/>
                  <a:gd name="T36" fmla="*/ 56 h 5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3" h="56">
                    <a:moveTo>
                      <a:pt x="0" y="44"/>
                    </a:moveTo>
                    <a:lnTo>
                      <a:pt x="11" y="35"/>
                    </a:lnTo>
                    <a:lnTo>
                      <a:pt x="19" y="0"/>
                    </a:lnTo>
                    <a:lnTo>
                      <a:pt x="26" y="12"/>
                    </a:lnTo>
                    <a:lnTo>
                      <a:pt x="46" y="16"/>
                    </a:lnTo>
                    <a:lnTo>
                      <a:pt x="82" y="40"/>
                    </a:lnTo>
                    <a:lnTo>
                      <a:pt x="76" y="49"/>
                    </a:lnTo>
                    <a:lnTo>
                      <a:pt x="43" y="37"/>
                    </a:lnTo>
                    <a:lnTo>
                      <a:pt x="23" y="55"/>
                    </a:lnTo>
                    <a:lnTo>
                      <a:pt x="19" y="40"/>
                    </a:lnTo>
                    <a:lnTo>
                      <a:pt x="0" y="44"/>
                    </a:lnTo>
                  </a:path>
                </a:pathLst>
              </a:custGeom>
              <a:grpFill/>
              <a:ln w="9525" cap="rnd">
                <a:solidFill>
                  <a:srgbClr val="C6C6C6"/>
                </a:solidFill>
                <a:round/>
                <a:headEnd/>
                <a:tailEnd/>
              </a:ln>
            </p:spPr>
            <p:txBody>
              <a:bodyPr lIns="100584" tIns="50292" rIns="100584" bIns="50292"/>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noFill/>
                  <a:effectLst/>
                  <a:uLnTx/>
                  <a:uFillTx/>
                  <a:latin typeface="Times New Roman"/>
                  <a:ea typeface="ＭＳ Ｐゴシック" charset="0"/>
                </a:endParaRPr>
              </a:p>
            </p:txBody>
          </p:sp>
          <p:sp>
            <p:nvSpPr>
              <p:cNvPr id="48" name="Freeform 42">
                <a:extLst>
                  <a:ext uri="{FF2B5EF4-FFF2-40B4-BE49-F238E27FC236}">
                    <a16:creationId xmlns:a16="http://schemas.microsoft.com/office/drawing/2014/main" id="{EDD690CA-6FB6-BB6B-0A34-B8C270D36E0B}"/>
                  </a:ext>
                </a:extLst>
              </p:cNvPr>
              <p:cNvSpPr>
                <a:spLocks/>
              </p:cNvSpPr>
              <p:nvPr/>
            </p:nvSpPr>
            <p:spPr bwMode="gray">
              <a:xfrm>
                <a:off x="4326756" y="3304694"/>
                <a:ext cx="115762" cy="125780"/>
              </a:xfrm>
              <a:custGeom>
                <a:avLst/>
                <a:gdLst>
                  <a:gd name="T0" fmla="*/ 0 w 84"/>
                  <a:gd name="T1" fmla="*/ 2147483647 h 80"/>
                  <a:gd name="T2" fmla="*/ 2147483647 w 84"/>
                  <a:gd name="T3" fmla="*/ 2147483647 h 80"/>
                  <a:gd name="T4" fmla="*/ 2147483647 w 84"/>
                  <a:gd name="T5" fmla="*/ 0 h 80"/>
                  <a:gd name="T6" fmla="*/ 2147483647 w 84"/>
                  <a:gd name="T7" fmla="*/ 2147483647 h 80"/>
                  <a:gd name="T8" fmla="*/ 2147483647 w 84"/>
                  <a:gd name="T9" fmla="*/ 2147483647 h 80"/>
                  <a:gd name="T10" fmla="*/ 2147483647 w 84"/>
                  <a:gd name="T11" fmla="*/ 2147483647 h 80"/>
                  <a:gd name="T12" fmla="*/ 2147483647 w 84"/>
                  <a:gd name="T13" fmla="*/ 2147483647 h 80"/>
                  <a:gd name="T14" fmla="*/ 2147483647 w 84"/>
                  <a:gd name="T15" fmla="*/ 2147483647 h 80"/>
                  <a:gd name="T16" fmla="*/ 2147483647 w 84"/>
                  <a:gd name="T17" fmla="*/ 2147483647 h 80"/>
                  <a:gd name="T18" fmla="*/ 2147483647 w 84"/>
                  <a:gd name="T19" fmla="*/ 2147483647 h 80"/>
                  <a:gd name="T20" fmla="*/ 2147483647 w 84"/>
                  <a:gd name="T21" fmla="*/ 2147483647 h 80"/>
                  <a:gd name="T22" fmla="*/ 2147483647 w 84"/>
                  <a:gd name="T23" fmla="*/ 2147483647 h 80"/>
                  <a:gd name="T24" fmla="*/ 2147483647 w 84"/>
                  <a:gd name="T25" fmla="*/ 2147483647 h 80"/>
                  <a:gd name="T26" fmla="*/ 2147483647 w 84"/>
                  <a:gd name="T27" fmla="*/ 2147483647 h 80"/>
                  <a:gd name="T28" fmla="*/ 2147483647 w 84"/>
                  <a:gd name="T29" fmla="*/ 2147483647 h 80"/>
                  <a:gd name="T30" fmla="*/ 2147483647 w 84"/>
                  <a:gd name="T31" fmla="*/ 2147483647 h 80"/>
                  <a:gd name="T32" fmla="*/ 2147483647 w 84"/>
                  <a:gd name="T33" fmla="*/ 2147483647 h 80"/>
                  <a:gd name="T34" fmla="*/ 2147483647 w 84"/>
                  <a:gd name="T35" fmla="*/ 2147483647 h 80"/>
                  <a:gd name="T36" fmla="*/ 2147483647 w 84"/>
                  <a:gd name="T37" fmla="*/ 2147483647 h 80"/>
                  <a:gd name="T38" fmla="*/ 2147483647 w 84"/>
                  <a:gd name="T39" fmla="*/ 2147483647 h 80"/>
                  <a:gd name="T40" fmla="*/ 0 w 84"/>
                  <a:gd name="T41" fmla="*/ 2147483647 h 8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4"/>
                  <a:gd name="T64" fmla="*/ 0 h 80"/>
                  <a:gd name="T65" fmla="*/ 84 w 84"/>
                  <a:gd name="T66" fmla="*/ 80 h 8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4" h="80">
                    <a:moveTo>
                      <a:pt x="0" y="61"/>
                    </a:moveTo>
                    <a:lnTo>
                      <a:pt x="33" y="3"/>
                    </a:lnTo>
                    <a:lnTo>
                      <a:pt x="47" y="0"/>
                    </a:lnTo>
                    <a:lnTo>
                      <a:pt x="30" y="30"/>
                    </a:lnTo>
                    <a:lnTo>
                      <a:pt x="41" y="23"/>
                    </a:lnTo>
                    <a:lnTo>
                      <a:pt x="48" y="36"/>
                    </a:lnTo>
                    <a:lnTo>
                      <a:pt x="71" y="36"/>
                    </a:lnTo>
                    <a:lnTo>
                      <a:pt x="66" y="48"/>
                    </a:lnTo>
                    <a:lnTo>
                      <a:pt x="77" y="48"/>
                    </a:lnTo>
                    <a:lnTo>
                      <a:pt x="71" y="60"/>
                    </a:lnTo>
                    <a:lnTo>
                      <a:pt x="80" y="52"/>
                    </a:lnTo>
                    <a:lnTo>
                      <a:pt x="83" y="64"/>
                    </a:lnTo>
                    <a:lnTo>
                      <a:pt x="71" y="79"/>
                    </a:lnTo>
                    <a:lnTo>
                      <a:pt x="71" y="68"/>
                    </a:lnTo>
                    <a:lnTo>
                      <a:pt x="65" y="73"/>
                    </a:lnTo>
                    <a:lnTo>
                      <a:pt x="65" y="57"/>
                    </a:lnTo>
                    <a:lnTo>
                      <a:pt x="45" y="73"/>
                    </a:lnTo>
                    <a:lnTo>
                      <a:pt x="57" y="63"/>
                    </a:lnTo>
                    <a:lnTo>
                      <a:pt x="40" y="64"/>
                    </a:lnTo>
                    <a:lnTo>
                      <a:pt x="44" y="57"/>
                    </a:lnTo>
                    <a:lnTo>
                      <a:pt x="0" y="61"/>
                    </a:lnTo>
                  </a:path>
                </a:pathLst>
              </a:custGeom>
              <a:grpFill/>
              <a:ln w="9525" cap="rnd">
                <a:solidFill>
                  <a:srgbClr val="C6C6C6"/>
                </a:solidFill>
                <a:round/>
                <a:headEnd/>
                <a:tailEnd/>
              </a:ln>
            </p:spPr>
            <p:txBody>
              <a:bodyPr lIns="100584" tIns="50292" rIns="100584" bIns="50292"/>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noFill/>
                  <a:effectLst/>
                  <a:uLnTx/>
                  <a:uFillTx/>
                  <a:latin typeface="Times New Roman"/>
                  <a:ea typeface="ＭＳ Ｐゴシック" charset="0"/>
                </a:endParaRPr>
              </a:p>
            </p:txBody>
          </p:sp>
          <p:sp>
            <p:nvSpPr>
              <p:cNvPr id="49" name="Freeform 43">
                <a:extLst>
                  <a:ext uri="{FF2B5EF4-FFF2-40B4-BE49-F238E27FC236}">
                    <a16:creationId xmlns:a16="http://schemas.microsoft.com/office/drawing/2014/main" id="{B8CAECF8-2019-2764-20F7-D2B4E0DD3556}"/>
                  </a:ext>
                </a:extLst>
              </p:cNvPr>
              <p:cNvSpPr>
                <a:spLocks/>
              </p:cNvSpPr>
              <p:nvPr/>
            </p:nvSpPr>
            <p:spPr bwMode="gray">
              <a:xfrm>
                <a:off x="6716569" y="4206301"/>
                <a:ext cx="35619" cy="73463"/>
              </a:xfrm>
              <a:custGeom>
                <a:avLst/>
                <a:gdLst>
                  <a:gd name="T0" fmla="*/ 0 w 25"/>
                  <a:gd name="T1" fmla="*/ 0 h 46"/>
                  <a:gd name="T2" fmla="*/ 2147483647 w 25"/>
                  <a:gd name="T3" fmla="*/ 2147483647 h 46"/>
                  <a:gd name="T4" fmla="*/ 2147483647 w 25"/>
                  <a:gd name="T5" fmla="*/ 2147483647 h 46"/>
                  <a:gd name="T6" fmla="*/ 2147483647 w 25"/>
                  <a:gd name="T7" fmla="*/ 2147483647 h 46"/>
                  <a:gd name="T8" fmla="*/ 0 w 25"/>
                  <a:gd name="T9" fmla="*/ 0 h 46"/>
                  <a:gd name="T10" fmla="*/ 0 60000 65536"/>
                  <a:gd name="T11" fmla="*/ 0 60000 65536"/>
                  <a:gd name="T12" fmla="*/ 0 60000 65536"/>
                  <a:gd name="T13" fmla="*/ 0 60000 65536"/>
                  <a:gd name="T14" fmla="*/ 0 60000 65536"/>
                  <a:gd name="T15" fmla="*/ 0 w 25"/>
                  <a:gd name="T16" fmla="*/ 0 h 46"/>
                  <a:gd name="T17" fmla="*/ 25 w 25"/>
                  <a:gd name="T18" fmla="*/ 46 h 46"/>
                </a:gdLst>
                <a:ahLst/>
                <a:cxnLst>
                  <a:cxn ang="T10">
                    <a:pos x="T0" y="T1"/>
                  </a:cxn>
                  <a:cxn ang="T11">
                    <a:pos x="T2" y="T3"/>
                  </a:cxn>
                  <a:cxn ang="T12">
                    <a:pos x="T4" y="T5"/>
                  </a:cxn>
                  <a:cxn ang="T13">
                    <a:pos x="T6" y="T7"/>
                  </a:cxn>
                  <a:cxn ang="T14">
                    <a:pos x="T8" y="T9"/>
                  </a:cxn>
                </a:cxnLst>
                <a:rect l="T15" t="T16" r="T17" b="T18"/>
                <a:pathLst>
                  <a:path w="25" h="46">
                    <a:moveTo>
                      <a:pt x="0" y="0"/>
                    </a:moveTo>
                    <a:lnTo>
                      <a:pt x="4" y="45"/>
                    </a:lnTo>
                    <a:lnTo>
                      <a:pt x="24" y="37"/>
                    </a:lnTo>
                    <a:lnTo>
                      <a:pt x="15" y="10"/>
                    </a:lnTo>
                    <a:lnTo>
                      <a:pt x="0" y="0"/>
                    </a:lnTo>
                  </a:path>
                </a:pathLst>
              </a:custGeom>
              <a:grpFill/>
              <a:ln w="9525" cap="rnd">
                <a:solidFill>
                  <a:srgbClr val="C6C6C6"/>
                </a:solidFill>
                <a:round/>
                <a:headEnd/>
                <a:tailEnd/>
              </a:ln>
            </p:spPr>
            <p:txBody>
              <a:bodyPr lIns="100584" tIns="50292" rIns="100584" bIns="50292"/>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noFill/>
                  <a:effectLst/>
                  <a:uLnTx/>
                  <a:uFillTx/>
                  <a:latin typeface="Times New Roman"/>
                  <a:ea typeface="ＭＳ Ｐゴシック" charset="0"/>
                </a:endParaRPr>
              </a:p>
            </p:txBody>
          </p:sp>
          <p:sp>
            <p:nvSpPr>
              <p:cNvPr id="50" name="Freeform 44">
                <a:extLst>
                  <a:ext uri="{FF2B5EF4-FFF2-40B4-BE49-F238E27FC236}">
                    <a16:creationId xmlns:a16="http://schemas.microsoft.com/office/drawing/2014/main" id="{4147F04E-FD7C-6804-9D5F-6F772BA79D5A}"/>
                  </a:ext>
                </a:extLst>
              </p:cNvPr>
              <p:cNvSpPr>
                <a:spLocks/>
              </p:cNvSpPr>
              <p:nvPr/>
            </p:nvSpPr>
            <p:spPr bwMode="gray">
              <a:xfrm>
                <a:off x="4048483" y="4733908"/>
                <a:ext cx="143589" cy="806994"/>
              </a:xfrm>
              <a:custGeom>
                <a:avLst/>
                <a:gdLst>
                  <a:gd name="T0" fmla="*/ 0 w 103"/>
                  <a:gd name="T1" fmla="*/ 2147483647 h 510"/>
                  <a:gd name="T2" fmla="*/ 2147483647 w 103"/>
                  <a:gd name="T3" fmla="*/ 2147483647 h 510"/>
                  <a:gd name="T4" fmla="*/ 2147483647 w 103"/>
                  <a:gd name="T5" fmla="*/ 2147483647 h 510"/>
                  <a:gd name="T6" fmla="*/ 2147483647 w 103"/>
                  <a:gd name="T7" fmla="*/ 2147483647 h 510"/>
                  <a:gd name="T8" fmla="*/ 2147483647 w 103"/>
                  <a:gd name="T9" fmla="*/ 2147483647 h 510"/>
                  <a:gd name="T10" fmla="*/ 2147483647 w 103"/>
                  <a:gd name="T11" fmla="*/ 2147483647 h 510"/>
                  <a:gd name="T12" fmla="*/ 2147483647 w 103"/>
                  <a:gd name="T13" fmla="*/ 2147483647 h 510"/>
                  <a:gd name="T14" fmla="*/ 2147483647 w 103"/>
                  <a:gd name="T15" fmla="*/ 2147483647 h 510"/>
                  <a:gd name="T16" fmla="*/ 2147483647 w 103"/>
                  <a:gd name="T17" fmla="*/ 2147483647 h 510"/>
                  <a:gd name="T18" fmla="*/ 2147483647 w 103"/>
                  <a:gd name="T19" fmla="*/ 2147483647 h 510"/>
                  <a:gd name="T20" fmla="*/ 2147483647 w 103"/>
                  <a:gd name="T21" fmla="*/ 2147483647 h 510"/>
                  <a:gd name="T22" fmla="*/ 2147483647 w 103"/>
                  <a:gd name="T23" fmla="*/ 2147483647 h 510"/>
                  <a:gd name="T24" fmla="*/ 2147483647 w 103"/>
                  <a:gd name="T25" fmla="*/ 0 h 510"/>
                  <a:gd name="T26" fmla="*/ 2147483647 w 103"/>
                  <a:gd name="T27" fmla="*/ 2147483647 h 510"/>
                  <a:gd name="T28" fmla="*/ 2147483647 w 103"/>
                  <a:gd name="T29" fmla="*/ 2147483647 h 510"/>
                  <a:gd name="T30" fmla="*/ 2147483647 w 103"/>
                  <a:gd name="T31" fmla="*/ 2147483647 h 510"/>
                  <a:gd name="T32" fmla="*/ 2147483647 w 103"/>
                  <a:gd name="T33" fmla="*/ 2147483647 h 510"/>
                  <a:gd name="T34" fmla="*/ 2147483647 w 103"/>
                  <a:gd name="T35" fmla="*/ 2147483647 h 510"/>
                  <a:gd name="T36" fmla="*/ 2147483647 w 103"/>
                  <a:gd name="T37" fmla="*/ 2147483647 h 510"/>
                  <a:gd name="T38" fmla="*/ 2147483647 w 103"/>
                  <a:gd name="T39" fmla="*/ 2147483647 h 510"/>
                  <a:gd name="T40" fmla="*/ 2147483647 w 103"/>
                  <a:gd name="T41" fmla="*/ 2147483647 h 510"/>
                  <a:gd name="T42" fmla="*/ 2147483647 w 103"/>
                  <a:gd name="T43" fmla="*/ 2147483647 h 510"/>
                  <a:gd name="T44" fmla="*/ 2147483647 w 103"/>
                  <a:gd name="T45" fmla="*/ 2147483647 h 510"/>
                  <a:gd name="T46" fmla="*/ 2147483647 w 103"/>
                  <a:gd name="T47" fmla="*/ 2147483647 h 510"/>
                  <a:gd name="T48" fmla="*/ 2147483647 w 103"/>
                  <a:gd name="T49" fmla="*/ 2147483647 h 510"/>
                  <a:gd name="T50" fmla="*/ 2147483647 w 103"/>
                  <a:gd name="T51" fmla="*/ 2147483647 h 510"/>
                  <a:gd name="T52" fmla="*/ 2147483647 w 103"/>
                  <a:gd name="T53" fmla="*/ 2147483647 h 510"/>
                  <a:gd name="T54" fmla="*/ 2147483647 w 103"/>
                  <a:gd name="T55" fmla="*/ 2147483647 h 510"/>
                  <a:gd name="T56" fmla="*/ 2147483647 w 103"/>
                  <a:gd name="T57" fmla="*/ 2147483647 h 510"/>
                  <a:gd name="T58" fmla="*/ 2147483647 w 103"/>
                  <a:gd name="T59" fmla="*/ 2147483647 h 510"/>
                  <a:gd name="T60" fmla="*/ 2147483647 w 103"/>
                  <a:gd name="T61" fmla="*/ 2147483647 h 510"/>
                  <a:gd name="T62" fmla="*/ 2147483647 w 103"/>
                  <a:gd name="T63" fmla="*/ 2147483647 h 510"/>
                  <a:gd name="T64" fmla="*/ 2147483647 w 103"/>
                  <a:gd name="T65" fmla="*/ 2147483647 h 510"/>
                  <a:gd name="T66" fmla="*/ 2147483647 w 103"/>
                  <a:gd name="T67" fmla="*/ 2147483647 h 510"/>
                  <a:gd name="T68" fmla="*/ 2147483647 w 103"/>
                  <a:gd name="T69" fmla="*/ 2147483647 h 510"/>
                  <a:gd name="T70" fmla="*/ 2147483647 w 103"/>
                  <a:gd name="T71" fmla="*/ 2147483647 h 510"/>
                  <a:gd name="T72" fmla="*/ 2147483647 w 103"/>
                  <a:gd name="T73" fmla="*/ 2147483647 h 510"/>
                  <a:gd name="T74" fmla="*/ 2147483647 w 103"/>
                  <a:gd name="T75" fmla="*/ 2147483647 h 510"/>
                  <a:gd name="T76" fmla="*/ 2147483647 w 103"/>
                  <a:gd name="T77" fmla="*/ 2147483647 h 510"/>
                  <a:gd name="T78" fmla="*/ 2147483647 w 103"/>
                  <a:gd name="T79" fmla="*/ 2147483647 h 510"/>
                  <a:gd name="T80" fmla="*/ 2147483647 w 103"/>
                  <a:gd name="T81" fmla="*/ 2147483647 h 510"/>
                  <a:gd name="T82" fmla="*/ 2147483647 w 103"/>
                  <a:gd name="T83" fmla="*/ 2147483647 h 510"/>
                  <a:gd name="T84" fmla="*/ 2147483647 w 103"/>
                  <a:gd name="T85" fmla="*/ 2147483647 h 510"/>
                  <a:gd name="T86" fmla="*/ 2147483647 w 103"/>
                  <a:gd name="T87" fmla="*/ 2147483647 h 510"/>
                  <a:gd name="T88" fmla="*/ 2147483647 w 103"/>
                  <a:gd name="T89" fmla="*/ 2147483647 h 510"/>
                  <a:gd name="T90" fmla="*/ 2147483647 w 103"/>
                  <a:gd name="T91" fmla="*/ 2147483647 h 510"/>
                  <a:gd name="T92" fmla="*/ 2147483647 w 103"/>
                  <a:gd name="T93" fmla="*/ 2147483647 h 510"/>
                  <a:gd name="T94" fmla="*/ 0 w 103"/>
                  <a:gd name="T95" fmla="*/ 2147483647 h 51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03"/>
                  <a:gd name="T145" fmla="*/ 0 h 510"/>
                  <a:gd name="T146" fmla="*/ 103 w 103"/>
                  <a:gd name="T147" fmla="*/ 510 h 51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03" h="510">
                    <a:moveTo>
                      <a:pt x="0" y="397"/>
                    </a:moveTo>
                    <a:lnTo>
                      <a:pt x="7" y="384"/>
                    </a:lnTo>
                    <a:lnTo>
                      <a:pt x="22" y="395"/>
                    </a:lnTo>
                    <a:lnTo>
                      <a:pt x="35" y="367"/>
                    </a:lnTo>
                    <a:lnTo>
                      <a:pt x="30" y="357"/>
                    </a:lnTo>
                    <a:lnTo>
                      <a:pt x="40" y="321"/>
                    </a:lnTo>
                    <a:lnTo>
                      <a:pt x="22" y="317"/>
                    </a:lnTo>
                    <a:lnTo>
                      <a:pt x="23" y="260"/>
                    </a:lnTo>
                    <a:lnTo>
                      <a:pt x="50" y="198"/>
                    </a:lnTo>
                    <a:lnTo>
                      <a:pt x="48" y="147"/>
                    </a:lnTo>
                    <a:lnTo>
                      <a:pt x="66" y="50"/>
                    </a:lnTo>
                    <a:lnTo>
                      <a:pt x="62" y="7"/>
                    </a:lnTo>
                    <a:lnTo>
                      <a:pt x="73" y="0"/>
                    </a:lnTo>
                    <a:lnTo>
                      <a:pt x="85" y="21"/>
                    </a:lnTo>
                    <a:lnTo>
                      <a:pt x="94" y="67"/>
                    </a:lnTo>
                    <a:lnTo>
                      <a:pt x="102" y="68"/>
                    </a:lnTo>
                    <a:lnTo>
                      <a:pt x="101" y="83"/>
                    </a:lnTo>
                    <a:lnTo>
                      <a:pt x="88" y="89"/>
                    </a:lnTo>
                    <a:lnTo>
                      <a:pt x="88" y="118"/>
                    </a:lnTo>
                    <a:lnTo>
                      <a:pt x="73" y="135"/>
                    </a:lnTo>
                    <a:lnTo>
                      <a:pt x="62" y="177"/>
                    </a:lnTo>
                    <a:lnTo>
                      <a:pt x="70" y="216"/>
                    </a:lnTo>
                    <a:lnTo>
                      <a:pt x="54" y="251"/>
                    </a:lnTo>
                    <a:lnTo>
                      <a:pt x="43" y="334"/>
                    </a:lnTo>
                    <a:lnTo>
                      <a:pt x="52" y="365"/>
                    </a:lnTo>
                    <a:lnTo>
                      <a:pt x="45" y="367"/>
                    </a:lnTo>
                    <a:lnTo>
                      <a:pt x="47" y="395"/>
                    </a:lnTo>
                    <a:lnTo>
                      <a:pt x="27" y="452"/>
                    </a:lnTo>
                    <a:lnTo>
                      <a:pt x="28" y="460"/>
                    </a:lnTo>
                    <a:lnTo>
                      <a:pt x="39" y="458"/>
                    </a:lnTo>
                    <a:lnTo>
                      <a:pt x="43" y="479"/>
                    </a:lnTo>
                    <a:lnTo>
                      <a:pt x="88" y="484"/>
                    </a:lnTo>
                    <a:lnTo>
                      <a:pt x="58" y="492"/>
                    </a:lnTo>
                    <a:lnTo>
                      <a:pt x="54" y="509"/>
                    </a:lnTo>
                    <a:lnTo>
                      <a:pt x="41" y="504"/>
                    </a:lnTo>
                    <a:lnTo>
                      <a:pt x="55" y="494"/>
                    </a:lnTo>
                    <a:lnTo>
                      <a:pt x="34" y="489"/>
                    </a:lnTo>
                    <a:lnTo>
                      <a:pt x="31" y="471"/>
                    </a:lnTo>
                    <a:lnTo>
                      <a:pt x="27" y="479"/>
                    </a:lnTo>
                    <a:lnTo>
                      <a:pt x="18" y="463"/>
                    </a:lnTo>
                    <a:lnTo>
                      <a:pt x="22" y="458"/>
                    </a:lnTo>
                    <a:lnTo>
                      <a:pt x="11" y="449"/>
                    </a:lnTo>
                    <a:lnTo>
                      <a:pt x="22" y="440"/>
                    </a:lnTo>
                    <a:lnTo>
                      <a:pt x="12" y="416"/>
                    </a:lnTo>
                    <a:lnTo>
                      <a:pt x="28" y="418"/>
                    </a:lnTo>
                    <a:lnTo>
                      <a:pt x="12" y="407"/>
                    </a:lnTo>
                    <a:lnTo>
                      <a:pt x="17" y="396"/>
                    </a:lnTo>
                    <a:lnTo>
                      <a:pt x="0" y="397"/>
                    </a:lnTo>
                  </a:path>
                </a:pathLst>
              </a:custGeom>
              <a:grpFill/>
              <a:ln w="9525" cap="rnd">
                <a:solidFill>
                  <a:srgbClr val="C6C6C6"/>
                </a:solidFill>
                <a:round/>
                <a:headEnd/>
                <a:tailEnd/>
              </a:ln>
            </p:spPr>
            <p:txBody>
              <a:bodyPr lIns="100584" tIns="50292" rIns="100584" bIns="50292"/>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noFill/>
                  <a:effectLst/>
                  <a:uLnTx/>
                  <a:uFillTx/>
                  <a:latin typeface="Times New Roman"/>
                  <a:ea typeface="ＭＳ Ｐゴシック" charset="0"/>
                </a:endParaRPr>
              </a:p>
            </p:txBody>
          </p:sp>
          <p:sp>
            <p:nvSpPr>
              <p:cNvPr id="51" name="Freeform 45">
                <a:extLst>
                  <a:ext uri="{FF2B5EF4-FFF2-40B4-BE49-F238E27FC236}">
                    <a16:creationId xmlns:a16="http://schemas.microsoft.com/office/drawing/2014/main" id="{CB3C34BB-243D-135C-F6C4-E68054C14341}"/>
                  </a:ext>
                </a:extLst>
              </p:cNvPr>
              <p:cNvSpPr>
                <a:spLocks/>
              </p:cNvSpPr>
              <p:nvPr/>
            </p:nvSpPr>
            <p:spPr bwMode="gray">
              <a:xfrm>
                <a:off x="4051822" y="5410670"/>
                <a:ext cx="24488" cy="28941"/>
              </a:xfrm>
              <a:custGeom>
                <a:avLst/>
                <a:gdLst>
                  <a:gd name="T0" fmla="*/ 0 w 17"/>
                  <a:gd name="T1" fmla="*/ 2147483647 h 19"/>
                  <a:gd name="T2" fmla="*/ 2147483647 w 17"/>
                  <a:gd name="T3" fmla="*/ 0 h 19"/>
                  <a:gd name="T4" fmla="*/ 2147483647 w 17"/>
                  <a:gd name="T5" fmla="*/ 2147483647 h 19"/>
                  <a:gd name="T6" fmla="*/ 0 w 17"/>
                  <a:gd name="T7" fmla="*/ 2147483647 h 19"/>
                  <a:gd name="T8" fmla="*/ 0 60000 65536"/>
                  <a:gd name="T9" fmla="*/ 0 60000 65536"/>
                  <a:gd name="T10" fmla="*/ 0 60000 65536"/>
                  <a:gd name="T11" fmla="*/ 0 60000 65536"/>
                  <a:gd name="T12" fmla="*/ 0 w 17"/>
                  <a:gd name="T13" fmla="*/ 0 h 19"/>
                  <a:gd name="T14" fmla="*/ 17 w 17"/>
                  <a:gd name="T15" fmla="*/ 19 h 19"/>
                </a:gdLst>
                <a:ahLst/>
                <a:cxnLst>
                  <a:cxn ang="T8">
                    <a:pos x="T0" y="T1"/>
                  </a:cxn>
                  <a:cxn ang="T9">
                    <a:pos x="T2" y="T3"/>
                  </a:cxn>
                  <a:cxn ang="T10">
                    <a:pos x="T4" y="T5"/>
                  </a:cxn>
                  <a:cxn ang="T11">
                    <a:pos x="T6" y="T7"/>
                  </a:cxn>
                </a:cxnLst>
                <a:rect l="T12" t="T13" r="T14" b="T15"/>
                <a:pathLst>
                  <a:path w="17" h="19">
                    <a:moveTo>
                      <a:pt x="0" y="9"/>
                    </a:moveTo>
                    <a:lnTo>
                      <a:pt x="6" y="0"/>
                    </a:lnTo>
                    <a:lnTo>
                      <a:pt x="16" y="18"/>
                    </a:lnTo>
                    <a:lnTo>
                      <a:pt x="0" y="9"/>
                    </a:lnTo>
                  </a:path>
                </a:pathLst>
              </a:custGeom>
              <a:grpFill/>
              <a:ln w="9525" cap="rnd">
                <a:solidFill>
                  <a:srgbClr val="C6C6C6"/>
                </a:solidFill>
                <a:round/>
                <a:headEnd/>
                <a:tailEnd/>
              </a:ln>
            </p:spPr>
            <p:txBody>
              <a:bodyPr lIns="100584" tIns="50292" rIns="100584" bIns="50292"/>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noFill/>
                  <a:effectLst/>
                  <a:uLnTx/>
                  <a:uFillTx/>
                  <a:latin typeface="Times New Roman"/>
                  <a:ea typeface="ＭＳ Ｐゴシック" charset="0"/>
                </a:endParaRPr>
              </a:p>
            </p:txBody>
          </p:sp>
          <p:sp>
            <p:nvSpPr>
              <p:cNvPr id="52" name="Freeform 46">
                <a:extLst>
                  <a:ext uri="{FF2B5EF4-FFF2-40B4-BE49-F238E27FC236}">
                    <a16:creationId xmlns:a16="http://schemas.microsoft.com/office/drawing/2014/main" id="{BC278381-8368-6FAD-8D22-E8F45EAF8158}"/>
                  </a:ext>
                </a:extLst>
              </p:cNvPr>
              <p:cNvSpPr>
                <a:spLocks/>
              </p:cNvSpPr>
              <p:nvPr/>
            </p:nvSpPr>
            <p:spPr bwMode="gray">
              <a:xfrm>
                <a:off x="4066292" y="5247045"/>
                <a:ext cx="23375" cy="41185"/>
              </a:xfrm>
              <a:custGeom>
                <a:avLst/>
                <a:gdLst>
                  <a:gd name="T0" fmla="*/ 0 w 17"/>
                  <a:gd name="T1" fmla="*/ 2147483647 h 27"/>
                  <a:gd name="T2" fmla="*/ 2147483647 w 17"/>
                  <a:gd name="T3" fmla="*/ 0 h 27"/>
                  <a:gd name="T4" fmla="*/ 2147483647 w 17"/>
                  <a:gd name="T5" fmla="*/ 2147483647 h 27"/>
                  <a:gd name="T6" fmla="*/ 0 w 17"/>
                  <a:gd name="T7" fmla="*/ 2147483647 h 27"/>
                  <a:gd name="T8" fmla="*/ 0 60000 65536"/>
                  <a:gd name="T9" fmla="*/ 0 60000 65536"/>
                  <a:gd name="T10" fmla="*/ 0 60000 65536"/>
                  <a:gd name="T11" fmla="*/ 0 60000 65536"/>
                  <a:gd name="T12" fmla="*/ 0 w 17"/>
                  <a:gd name="T13" fmla="*/ 0 h 27"/>
                  <a:gd name="T14" fmla="*/ 17 w 17"/>
                  <a:gd name="T15" fmla="*/ 27 h 27"/>
                </a:gdLst>
                <a:ahLst/>
                <a:cxnLst>
                  <a:cxn ang="T8">
                    <a:pos x="T0" y="T1"/>
                  </a:cxn>
                  <a:cxn ang="T9">
                    <a:pos x="T2" y="T3"/>
                  </a:cxn>
                  <a:cxn ang="T10">
                    <a:pos x="T4" y="T5"/>
                  </a:cxn>
                  <a:cxn ang="T11">
                    <a:pos x="T6" y="T7"/>
                  </a:cxn>
                </a:cxnLst>
                <a:rect l="T12" t="T13" r="T14" b="T15"/>
                <a:pathLst>
                  <a:path w="17" h="27">
                    <a:moveTo>
                      <a:pt x="0" y="22"/>
                    </a:moveTo>
                    <a:lnTo>
                      <a:pt x="16" y="0"/>
                    </a:lnTo>
                    <a:lnTo>
                      <a:pt x="16" y="26"/>
                    </a:lnTo>
                    <a:lnTo>
                      <a:pt x="0" y="22"/>
                    </a:lnTo>
                  </a:path>
                </a:pathLst>
              </a:custGeom>
              <a:grpFill/>
              <a:ln w="9525" cap="rnd">
                <a:solidFill>
                  <a:srgbClr val="C6C6C6"/>
                </a:solidFill>
                <a:round/>
                <a:headEnd/>
                <a:tailEnd/>
              </a:ln>
            </p:spPr>
            <p:txBody>
              <a:bodyPr lIns="100584" tIns="50292" rIns="100584" bIns="50292"/>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noFill/>
                  <a:effectLst/>
                  <a:uLnTx/>
                  <a:uFillTx/>
                  <a:latin typeface="Times New Roman"/>
                  <a:ea typeface="ＭＳ Ｐゴシック" charset="0"/>
                </a:endParaRPr>
              </a:p>
            </p:txBody>
          </p:sp>
          <p:sp>
            <p:nvSpPr>
              <p:cNvPr id="53" name="Freeform 47">
                <a:extLst>
                  <a:ext uri="{FF2B5EF4-FFF2-40B4-BE49-F238E27FC236}">
                    <a16:creationId xmlns:a16="http://schemas.microsoft.com/office/drawing/2014/main" id="{0316E9A2-46DE-1F69-0976-57978A490D1A}"/>
                  </a:ext>
                </a:extLst>
              </p:cNvPr>
              <p:cNvSpPr>
                <a:spLocks/>
              </p:cNvSpPr>
              <p:nvPr/>
            </p:nvSpPr>
            <p:spPr bwMode="gray">
              <a:xfrm>
                <a:off x="4078536" y="5530884"/>
                <a:ext cx="23375" cy="26714"/>
              </a:xfrm>
              <a:custGeom>
                <a:avLst/>
                <a:gdLst>
                  <a:gd name="T0" fmla="*/ 0 w 17"/>
                  <a:gd name="T1" fmla="*/ 0 h 17"/>
                  <a:gd name="T2" fmla="*/ 2147483647 w 17"/>
                  <a:gd name="T3" fmla="*/ 2147483647 h 17"/>
                  <a:gd name="T4" fmla="*/ 2147483647 w 17"/>
                  <a:gd name="T5" fmla="*/ 2147483647 h 17"/>
                  <a:gd name="T6" fmla="*/ 0 w 17"/>
                  <a:gd name="T7" fmla="*/ 0 h 17"/>
                  <a:gd name="T8" fmla="*/ 0 60000 65536"/>
                  <a:gd name="T9" fmla="*/ 0 60000 65536"/>
                  <a:gd name="T10" fmla="*/ 0 60000 65536"/>
                  <a:gd name="T11" fmla="*/ 0 60000 65536"/>
                  <a:gd name="T12" fmla="*/ 0 w 17"/>
                  <a:gd name="T13" fmla="*/ 0 h 17"/>
                  <a:gd name="T14" fmla="*/ 17 w 17"/>
                  <a:gd name="T15" fmla="*/ 17 h 17"/>
                </a:gdLst>
                <a:ahLst/>
                <a:cxnLst>
                  <a:cxn ang="T8">
                    <a:pos x="T0" y="T1"/>
                  </a:cxn>
                  <a:cxn ang="T9">
                    <a:pos x="T2" y="T3"/>
                  </a:cxn>
                  <a:cxn ang="T10">
                    <a:pos x="T4" y="T5"/>
                  </a:cxn>
                  <a:cxn ang="T11">
                    <a:pos x="T6" y="T7"/>
                  </a:cxn>
                </a:cxnLst>
                <a:rect l="T12" t="T13" r="T14" b="T15"/>
                <a:pathLst>
                  <a:path w="17" h="17">
                    <a:moveTo>
                      <a:pt x="0" y="0"/>
                    </a:moveTo>
                    <a:lnTo>
                      <a:pt x="16" y="4"/>
                    </a:lnTo>
                    <a:lnTo>
                      <a:pt x="16" y="16"/>
                    </a:lnTo>
                    <a:lnTo>
                      <a:pt x="0" y="0"/>
                    </a:lnTo>
                  </a:path>
                </a:pathLst>
              </a:custGeom>
              <a:grpFill/>
              <a:ln w="9525" cap="rnd">
                <a:solidFill>
                  <a:srgbClr val="C6C6C6"/>
                </a:solidFill>
                <a:round/>
                <a:headEnd/>
                <a:tailEnd/>
              </a:ln>
            </p:spPr>
            <p:txBody>
              <a:bodyPr lIns="100584" tIns="50292" rIns="100584" bIns="50292"/>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noFill/>
                  <a:effectLst/>
                  <a:uLnTx/>
                  <a:uFillTx/>
                  <a:latin typeface="Times New Roman"/>
                  <a:ea typeface="ＭＳ Ｐゴシック" charset="0"/>
                </a:endParaRPr>
              </a:p>
            </p:txBody>
          </p:sp>
          <p:sp>
            <p:nvSpPr>
              <p:cNvPr id="54" name="Freeform 48">
                <a:extLst>
                  <a:ext uri="{FF2B5EF4-FFF2-40B4-BE49-F238E27FC236}">
                    <a16:creationId xmlns:a16="http://schemas.microsoft.com/office/drawing/2014/main" id="{85F75A1D-3E56-DC50-6CB2-7F91A57AB562}"/>
                  </a:ext>
                </a:extLst>
              </p:cNvPr>
              <p:cNvSpPr>
                <a:spLocks/>
              </p:cNvSpPr>
              <p:nvPr/>
            </p:nvSpPr>
            <p:spPr bwMode="gray">
              <a:xfrm>
                <a:off x="4082987" y="5495265"/>
                <a:ext cx="35619" cy="37845"/>
              </a:xfrm>
              <a:custGeom>
                <a:avLst/>
                <a:gdLst>
                  <a:gd name="T0" fmla="*/ 0 w 27"/>
                  <a:gd name="T1" fmla="*/ 2147483647 h 25"/>
                  <a:gd name="T2" fmla="*/ 2147483647 w 27"/>
                  <a:gd name="T3" fmla="*/ 0 h 25"/>
                  <a:gd name="T4" fmla="*/ 2147483647 w 27"/>
                  <a:gd name="T5" fmla="*/ 2147483647 h 25"/>
                  <a:gd name="T6" fmla="*/ 2147483647 w 27"/>
                  <a:gd name="T7" fmla="*/ 2147483647 h 25"/>
                  <a:gd name="T8" fmla="*/ 2147483647 w 27"/>
                  <a:gd name="T9" fmla="*/ 2147483647 h 25"/>
                  <a:gd name="T10" fmla="*/ 0 w 27"/>
                  <a:gd name="T11" fmla="*/ 2147483647 h 25"/>
                  <a:gd name="T12" fmla="*/ 0 60000 65536"/>
                  <a:gd name="T13" fmla="*/ 0 60000 65536"/>
                  <a:gd name="T14" fmla="*/ 0 60000 65536"/>
                  <a:gd name="T15" fmla="*/ 0 60000 65536"/>
                  <a:gd name="T16" fmla="*/ 0 60000 65536"/>
                  <a:gd name="T17" fmla="*/ 0 60000 65536"/>
                  <a:gd name="T18" fmla="*/ 0 w 27"/>
                  <a:gd name="T19" fmla="*/ 0 h 25"/>
                  <a:gd name="T20" fmla="*/ 27 w 27"/>
                  <a:gd name="T21" fmla="*/ 25 h 25"/>
                </a:gdLst>
                <a:ahLst/>
                <a:cxnLst>
                  <a:cxn ang="T12">
                    <a:pos x="T0" y="T1"/>
                  </a:cxn>
                  <a:cxn ang="T13">
                    <a:pos x="T2" y="T3"/>
                  </a:cxn>
                  <a:cxn ang="T14">
                    <a:pos x="T4" y="T5"/>
                  </a:cxn>
                  <a:cxn ang="T15">
                    <a:pos x="T6" y="T7"/>
                  </a:cxn>
                  <a:cxn ang="T16">
                    <a:pos x="T8" y="T9"/>
                  </a:cxn>
                  <a:cxn ang="T17">
                    <a:pos x="T10" y="T11"/>
                  </a:cxn>
                </a:cxnLst>
                <a:rect l="T18" t="T19" r="T20" b="T21"/>
                <a:pathLst>
                  <a:path w="27" h="25">
                    <a:moveTo>
                      <a:pt x="0" y="5"/>
                    </a:moveTo>
                    <a:lnTo>
                      <a:pt x="6" y="0"/>
                    </a:lnTo>
                    <a:lnTo>
                      <a:pt x="6" y="11"/>
                    </a:lnTo>
                    <a:lnTo>
                      <a:pt x="26" y="14"/>
                    </a:lnTo>
                    <a:lnTo>
                      <a:pt x="13" y="24"/>
                    </a:lnTo>
                    <a:lnTo>
                      <a:pt x="0" y="5"/>
                    </a:lnTo>
                  </a:path>
                </a:pathLst>
              </a:custGeom>
              <a:grpFill/>
              <a:ln w="9525" cap="rnd">
                <a:solidFill>
                  <a:srgbClr val="C6C6C6"/>
                </a:solidFill>
                <a:round/>
                <a:headEnd/>
                <a:tailEnd/>
              </a:ln>
            </p:spPr>
            <p:txBody>
              <a:bodyPr lIns="100584" tIns="50292" rIns="100584" bIns="50292"/>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noFill/>
                  <a:effectLst/>
                  <a:uLnTx/>
                  <a:uFillTx/>
                  <a:latin typeface="Times New Roman"/>
                  <a:ea typeface="ＭＳ Ｐゴシック" charset="0"/>
                </a:endParaRPr>
              </a:p>
            </p:txBody>
          </p:sp>
          <p:sp>
            <p:nvSpPr>
              <p:cNvPr id="55" name="Freeform 49">
                <a:extLst>
                  <a:ext uri="{FF2B5EF4-FFF2-40B4-BE49-F238E27FC236}">
                    <a16:creationId xmlns:a16="http://schemas.microsoft.com/office/drawing/2014/main" id="{F9EFA9F0-D7D8-3F07-40A2-5AD3026FBF74}"/>
                  </a:ext>
                </a:extLst>
              </p:cNvPr>
              <p:cNvSpPr>
                <a:spLocks/>
              </p:cNvSpPr>
              <p:nvPr/>
            </p:nvSpPr>
            <p:spPr bwMode="gray">
              <a:xfrm>
                <a:off x="4298928" y="5521979"/>
                <a:ext cx="25602" cy="27827"/>
              </a:xfrm>
              <a:custGeom>
                <a:avLst/>
                <a:gdLst>
                  <a:gd name="T0" fmla="*/ 0 w 17"/>
                  <a:gd name="T1" fmla="*/ 2147483647 h 17"/>
                  <a:gd name="T2" fmla="*/ 2147483647 w 17"/>
                  <a:gd name="T3" fmla="*/ 0 h 17"/>
                  <a:gd name="T4" fmla="*/ 2147483647 w 17"/>
                  <a:gd name="T5" fmla="*/ 2147483647 h 17"/>
                  <a:gd name="T6" fmla="*/ 0 w 17"/>
                  <a:gd name="T7" fmla="*/ 2147483647 h 17"/>
                  <a:gd name="T8" fmla="*/ 0 60000 65536"/>
                  <a:gd name="T9" fmla="*/ 0 60000 65536"/>
                  <a:gd name="T10" fmla="*/ 0 60000 65536"/>
                  <a:gd name="T11" fmla="*/ 0 60000 65536"/>
                  <a:gd name="T12" fmla="*/ 0 w 17"/>
                  <a:gd name="T13" fmla="*/ 0 h 17"/>
                  <a:gd name="T14" fmla="*/ 17 w 17"/>
                  <a:gd name="T15" fmla="*/ 17 h 17"/>
                </a:gdLst>
                <a:ahLst/>
                <a:cxnLst>
                  <a:cxn ang="T8">
                    <a:pos x="T0" y="T1"/>
                  </a:cxn>
                  <a:cxn ang="T9">
                    <a:pos x="T2" y="T3"/>
                  </a:cxn>
                  <a:cxn ang="T10">
                    <a:pos x="T4" y="T5"/>
                  </a:cxn>
                  <a:cxn ang="T11">
                    <a:pos x="T6" y="T7"/>
                  </a:cxn>
                </a:cxnLst>
                <a:rect l="T12" t="T13" r="T14" b="T15"/>
                <a:pathLst>
                  <a:path w="17" h="17">
                    <a:moveTo>
                      <a:pt x="0" y="12"/>
                    </a:moveTo>
                    <a:lnTo>
                      <a:pt x="4" y="0"/>
                    </a:lnTo>
                    <a:lnTo>
                      <a:pt x="16" y="16"/>
                    </a:lnTo>
                    <a:lnTo>
                      <a:pt x="0" y="12"/>
                    </a:lnTo>
                  </a:path>
                </a:pathLst>
              </a:custGeom>
              <a:grpFill/>
              <a:ln w="9525" cap="rnd">
                <a:solidFill>
                  <a:srgbClr val="C6C6C6"/>
                </a:solidFill>
                <a:round/>
                <a:headEnd/>
                <a:tailEnd/>
              </a:ln>
            </p:spPr>
            <p:txBody>
              <a:bodyPr lIns="100584" tIns="50292" rIns="100584" bIns="50292"/>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noFill/>
                  <a:effectLst/>
                  <a:uLnTx/>
                  <a:uFillTx/>
                  <a:latin typeface="Times New Roman"/>
                  <a:ea typeface="ＭＳ Ｐゴシック" charset="0"/>
                </a:endParaRPr>
              </a:p>
            </p:txBody>
          </p:sp>
          <p:sp>
            <p:nvSpPr>
              <p:cNvPr id="56" name="Freeform 50">
                <a:extLst>
                  <a:ext uri="{FF2B5EF4-FFF2-40B4-BE49-F238E27FC236}">
                    <a16:creationId xmlns:a16="http://schemas.microsoft.com/office/drawing/2014/main" id="{B1445807-9CFA-E692-67BB-3B6635213D18}"/>
                  </a:ext>
                </a:extLst>
              </p:cNvPr>
              <p:cNvSpPr>
                <a:spLocks/>
              </p:cNvSpPr>
              <p:nvPr/>
            </p:nvSpPr>
            <p:spPr bwMode="gray">
              <a:xfrm>
                <a:off x="4118606" y="5509736"/>
                <a:ext cx="50090" cy="63447"/>
              </a:xfrm>
              <a:custGeom>
                <a:avLst/>
                <a:gdLst>
                  <a:gd name="T0" fmla="*/ 0 w 35"/>
                  <a:gd name="T1" fmla="*/ 2147483647 h 39"/>
                  <a:gd name="T2" fmla="*/ 2147483647 w 35"/>
                  <a:gd name="T3" fmla="*/ 2147483647 h 39"/>
                  <a:gd name="T4" fmla="*/ 2147483647 w 35"/>
                  <a:gd name="T5" fmla="*/ 2147483647 h 39"/>
                  <a:gd name="T6" fmla="*/ 2147483647 w 35"/>
                  <a:gd name="T7" fmla="*/ 2147483647 h 39"/>
                  <a:gd name="T8" fmla="*/ 2147483647 w 35"/>
                  <a:gd name="T9" fmla="*/ 2147483647 h 39"/>
                  <a:gd name="T10" fmla="*/ 2147483647 w 35"/>
                  <a:gd name="T11" fmla="*/ 2147483647 h 39"/>
                  <a:gd name="T12" fmla="*/ 2147483647 w 35"/>
                  <a:gd name="T13" fmla="*/ 2147483647 h 39"/>
                  <a:gd name="T14" fmla="*/ 2147483647 w 35"/>
                  <a:gd name="T15" fmla="*/ 0 h 39"/>
                  <a:gd name="T16" fmla="*/ 2147483647 w 35"/>
                  <a:gd name="T17" fmla="*/ 2147483647 h 39"/>
                  <a:gd name="T18" fmla="*/ 0 w 35"/>
                  <a:gd name="T19" fmla="*/ 2147483647 h 3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5"/>
                  <a:gd name="T31" fmla="*/ 0 h 39"/>
                  <a:gd name="T32" fmla="*/ 35 w 35"/>
                  <a:gd name="T33" fmla="*/ 39 h 3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5" h="39">
                    <a:moveTo>
                      <a:pt x="0" y="30"/>
                    </a:moveTo>
                    <a:lnTo>
                      <a:pt x="5" y="24"/>
                    </a:lnTo>
                    <a:lnTo>
                      <a:pt x="24" y="27"/>
                    </a:lnTo>
                    <a:lnTo>
                      <a:pt x="15" y="18"/>
                    </a:lnTo>
                    <a:lnTo>
                      <a:pt x="24" y="12"/>
                    </a:lnTo>
                    <a:lnTo>
                      <a:pt x="9" y="11"/>
                    </a:lnTo>
                    <a:lnTo>
                      <a:pt x="9" y="1"/>
                    </a:lnTo>
                    <a:lnTo>
                      <a:pt x="34" y="0"/>
                    </a:lnTo>
                    <a:lnTo>
                      <a:pt x="34" y="38"/>
                    </a:lnTo>
                    <a:lnTo>
                      <a:pt x="0" y="30"/>
                    </a:lnTo>
                  </a:path>
                </a:pathLst>
              </a:custGeom>
              <a:grpFill/>
              <a:ln w="9525" cap="rnd">
                <a:solidFill>
                  <a:srgbClr val="C6C6C6"/>
                </a:solidFill>
                <a:round/>
                <a:headEnd/>
                <a:tailEnd/>
              </a:ln>
            </p:spPr>
            <p:txBody>
              <a:bodyPr lIns="100584" tIns="50292" rIns="100584" bIns="50292"/>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noFill/>
                  <a:effectLst/>
                  <a:uLnTx/>
                  <a:uFillTx/>
                  <a:latin typeface="Times New Roman"/>
                  <a:ea typeface="ＭＳ Ｐゴシック" charset="0"/>
                </a:endParaRPr>
              </a:p>
            </p:txBody>
          </p:sp>
          <p:sp>
            <p:nvSpPr>
              <p:cNvPr id="57" name="Freeform 51">
                <a:extLst>
                  <a:ext uri="{FF2B5EF4-FFF2-40B4-BE49-F238E27FC236}">
                    <a16:creationId xmlns:a16="http://schemas.microsoft.com/office/drawing/2014/main" id="{612172E4-1A68-C945-E384-E45701ABA3E0}"/>
                  </a:ext>
                </a:extLst>
              </p:cNvPr>
              <p:cNvSpPr>
                <a:spLocks/>
              </p:cNvSpPr>
              <p:nvPr/>
            </p:nvSpPr>
            <p:spPr bwMode="gray">
              <a:xfrm>
                <a:off x="4336774" y="5530885"/>
                <a:ext cx="36733" cy="26714"/>
              </a:xfrm>
              <a:custGeom>
                <a:avLst/>
                <a:gdLst>
                  <a:gd name="T0" fmla="*/ 0 w 27"/>
                  <a:gd name="T1" fmla="*/ 0 h 17"/>
                  <a:gd name="T2" fmla="*/ 2147483647 w 27"/>
                  <a:gd name="T3" fmla="*/ 2147483647 h 17"/>
                  <a:gd name="T4" fmla="*/ 2147483647 w 27"/>
                  <a:gd name="T5" fmla="*/ 2147483647 h 17"/>
                  <a:gd name="T6" fmla="*/ 0 w 27"/>
                  <a:gd name="T7" fmla="*/ 0 h 17"/>
                  <a:gd name="T8" fmla="*/ 0 60000 65536"/>
                  <a:gd name="T9" fmla="*/ 0 60000 65536"/>
                  <a:gd name="T10" fmla="*/ 0 60000 65536"/>
                  <a:gd name="T11" fmla="*/ 0 60000 65536"/>
                  <a:gd name="T12" fmla="*/ 0 w 27"/>
                  <a:gd name="T13" fmla="*/ 0 h 17"/>
                  <a:gd name="T14" fmla="*/ 27 w 27"/>
                  <a:gd name="T15" fmla="*/ 17 h 17"/>
                </a:gdLst>
                <a:ahLst/>
                <a:cxnLst>
                  <a:cxn ang="T8">
                    <a:pos x="T0" y="T1"/>
                  </a:cxn>
                  <a:cxn ang="T9">
                    <a:pos x="T2" y="T3"/>
                  </a:cxn>
                  <a:cxn ang="T10">
                    <a:pos x="T4" y="T5"/>
                  </a:cxn>
                  <a:cxn ang="T11">
                    <a:pos x="T6" y="T7"/>
                  </a:cxn>
                </a:cxnLst>
                <a:rect l="T12" t="T13" r="T14" b="T15"/>
                <a:pathLst>
                  <a:path w="27" h="17">
                    <a:moveTo>
                      <a:pt x="0" y="0"/>
                    </a:moveTo>
                    <a:lnTo>
                      <a:pt x="24" y="6"/>
                    </a:lnTo>
                    <a:lnTo>
                      <a:pt x="26" y="16"/>
                    </a:lnTo>
                    <a:lnTo>
                      <a:pt x="0" y="0"/>
                    </a:lnTo>
                  </a:path>
                </a:pathLst>
              </a:custGeom>
              <a:grpFill/>
              <a:ln w="9525" cap="rnd">
                <a:solidFill>
                  <a:srgbClr val="C6C6C6"/>
                </a:solidFill>
                <a:round/>
                <a:headEnd/>
                <a:tailEnd/>
              </a:ln>
            </p:spPr>
            <p:txBody>
              <a:bodyPr lIns="100584" tIns="50292" rIns="100584" bIns="50292"/>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noFill/>
                  <a:effectLst/>
                  <a:uLnTx/>
                  <a:uFillTx/>
                  <a:latin typeface="Times New Roman"/>
                  <a:ea typeface="ＭＳ Ｐゴシック" charset="0"/>
                </a:endParaRPr>
              </a:p>
            </p:txBody>
          </p:sp>
          <p:sp>
            <p:nvSpPr>
              <p:cNvPr id="58" name="Freeform 53">
                <a:extLst>
                  <a:ext uri="{FF2B5EF4-FFF2-40B4-BE49-F238E27FC236}">
                    <a16:creationId xmlns:a16="http://schemas.microsoft.com/office/drawing/2014/main" id="{C7AD1A18-EF17-71E8-6E52-77238EA34E7E}"/>
                  </a:ext>
                </a:extLst>
              </p:cNvPr>
              <p:cNvSpPr>
                <a:spLocks/>
              </p:cNvSpPr>
              <p:nvPr/>
            </p:nvSpPr>
            <p:spPr bwMode="gray">
              <a:xfrm>
                <a:off x="6611938" y="3252379"/>
                <a:ext cx="1055214" cy="751340"/>
              </a:xfrm>
              <a:custGeom>
                <a:avLst/>
                <a:gdLst>
                  <a:gd name="T0" fmla="*/ 2147483647 w 757"/>
                  <a:gd name="T1" fmla="*/ 2147483647 h 473"/>
                  <a:gd name="T2" fmla="*/ 2147483647 w 757"/>
                  <a:gd name="T3" fmla="*/ 2147483647 h 473"/>
                  <a:gd name="T4" fmla="*/ 2147483647 w 757"/>
                  <a:gd name="T5" fmla="*/ 2147483647 h 473"/>
                  <a:gd name="T6" fmla="*/ 2147483647 w 757"/>
                  <a:gd name="T7" fmla="*/ 2147483647 h 473"/>
                  <a:gd name="T8" fmla="*/ 2147483647 w 757"/>
                  <a:gd name="T9" fmla="*/ 2147483647 h 473"/>
                  <a:gd name="T10" fmla="*/ 2147483647 w 757"/>
                  <a:gd name="T11" fmla="*/ 2147483647 h 473"/>
                  <a:gd name="T12" fmla="*/ 2147483647 w 757"/>
                  <a:gd name="T13" fmla="*/ 2147483647 h 473"/>
                  <a:gd name="T14" fmla="*/ 2147483647 w 757"/>
                  <a:gd name="T15" fmla="*/ 2147483647 h 473"/>
                  <a:gd name="T16" fmla="*/ 2147483647 w 757"/>
                  <a:gd name="T17" fmla="*/ 2147483647 h 473"/>
                  <a:gd name="T18" fmla="*/ 2147483647 w 757"/>
                  <a:gd name="T19" fmla="*/ 2147483647 h 473"/>
                  <a:gd name="T20" fmla="*/ 2147483647 w 757"/>
                  <a:gd name="T21" fmla="*/ 2147483647 h 473"/>
                  <a:gd name="T22" fmla="*/ 2147483647 w 757"/>
                  <a:gd name="T23" fmla="*/ 2147483647 h 473"/>
                  <a:gd name="T24" fmla="*/ 2147483647 w 757"/>
                  <a:gd name="T25" fmla="*/ 2147483647 h 473"/>
                  <a:gd name="T26" fmla="*/ 2147483647 w 757"/>
                  <a:gd name="T27" fmla="*/ 2147483647 h 473"/>
                  <a:gd name="T28" fmla="*/ 2147483647 w 757"/>
                  <a:gd name="T29" fmla="*/ 2147483647 h 473"/>
                  <a:gd name="T30" fmla="*/ 2147483647 w 757"/>
                  <a:gd name="T31" fmla="*/ 2147483647 h 473"/>
                  <a:gd name="T32" fmla="*/ 2147483647 w 757"/>
                  <a:gd name="T33" fmla="*/ 2147483647 h 473"/>
                  <a:gd name="T34" fmla="*/ 2147483647 w 757"/>
                  <a:gd name="T35" fmla="*/ 2147483647 h 473"/>
                  <a:gd name="T36" fmla="*/ 2147483647 w 757"/>
                  <a:gd name="T37" fmla="*/ 2147483647 h 473"/>
                  <a:gd name="T38" fmla="*/ 2147483647 w 757"/>
                  <a:gd name="T39" fmla="*/ 2147483647 h 473"/>
                  <a:gd name="T40" fmla="*/ 2147483647 w 757"/>
                  <a:gd name="T41" fmla="*/ 2147483647 h 473"/>
                  <a:gd name="T42" fmla="*/ 2147483647 w 757"/>
                  <a:gd name="T43" fmla="*/ 2147483647 h 473"/>
                  <a:gd name="T44" fmla="*/ 2147483647 w 757"/>
                  <a:gd name="T45" fmla="*/ 2147483647 h 473"/>
                  <a:gd name="T46" fmla="*/ 2147483647 w 757"/>
                  <a:gd name="T47" fmla="*/ 2147483647 h 473"/>
                  <a:gd name="T48" fmla="*/ 2147483647 w 757"/>
                  <a:gd name="T49" fmla="*/ 2147483647 h 473"/>
                  <a:gd name="T50" fmla="*/ 2147483647 w 757"/>
                  <a:gd name="T51" fmla="*/ 2147483647 h 473"/>
                  <a:gd name="T52" fmla="*/ 2147483647 w 757"/>
                  <a:gd name="T53" fmla="*/ 2147483647 h 473"/>
                  <a:gd name="T54" fmla="*/ 2147483647 w 757"/>
                  <a:gd name="T55" fmla="*/ 2147483647 h 473"/>
                  <a:gd name="T56" fmla="*/ 2147483647 w 757"/>
                  <a:gd name="T57" fmla="*/ 2147483647 h 473"/>
                  <a:gd name="T58" fmla="*/ 2147483647 w 757"/>
                  <a:gd name="T59" fmla="*/ 2147483647 h 473"/>
                  <a:gd name="T60" fmla="*/ 2147483647 w 757"/>
                  <a:gd name="T61" fmla="*/ 2147483647 h 473"/>
                  <a:gd name="T62" fmla="*/ 2147483647 w 757"/>
                  <a:gd name="T63" fmla="*/ 2147483647 h 473"/>
                  <a:gd name="T64" fmla="*/ 2147483647 w 757"/>
                  <a:gd name="T65" fmla="*/ 2147483647 h 473"/>
                  <a:gd name="T66" fmla="*/ 2147483647 w 757"/>
                  <a:gd name="T67" fmla="*/ 2147483647 h 473"/>
                  <a:gd name="T68" fmla="*/ 2147483647 w 757"/>
                  <a:gd name="T69" fmla="*/ 2147483647 h 473"/>
                  <a:gd name="T70" fmla="*/ 2147483647 w 757"/>
                  <a:gd name="T71" fmla="*/ 2147483647 h 473"/>
                  <a:gd name="T72" fmla="*/ 2147483647 w 757"/>
                  <a:gd name="T73" fmla="*/ 2147483647 h 473"/>
                  <a:gd name="T74" fmla="*/ 2147483647 w 757"/>
                  <a:gd name="T75" fmla="*/ 2147483647 h 473"/>
                  <a:gd name="T76" fmla="*/ 2147483647 w 757"/>
                  <a:gd name="T77" fmla="*/ 2147483647 h 473"/>
                  <a:gd name="T78" fmla="*/ 2147483647 w 757"/>
                  <a:gd name="T79" fmla="*/ 2147483647 h 473"/>
                  <a:gd name="T80" fmla="*/ 2147483647 w 757"/>
                  <a:gd name="T81" fmla="*/ 2147483647 h 473"/>
                  <a:gd name="T82" fmla="*/ 2147483647 w 757"/>
                  <a:gd name="T83" fmla="*/ 2147483647 h 473"/>
                  <a:gd name="T84" fmla="*/ 2147483647 w 757"/>
                  <a:gd name="T85" fmla="*/ 2147483647 h 473"/>
                  <a:gd name="T86" fmla="*/ 2147483647 w 757"/>
                  <a:gd name="T87" fmla="*/ 2147483647 h 473"/>
                  <a:gd name="T88" fmla="*/ 2147483647 w 757"/>
                  <a:gd name="T89" fmla="*/ 2147483647 h 473"/>
                  <a:gd name="T90" fmla="*/ 2147483647 w 757"/>
                  <a:gd name="T91" fmla="*/ 2147483647 h 473"/>
                  <a:gd name="T92" fmla="*/ 2147483647 w 757"/>
                  <a:gd name="T93" fmla="*/ 2147483647 h 473"/>
                  <a:gd name="T94" fmla="*/ 2147483647 w 757"/>
                  <a:gd name="T95" fmla="*/ 2147483647 h 473"/>
                  <a:gd name="T96" fmla="*/ 2147483647 w 757"/>
                  <a:gd name="T97" fmla="*/ 2147483647 h 473"/>
                  <a:gd name="T98" fmla="*/ 2147483647 w 757"/>
                  <a:gd name="T99" fmla="*/ 2147483647 h 473"/>
                  <a:gd name="T100" fmla="*/ 2147483647 w 757"/>
                  <a:gd name="T101" fmla="*/ 2147483647 h 473"/>
                  <a:gd name="T102" fmla="*/ 0 w 757"/>
                  <a:gd name="T103" fmla="*/ 2147483647 h 473"/>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757"/>
                  <a:gd name="T157" fmla="*/ 0 h 473"/>
                  <a:gd name="T158" fmla="*/ 757 w 757"/>
                  <a:gd name="T159" fmla="*/ 473 h 473"/>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757" h="473">
                    <a:moveTo>
                      <a:pt x="0" y="224"/>
                    </a:moveTo>
                    <a:lnTo>
                      <a:pt x="4" y="207"/>
                    </a:lnTo>
                    <a:lnTo>
                      <a:pt x="32" y="201"/>
                    </a:lnTo>
                    <a:lnTo>
                      <a:pt x="80" y="177"/>
                    </a:lnTo>
                    <a:lnTo>
                      <a:pt x="87" y="157"/>
                    </a:lnTo>
                    <a:lnTo>
                      <a:pt x="77" y="135"/>
                    </a:lnTo>
                    <a:lnTo>
                      <a:pt x="108" y="130"/>
                    </a:lnTo>
                    <a:lnTo>
                      <a:pt x="116" y="100"/>
                    </a:lnTo>
                    <a:lnTo>
                      <a:pt x="147" y="102"/>
                    </a:lnTo>
                    <a:lnTo>
                      <a:pt x="151" y="82"/>
                    </a:lnTo>
                    <a:lnTo>
                      <a:pt x="174" y="73"/>
                    </a:lnTo>
                    <a:lnTo>
                      <a:pt x="186" y="88"/>
                    </a:lnTo>
                    <a:lnTo>
                      <a:pt x="205" y="95"/>
                    </a:lnTo>
                    <a:lnTo>
                      <a:pt x="211" y="130"/>
                    </a:lnTo>
                    <a:lnTo>
                      <a:pt x="266" y="143"/>
                    </a:lnTo>
                    <a:lnTo>
                      <a:pt x="288" y="166"/>
                    </a:lnTo>
                    <a:lnTo>
                      <a:pt x="333" y="166"/>
                    </a:lnTo>
                    <a:lnTo>
                      <a:pt x="384" y="184"/>
                    </a:lnTo>
                    <a:lnTo>
                      <a:pt x="452" y="166"/>
                    </a:lnTo>
                    <a:lnTo>
                      <a:pt x="472" y="154"/>
                    </a:lnTo>
                    <a:lnTo>
                      <a:pt x="472" y="134"/>
                    </a:lnTo>
                    <a:lnTo>
                      <a:pt x="492" y="138"/>
                    </a:lnTo>
                    <a:lnTo>
                      <a:pt x="532" y="109"/>
                    </a:lnTo>
                    <a:lnTo>
                      <a:pt x="565" y="108"/>
                    </a:lnTo>
                    <a:lnTo>
                      <a:pt x="549" y="88"/>
                    </a:lnTo>
                    <a:lnTo>
                      <a:pt x="519" y="93"/>
                    </a:lnTo>
                    <a:lnTo>
                      <a:pt x="518" y="70"/>
                    </a:lnTo>
                    <a:lnTo>
                      <a:pt x="525" y="57"/>
                    </a:lnTo>
                    <a:lnTo>
                      <a:pt x="546" y="63"/>
                    </a:lnTo>
                    <a:lnTo>
                      <a:pt x="563" y="56"/>
                    </a:lnTo>
                    <a:lnTo>
                      <a:pt x="581" y="24"/>
                    </a:lnTo>
                    <a:lnTo>
                      <a:pt x="572" y="13"/>
                    </a:lnTo>
                    <a:lnTo>
                      <a:pt x="617" y="0"/>
                    </a:lnTo>
                    <a:lnTo>
                      <a:pt x="642" y="9"/>
                    </a:lnTo>
                    <a:lnTo>
                      <a:pt x="665" y="62"/>
                    </a:lnTo>
                    <a:lnTo>
                      <a:pt x="702" y="74"/>
                    </a:lnTo>
                    <a:lnTo>
                      <a:pt x="710" y="92"/>
                    </a:lnTo>
                    <a:lnTo>
                      <a:pt x="756" y="80"/>
                    </a:lnTo>
                    <a:lnTo>
                      <a:pt x="733" y="132"/>
                    </a:lnTo>
                    <a:lnTo>
                      <a:pt x="706" y="138"/>
                    </a:lnTo>
                    <a:lnTo>
                      <a:pt x="710" y="157"/>
                    </a:lnTo>
                    <a:lnTo>
                      <a:pt x="702" y="169"/>
                    </a:lnTo>
                    <a:lnTo>
                      <a:pt x="697" y="166"/>
                    </a:lnTo>
                    <a:lnTo>
                      <a:pt x="674" y="180"/>
                    </a:lnTo>
                    <a:lnTo>
                      <a:pt x="674" y="186"/>
                    </a:lnTo>
                    <a:lnTo>
                      <a:pt x="656" y="185"/>
                    </a:lnTo>
                    <a:lnTo>
                      <a:pt x="626" y="208"/>
                    </a:lnTo>
                    <a:lnTo>
                      <a:pt x="588" y="226"/>
                    </a:lnTo>
                    <a:lnTo>
                      <a:pt x="600" y="201"/>
                    </a:lnTo>
                    <a:lnTo>
                      <a:pt x="593" y="194"/>
                    </a:lnTo>
                    <a:lnTo>
                      <a:pt x="546" y="221"/>
                    </a:lnTo>
                    <a:lnTo>
                      <a:pt x="543" y="229"/>
                    </a:lnTo>
                    <a:lnTo>
                      <a:pt x="559" y="246"/>
                    </a:lnTo>
                    <a:lnTo>
                      <a:pt x="582" y="240"/>
                    </a:lnTo>
                    <a:lnTo>
                      <a:pt x="605" y="246"/>
                    </a:lnTo>
                    <a:lnTo>
                      <a:pt x="574" y="259"/>
                    </a:lnTo>
                    <a:lnTo>
                      <a:pt x="563" y="279"/>
                    </a:lnTo>
                    <a:lnTo>
                      <a:pt x="596" y="322"/>
                    </a:lnTo>
                    <a:lnTo>
                      <a:pt x="573" y="317"/>
                    </a:lnTo>
                    <a:lnTo>
                      <a:pt x="596" y="333"/>
                    </a:lnTo>
                    <a:lnTo>
                      <a:pt x="574" y="344"/>
                    </a:lnTo>
                    <a:lnTo>
                      <a:pt x="597" y="347"/>
                    </a:lnTo>
                    <a:lnTo>
                      <a:pt x="554" y="415"/>
                    </a:lnTo>
                    <a:lnTo>
                      <a:pt x="526" y="437"/>
                    </a:lnTo>
                    <a:lnTo>
                      <a:pt x="500" y="443"/>
                    </a:lnTo>
                    <a:lnTo>
                      <a:pt x="499" y="443"/>
                    </a:lnTo>
                    <a:lnTo>
                      <a:pt x="492" y="440"/>
                    </a:lnTo>
                    <a:lnTo>
                      <a:pt x="484" y="449"/>
                    </a:lnTo>
                    <a:lnTo>
                      <a:pt x="453" y="457"/>
                    </a:lnTo>
                    <a:lnTo>
                      <a:pt x="449" y="472"/>
                    </a:lnTo>
                    <a:lnTo>
                      <a:pt x="445" y="454"/>
                    </a:lnTo>
                    <a:lnTo>
                      <a:pt x="423" y="456"/>
                    </a:lnTo>
                    <a:lnTo>
                      <a:pt x="389" y="435"/>
                    </a:lnTo>
                    <a:lnTo>
                      <a:pt x="352" y="443"/>
                    </a:lnTo>
                    <a:lnTo>
                      <a:pt x="345" y="444"/>
                    </a:lnTo>
                    <a:lnTo>
                      <a:pt x="346" y="457"/>
                    </a:lnTo>
                    <a:lnTo>
                      <a:pt x="340" y="454"/>
                    </a:lnTo>
                    <a:lnTo>
                      <a:pt x="316" y="448"/>
                    </a:lnTo>
                    <a:lnTo>
                      <a:pt x="310" y="422"/>
                    </a:lnTo>
                    <a:lnTo>
                      <a:pt x="294" y="426"/>
                    </a:lnTo>
                    <a:lnTo>
                      <a:pt x="309" y="390"/>
                    </a:lnTo>
                    <a:lnTo>
                      <a:pt x="309" y="377"/>
                    </a:lnTo>
                    <a:lnTo>
                      <a:pt x="293" y="370"/>
                    </a:lnTo>
                    <a:lnTo>
                      <a:pt x="279" y="366"/>
                    </a:lnTo>
                    <a:lnTo>
                      <a:pt x="276" y="352"/>
                    </a:lnTo>
                    <a:lnTo>
                      <a:pt x="224" y="375"/>
                    </a:lnTo>
                    <a:lnTo>
                      <a:pt x="200" y="368"/>
                    </a:lnTo>
                    <a:lnTo>
                      <a:pt x="187" y="380"/>
                    </a:lnTo>
                    <a:lnTo>
                      <a:pt x="186" y="372"/>
                    </a:lnTo>
                    <a:lnTo>
                      <a:pt x="177" y="374"/>
                    </a:lnTo>
                    <a:lnTo>
                      <a:pt x="152" y="374"/>
                    </a:lnTo>
                    <a:lnTo>
                      <a:pt x="130" y="354"/>
                    </a:lnTo>
                    <a:lnTo>
                      <a:pt x="91" y="342"/>
                    </a:lnTo>
                    <a:lnTo>
                      <a:pt x="65" y="333"/>
                    </a:lnTo>
                    <a:lnTo>
                      <a:pt x="60" y="312"/>
                    </a:lnTo>
                    <a:lnTo>
                      <a:pt x="73" y="309"/>
                    </a:lnTo>
                    <a:lnTo>
                      <a:pt x="64" y="292"/>
                    </a:lnTo>
                    <a:lnTo>
                      <a:pt x="82" y="271"/>
                    </a:lnTo>
                    <a:lnTo>
                      <a:pt x="69" y="264"/>
                    </a:lnTo>
                    <a:lnTo>
                      <a:pt x="50" y="271"/>
                    </a:lnTo>
                    <a:lnTo>
                      <a:pt x="11" y="248"/>
                    </a:lnTo>
                    <a:lnTo>
                      <a:pt x="11" y="246"/>
                    </a:lnTo>
                    <a:lnTo>
                      <a:pt x="13" y="230"/>
                    </a:lnTo>
                    <a:lnTo>
                      <a:pt x="0" y="224"/>
                    </a:lnTo>
                  </a:path>
                </a:pathLst>
              </a:custGeom>
              <a:grpFill/>
              <a:ln w="9525" cap="rnd">
                <a:solidFill>
                  <a:srgbClr val="C6C6C6"/>
                </a:solidFill>
                <a:round/>
                <a:headEnd/>
                <a:tailEnd/>
              </a:ln>
            </p:spPr>
            <p:txBody>
              <a:bodyPr lIns="100584" tIns="50292" rIns="100584" bIns="50292"/>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noFill/>
                  <a:effectLst/>
                  <a:uLnTx/>
                  <a:uFillTx/>
                  <a:latin typeface="Times New Roman"/>
                  <a:ea typeface="ＭＳ Ｐゴシック" charset="0"/>
                </a:endParaRPr>
              </a:p>
            </p:txBody>
          </p:sp>
          <p:sp>
            <p:nvSpPr>
              <p:cNvPr id="59" name="Freeform 54">
                <a:extLst>
                  <a:ext uri="{FF2B5EF4-FFF2-40B4-BE49-F238E27FC236}">
                    <a16:creationId xmlns:a16="http://schemas.microsoft.com/office/drawing/2014/main" id="{C784B4B5-07D0-0420-584B-15DC606E0BBC}"/>
                  </a:ext>
                </a:extLst>
              </p:cNvPr>
              <p:cNvSpPr>
                <a:spLocks/>
              </p:cNvSpPr>
              <p:nvPr/>
            </p:nvSpPr>
            <p:spPr bwMode="gray">
              <a:xfrm>
                <a:off x="7218575" y="4007058"/>
                <a:ext cx="36732" cy="34506"/>
              </a:xfrm>
              <a:custGeom>
                <a:avLst/>
                <a:gdLst>
                  <a:gd name="T0" fmla="*/ 0 w 28"/>
                  <a:gd name="T1" fmla="*/ 2147483647 h 22"/>
                  <a:gd name="T2" fmla="*/ 2147483647 w 28"/>
                  <a:gd name="T3" fmla="*/ 0 h 22"/>
                  <a:gd name="T4" fmla="*/ 2147483647 w 28"/>
                  <a:gd name="T5" fmla="*/ 2147483647 h 22"/>
                  <a:gd name="T6" fmla="*/ 2147483647 w 28"/>
                  <a:gd name="T7" fmla="*/ 2147483647 h 22"/>
                  <a:gd name="T8" fmla="*/ 0 w 28"/>
                  <a:gd name="T9" fmla="*/ 2147483647 h 22"/>
                  <a:gd name="T10" fmla="*/ 0 60000 65536"/>
                  <a:gd name="T11" fmla="*/ 0 60000 65536"/>
                  <a:gd name="T12" fmla="*/ 0 60000 65536"/>
                  <a:gd name="T13" fmla="*/ 0 60000 65536"/>
                  <a:gd name="T14" fmla="*/ 0 60000 65536"/>
                  <a:gd name="T15" fmla="*/ 0 w 28"/>
                  <a:gd name="T16" fmla="*/ 0 h 22"/>
                  <a:gd name="T17" fmla="*/ 28 w 28"/>
                  <a:gd name="T18" fmla="*/ 22 h 22"/>
                </a:gdLst>
                <a:ahLst/>
                <a:cxnLst>
                  <a:cxn ang="T10">
                    <a:pos x="T0" y="T1"/>
                  </a:cxn>
                  <a:cxn ang="T11">
                    <a:pos x="T2" y="T3"/>
                  </a:cxn>
                  <a:cxn ang="T12">
                    <a:pos x="T4" y="T5"/>
                  </a:cxn>
                  <a:cxn ang="T13">
                    <a:pos x="T6" y="T7"/>
                  </a:cxn>
                  <a:cxn ang="T14">
                    <a:pos x="T8" y="T9"/>
                  </a:cxn>
                </a:cxnLst>
                <a:rect l="T15" t="T16" r="T17" b="T18"/>
                <a:pathLst>
                  <a:path w="28" h="22">
                    <a:moveTo>
                      <a:pt x="0" y="16"/>
                    </a:moveTo>
                    <a:lnTo>
                      <a:pt x="7" y="0"/>
                    </a:lnTo>
                    <a:lnTo>
                      <a:pt x="27" y="3"/>
                    </a:lnTo>
                    <a:lnTo>
                      <a:pt x="12" y="21"/>
                    </a:lnTo>
                    <a:lnTo>
                      <a:pt x="0" y="16"/>
                    </a:lnTo>
                  </a:path>
                </a:pathLst>
              </a:custGeom>
              <a:grpFill/>
              <a:ln w="9525" cap="rnd">
                <a:solidFill>
                  <a:srgbClr val="C6C6C6"/>
                </a:solidFill>
                <a:round/>
                <a:headEnd/>
                <a:tailEnd/>
              </a:ln>
            </p:spPr>
            <p:txBody>
              <a:bodyPr lIns="100584" tIns="50292" rIns="100584" bIns="50292"/>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noFill/>
                  <a:effectLst/>
                  <a:uLnTx/>
                  <a:uFillTx/>
                  <a:latin typeface="Times New Roman"/>
                  <a:ea typeface="ＭＳ Ｐゴシック" charset="0"/>
                </a:endParaRPr>
              </a:p>
            </p:txBody>
          </p:sp>
          <p:sp>
            <p:nvSpPr>
              <p:cNvPr id="60" name="Freeform 55">
                <a:extLst>
                  <a:ext uri="{FF2B5EF4-FFF2-40B4-BE49-F238E27FC236}">
                    <a16:creationId xmlns:a16="http://schemas.microsoft.com/office/drawing/2014/main" id="{8673D56C-3B67-AC8C-A283-A88EB59FEC41}"/>
                  </a:ext>
                </a:extLst>
              </p:cNvPr>
              <p:cNvSpPr>
                <a:spLocks/>
              </p:cNvSpPr>
              <p:nvPr/>
            </p:nvSpPr>
            <p:spPr bwMode="gray">
              <a:xfrm>
                <a:off x="7410028" y="3903541"/>
                <a:ext cx="31167" cy="63446"/>
              </a:xfrm>
              <a:custGeom>
                <a:avLst/>
                <a:gdLst>
                  <a:gd name="T0" fmla="*/ 0 w 22"/>
                  <a:gd name="T1" fmla="*/ 2147483647 h 41"/>
                  <a:gd name="T2" fmla="*/ 2147483647 w 22"/>
                  <a:gd name="T3" fmla="*/ 2147483647 h 41"/>
                  <a:gd name="T4" fmla="*/ 2147483647 w 22"/>
                  <a:gd name="T5" fmla="*/ 0 h 41"/>
                  <a:gd name="T6" fmla="*/ 2147483647 w 22"/>
                  <a:gd name="T7" fmla="*/ 0 h 41"/>
                  <a:gd name="T8" fmla="*/ 0 w 22"/>
                  <a:gd name="T9" fmla="*/ 2147483647 h 41"/>
                  <a:gd name="T10" fmla="*/ 0 60000 65536"/>
                  <a:gd name="T11" fmla="*/ 0 60000 65536"/>
                  <a:gd name="T12" fmla="*/ 0 60000 65536"/>
                  <a:gd name="T13" fmla="*/ 0 60000 65536"/>
                  <a:gd name="T14" fmla="*/ 0 60000 65536"/>
                  <a:gd name="T15" fmla="*/ 0 w 22"/>
                  <a:gd name="T16" fmla="*/ 0 h 41"/>
                  <a:gd name="T17" fmla="*/ 22 w 22"/>
                  <a:gd name="T18" fmla="*/ 41 h 41"/>
                </a:gdLst>
                <a:ahLst/>
                <a:cxnLst>
                  <a:cxn ang="T10">
                    <a:pos x="T0" y="T1"/>
                  </a:cxn>
                  <a:cxn ang="T11">
                    <a:pos x="T2" y="T3"/>
                  </a:cxn>
                  <a:cxn ang="T12">
                    <a:pos x="T4" y="T5"/>
                  </a:cxn>
                  <a:cxn ang="T13">
                    <a:pos x="T6" y="T7"/>
                  </a:cxn>
                  <a:cxn ang="T14">
                    <a:pos x="T8" y="T9"/>
                  </a:cxn>
                </a:cxnLst>
                <a:rect l="T15" t="T16" r="T17" b="T18"/>
                <a:pathLst>
                  <a:path w="22" h="41">
                    <a:moveTo>
                      <a:pt x="0" y="15"/>
                    </a:moveTo>
                    <a:lnTo>
                      <a:pt x="9" y="40"/>
                    </a:lnTo>
                    <a:lnTo>
                      <a:pt x="21" y="0"/>
                    </a:lnTo>
                    <a:lnTo>
                      <a:pt x="10" y="0"/>
                    </a:lnTo>
                    <a:lnTo>
                      <a:pt x="0" y="15"/>
                    </a:lnTo>
                  </a:path>
                </a:pathLst>
              </a:custGeom>
              <a:grpFill/>
              <a:ln w="9525" cap="rnd">
                <a:solidFill>
                  <a:srgbClr val="C6C6C6"/>
                </a:solidFill>
                <a:round/>
                <a:headEnd/>
                <a:tailEnd/>
              </a:ln>
            </p:spPr>
            <p:txBody>
              <a:bodyPr lIns="100584" tIns="50292" rIns="100584" bIns="50292"/>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noFill/>
                  <a:effectLst/>
                  <a:uLnTx/>
                  <a:uFillTx/>
                  <a:latin typeface="Times New Roman"/>
                  <a:ea typeface="ＭＳ Ｐゴシック" charset="0"/>
                </a:endParaRPr>
              </a:p>
            </p:txBody>
          </p:sp>
          <p:sp>
            <p:nvSpPr>
              <p:cNvPr id="61" name="Freeform 56">
                <a:extLst>
                  <a:ext uri="{FF2B5EF4-FFF2-40B4-BE49-F238E27FC236}">
                    <a16:creationId xmlns:a16="http://schemas.microsoft.com/office/drawing/2014/main" id="{AFD212AF-D1E1-4DC9-EF40-4AA4A180A064}"/>
                  </a:ext>
                </a:extLst>
              </p:cNvPr>
              <p:cNvSpPr>
                <a:spLocks/>
              </p:cNvSpPr>
              <p:nvPr/>
            </p:nvSpPr>
            <p:spPr bwMode="gray">
              <a:xfrm>
                <a:off x="3989487" y="4153986"/>
                <a:ext cx="207035" cy="323911"/>
              </a:xfrm>
              <a:custGeom>
                <a:avLst/>
                <a:gdLst>
                  <a:gd name="T0" fmla="*/ 0 w 149"/>
                  <a:gd name="T1" fmla="*/ 2147483647 h 203"/>
                  <a:gd name="T2" fmla="*/ 2147483647 w 149"/>
                  <a:gd name="T3" fmla="*/ 2147483647 h 203"/>
                  <a:gd name="T4" fmla="*/ 2147483647 w 149"/>
                  <a:gd name="T5" fmla="*/ 2147483647 h 203"/>
                  <a:gd name="T6" fmla="*/ 2147483647 w 149"/>
                  <a:gd name="T7" fmla="*/ 2147483647 h 203"/>
                  <a:gd name="T8" fmla="*/ 2147483647 w 149"/>
                  <a:gd name="T9" fmla="*/ 2147483647 h 203"/>
                  <a:gd name="T10" fmla="*/ 2147483647 w 149"/>
                  <a:gd name="T11" fmla="*/ 2147483647 h 203"/>
                  <a:gd name="T12" fmla="*/ 2147483647 w 149"/>
                  <a:gd name="T13" fmla="*/ 2147483647 h 203"/>
                  <a:gd name="T14" fmla="*/ 2147483647 w 149"/>
                  <a:gd name="T15" fmla="*/ 2147483647 h 203"/>
                  <a:gd name="T16" fmla="*/ 2147483647 w 149"/>
                  <a:gd name="T17" fmla="*/ 2147483647 h 203"/>
                  <a:gd name="T18" fmla="*/ 2147483647 w 149"/>
                  <a:gd name="T19" fmla="*/ 2147483647 h 203"/>
                  <a:gd name="T20" fmla="*/ 2147483647 w 149"/>
                  <a:gd name="T21" fmla="*/ 2147483647 h 203"/>
                  <a:gd name="T22" fmla="*/ 2147483647 w 149"/>
                  <a:gd name="T23" fmla="*/ 2147483647 h 203"/>
                  <a:gd name="T24" fmla="*/ 2147483647 w 149"/>
                  <a:gd name="T25" fmla="*/ 2147483647 h 203"/>
                  <a:gd name="T26" fmla="*/ 2147483647 w 149"/>
                  <a:gd name="T27" fmla="*/ 2147483647 h 203"/>
                  <a:gd name="T28" fmla="*/ 2147483647 w 149"/>
                  <a:gd name="T29" fmla="*/ 2147483647 h 203"/>
                  <a:gd name="T30" fmla="*/ 2147483647 w 149"/>
                  <a:gd name="T31" fmla="*/ 2147483647 h 203"/>
                  <a:gd name="T32" fmla="*/ 2147483647 w 149"/>
                  <a:gd name="T33" fmla="*/ 2147483647 h 203"/>
                  <a:gd name="T34" fmla="*/ 2147483647 w 149"/>
                  <a:gd name="T35" fmla="*/ 2147483647 h 203"/>
                  <a:gd name="T36" fmla="*/ 2147483647 w 149"/>
                  <a:gd name="T37" fmla="*/ 2147483647 h 203"/>
                  <a:gd name="T38" fmla="*/ 2147483647 w 149"/>
                  <a:gd name="T39" fmla="*/ 2147483647 h 203"/>
                  <a:gd name="T40" fmla="*/ 2147483647 w 149"/>
                  <a:gd name="T41" fmla="*/ 0 h 203"/>
                  <a:gd name="T42" fmla="*/ 2147483647 w 149"/>
                  <a:gd name="T43" fmla="*/ 2147483647 h 203"/>
                  <a:gd name="T44" fmla="*/ 2147483647 w 149"/>
                  <a:gd name="T45" fmla="*/ 2147483647 h 203"/>
                  <a:gd name="T46" fmla="*/ 2147483647 w 149"/>
                  <a:gd name="T47" fmla="*/ 2147483647 h 203"/>
                  <a:gd name="T48" fmla="*/ 2147483647 w 149"/>
                  <a:gd name="T49" fmla="*/ 2147483647 h 203"/>
                  <a:gd name="T50" fmla="*/ 2147483647 w 149"/>
                  <a:gd name="T51" fmla="*/ 2147483647 h 203"/>
                  <a:gd name="T52" fmla="*/ 2147483647 w 149"/>
                  <a:gd name="T53" fmla="*/ 2147483647 h 203"/>
                  <a:gd name="T54" fmla="*/ 0 w 149"/>
                  <a:gd name="T55" fmla="*/ 2147483647 h 203"/>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49"/>
                  <a:gd name="T85" fmla="*/ 0 h 203"/>
                  <a:gd name="T86" fmla="*/ 149 w 149"/>
                  <a:gd name="T87" fmla="*/ 203 h 203"/>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49" h="203">
                    <a:moveTo>
                      <a:pt x="0" y="134"/>
                    </a:moveTo>
                    <a:lnTo>
                      <a:pt x="18" y="149"/>
                    </a:lnTo>
                    <a:lnTo>
                      <a:pt x="45" y="151"/>
                    </a:lnTo>
                    <a:lnTo>
                      <a:pt x="71" y="179"/>
                    </a:lnTo>
                    <a:lnTo>
                      <a:pt x="106" y="180"/>
                    </a:lnTo>
                    <a:lnTo>
                      <a:pt x="102" y="196"/>
                    </a:lnTo>
                    <a:lnTo>
                      <a:pt x="110" y="202"/>
                    </a:lnTo>
                    <a:lnTo>
                      <a:pt x="114" y="166"/>
                    </a:lnTo>
                    <a:lnTo>
                      <a:pt x="108" y="143"/>
                    </a:lnTo>
                    <a:lnTo>
                      <a:pt x="119" y="142"/>
                    </a:lnTo>
                    <a:lnTo>
                      <a:pt x="111" y="130"/>
                    </a:lnTo>
                    <a:lnTo>
                      <a:pt x="141" y="126"/>
                    </a:lnTo>
                    <a:lnTo>
                      <a:pt x="148" y="134"/>
                    </a:lnTo>
                    <a:lnTo>
                      <a:pt x="136" y="117"/>
                    </a:lnTo>
                    <a:lnTo>
                      <a:pt x="140" y="76"/>
                    </a:lnTo>
                    <a:lnTo>
                      <a:pt x="117" y="77"/>
                    </a:lnTo>
                    <a:lnTo>
                      <a:pt x="108" y="67"/>
                    </a:lnTo>
                    <a:lnTo>
                      <a:pt x="84" y="63"/>
                    </a:lnTo>
                    <a:lnTo>
                      <a:pt x="69" y="39"/>
                    </a:lnTo>
                    <a:lnTo>
                      <a:pt x="93" y="8"/>
                    </a:lnTo>
                    <a:lnTo>
                      <a:pt x="88" y="0"/>
                    </a:lnTo>
                    <a:lnTo>
                      <a:pt x="47" y="18"/>
                    </a:lnTo>
                    <a:lnTo>
                      <a:pt x="24" y="54"/>
                    </a:lnTo>
                    <a:lnTo>
                      <a:pt x="17" y="44"/>
                    </a:lnTo>
                    <a:lnTo>
                      <a:pt x="11" y="61"/>
                    </a:lnTo>
                    <a:lnTo>
                      <a:pt x="17" y="102"/>
                    </a:lnTo>
                    <a:lnTo>
                      <a:pt x="22" y="102"/>
                    </a:lnTo>
                    <a:lnTo>
                      <a:pt x="0" y="134"/>
                    </a:lnTo>
                  </a:path>
                </a:pathLst>
              </a:custGeom>
              <a:grpFill/>
              <a:ln w="9525" cap="rnd">
                <a:solidFill>
                  <a:srgbClr val="C6C6C6"/>
                </a:solidFill>
                <a:round/>
                <a:headEnd/>
                <a:tailEnd/>
              </a:ln>
            </p:spPr>
            <p:txBody>
              <a:bodyPr lIns="100584" tIns="50292" rIns="100584" bIns="50292"/>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noFill/>
                  <a:effectLst/>
                  <a:uLnTx/>
                  <a:uFillTx/>
                  <a:latin typeface="Times New Roman"/>
                  <a:ea typeface="ＭＳ Ｐゴシック" charset="0"/>
                </a:endParaRPr>
              </a:p>
            </p:txBody>
          </p:sp>
          <p:sp>
            <p:nvSpPr>
              <p:cNvPr id="62" name="Freeform 57">
                <a:extLst>
                  <a:ext uri="{FF2B5EF4-FFF2-40B4-BE49-F238E27FC236}">
                    <a16:creationId xmlns:a16="http://schemas.microsoft.com/office/drawing/2014/main" id="{A53DE0A7-569D-CA2A-82DE-A5741BC06BDA}"/>
                  </a:ext>
                </a:extLst>
              </p:cNvPr>
              <p:cNvSpPr>
                <a:spLocks/>
              </p:cNvSpPr>
              <p:nvPr/>
            </p:nvSpPr>
            <p:spPr bwMode="gray">
              <a:xfrm>
                <a:off x="3870387" y="4185153"/>
                <a:ext cx="57881" cy="48976"/>
              </a:xfrm>
              <a:custGeom>
                <a:avLst/>
                <a:gdLst>
                  <a:gd name="T0" fmla="*/ 0 w 40"/>
                  <a:gd name="T1" fmla="*/ 0 h 33"/>
                  <a:gd name="T2" fmla="*/ 0 w 40"/>
                  <a:gd name="T3" fmla="*/ 2147483647 h 33"/>
                  <a:gd name="T4" fmla="*/ 2147483647 w 40"/>
                  <a:gd name="T5" fmla="*/ 2147483647 h 33"/>
                  <a:gd name="T6" fmla="*/ 2147483647 w 40"/>
                  <a:gd name="T7" fmla="*/ 2147483647 h 33"/>
                  <a:gd name="T8" fmla="*/ 2147483647 w 40"/>
                  <a:gd name="T9" fmla="*/ 2147483647 h 33"/>
                  <a:gd name="T10" fmla="*/ 2147483647 w 40"/>
                  <a:gd name="T11" fmla="*/ 0 h 33"/>
                  <a:gd name="T12" fmla="*/ 0 w 40"/>
                  <a:gd name="T13" fmla="*/ 0 h 33"/>
                  <a:gd name="T14" fmla="*/ 0 60000 65536"/>
                  <a:gd name="T15" fmla="*/ 0 60000 65536"/>
                  <a:gd name="T16" fmla="*/ 0 60000 65536"/>
                  <a:gd name="T17" fmla="*/ 0 60000 65536"/>
                  <a:gd name="T18" fmla="*/ 0 60000 65536"/>
                  <a:gd name="T19" fmla="*/ 0 60000 65536"/>
                  <a:gd name="T20" fmla="*/ 0 60000 65536"/>
                  <a:gd name="T21" fmla="*/ 0 w 40"/>
                  <a:gd name="T22" fmla="*/ 0 h 33"/>
                  <a:gd name="T23" fmla="*/ 40 w 40"/>
                  <a:gd name="T24" fmla="*/ 33 h 3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0" h="33">
                    <a:moveTo>
                      <a:pt x="0" y="0"/>
                    </a:moveTo>
                    <a:lnTo>
                      <a:pt x="0" y="11"/>
                    </a:lnTo>
                    <a:lnTo>
                      <a:pt x="7" y="10"/>
                    </a:lnTo>
                    <a:lnTo>
                      <a:pt x="33" y="32"/>
                    </a:lnTo>
                    <a:lnTo>
                      <a:pt x="39" y="15"/>
                    </a:lnTo>
                    <a:lnTo>
                      <a:pt x="24" y="0"/>
                    </a:lnTo>
                    <a:lnTo>
                      <a:pt x="0" y="0"/>
                    </a:lnTo>
                  </a:path>
                </a:pathLst>
              </a:custGeom>
              <a:grpFill/>
              <a:ln w="9525" cap="rnd">
                <a:solidFill>
                  <a:srgbClr val="C6C6C6"/>
                </a:solidFill>
                <a:round/>
                <a:headEnd/>
                <a:tailEnd/>
              </a:ln>
            </p:spPr>
            <p:txBody>
              <a:bodyPr lIns="100584" tIns="50292" rIns="100584" bIns="50292"/>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noFill/>
                  <a:effectLst/>
                  <a:uLnTx/>
                  <a:uFillTx/>
                  <a:latin typeface="Times New Roman"/>
                  <a:ea typeface="ＭＳ Ｐゴシック" charset="0"/>
                </a:endParaRPr>
              </a:p>
            </p:txBody>
          </p:sp>
          <p:sp>
            <p:nvSpPr>
              <p:cNvPr id="63" name="Freeform 58">
                <a:extLst>
                  <a:ext uri="{FF2B5EF4-FFF2-40B4-BE49-F238E27FC236}">
                    <a16:creationId xmlns:a16="http://schemas.microsoft.com/office/drawing/2014/main" id="{54E2A9D8-9411-1893-03E8-7D76BA514A0B}"/>
                  </a:ext>
                </a:extLst>
              </p:cNvPr>
              <p:cNvSpPr>
                <a:spLocks/>
              </p:cNvSpPr>
              <p:nvPr/>
            </p:nvSpPr>
            <p:spPr bwMode="gray">
              <a:xfrm>
                <a:off x="3887083" y="3940271"/>
                <a:ext cx="183662" cy="70126"/>
              </a:xfrm>
              <a:custGeom>
                <a:avLst/>
                <a:gdLst>
                  <a:gd name="T0" fmla="*/ 0 w 134"/>
                  <a:gd name="T1" fmla="*/ 2147483647 h 43"/>
                  <a:gd name="T2" fmla="*/ 2147483647 w 134"/>
                  <a:gd name="T3" fmla="*/ 2147483647 h 43"/>
                  <a:gd name="T4" fmla="*/ 2147483647 w 134"/>
                  <a:gd name="T5" fmla="*/ 0 h 43"/>
                  <a:gd name="T6" fmla="*/ 2147483647 w 134"/>
                  <a:gd name="T7" fmla="*/ 2147483647 h 43"/>
                  <a:gd name="T8" fmla="*/ 2147483647 w 134"/>
                  <a:gd name="T9" fmla="*/ 2147483647 h 43"/>
                  <a:gd name="T10" fmla="*/ 2147483647 w 134"/>
                  <a:gd name="T11" fmla="*/ 2147483647 h 43"/>
                  <a:gd name="T12" fmla="*/ 2147483647 w 134"/>
                  <a:gd name="T13" fmla="*/ 2147483647 h 43"/>
                  <a:gd name="T14" fmla="*/ 2147483647 w 134"/>
                  <a:gd name="T15" fmla="*/ 2147483647 h 43"/>
                  <a:gd name="T16" fmla="*/ 2147483647 w 134"/>
                  <a:gd name="T17" fmla="*/ 2147483647 h 43"/>
                  <a:gd name="T18" fmla="*/ 0 w 134"/>
                  <a:gd name="T19" fmla="*/ 2147483647 h 4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34"/>
                  <a:gd name="T31" fmla="*/ 0 h 43"/>
                  <a:gd name="T32" fmla="*/ 134 w 134"/>
                  <a:gd name="T33" fmla="*/ 43 h 4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34" h="43">
                    <a:moveTo>
                      <a:pt x="0" y="16"/>
                    </a:moveTo>
                    <a:lnTo>
                      <a:pt x="17" y="2"/>
                    </a:lnTo>
                    <a:lnTo>
                      <a:pt x="51" y="0"/>
                    </a:lnTo>
                    <a:lnTo>
                      <a:pt x="133" y="36"/>
                    </a:lnTo>
                    <a:lnTo>
                      <a:pt x="88" y="42"/>
                    </a:lnTo>
                    <a:lnTo>
                      <a:pt x="97" y="33"/>
                    </a:lnTo>
                    <a:lnTo>
                      <a:pt x="75" y="21"/>
                    </a:lnTo>
                    <a:lnTo>
                      <a:pt x="36" y="12"/>
                    </a:lnTo>
                    <a:lnTo>
                      <a:pt x="37" y="6"/>
                    </a:lnTo>
                    <a:lnTo>
                      <a:pt x="0" y="16"/>
                    </a:lnTo>
                  </a:path>
                </a:pathLst>
              </a:custGeom>
              <a:grpFill/>
              <a:ln w="9525" cap="rnd">
                <a:solidFill>
                  <a:srgbClr val="C6C6C6"/>
                </a:solidFill>
                <a:round/>
                <a:headEnd/>
                <a:tailEnd/>
              </a:ln>
            </p:spPr>
            <p:txBody>
              <a:bodyPr lIns="100584" tIns="50292" rIns="100584" bIns="50292"/>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noFill/>
                  <a:effectLst/>
                  <a:uLnTx/>
                  <a:uFillTx/>
                  <a:latin typeface="Times New Roman"/>
                  <a:ea typeface="ＭＳ Ｐゴシック" charset="0"/>
                </a:endParaRPr>
              </a:p>
            </p:txBody>
          </p:sp>
          <p:sp>
            <p:nvSpPr>
              <p:cNvPr id="64" name="Freeform 59">
                <a:extLst>
                  <a:ext uri="{FF2B5EF4-FFF2-40B4-BE49-F238E27FC236}">
                    <a16:creationId xmlns:a16="http://schemas.microsoft.com/office/drawing/2014/main" id="{2DDDD2A8-7CE3-AD7E-AB42-8780B2BA2EB0}"/>
                  </a:ext>
                </a:extLst>
              </p:cNvPr>
              <p:cNvSpPr>
                <a:spLocks/>
              </p:cNvSpPr>
              <p:nvPr/>
            </p:nvSpPr>
            <p:spPr bwMode="gray">
              <a:xfrm>
                <a:off x="5550046" y="3311373"/>
                <a:ext cx="112422" cy="56768"/>
              </a:xfrm>
              <a:custGeom>
                <a:avLst/>
                <a:gdLst>
                  <a:gd name="T0" fmla="*/ 0 w 11642"/>
                  <a:gd name="T1" fmla="*/ 2147483647 h 10000"/>
                  <a:gd name="T2" fmla="*/ 2147483647 w 11642"/>
                  <a:gd name="T3" fmla="*/ 2147483647 h 10000"/>
                  <a:gd name="T4" fmla="*/ 2147483647 w 11642"/>
                  <a:gd name="T5" fmla="*/ 2147483647 h 10000"/>
                  <a:gd name="T6" fmla="*/ 2147483647 w 11642"/>
                  <a:gd name="T7" fmla="*/ 2147483647 h 10000"/>
                  <a:gd name="T8" fmla="*/ 2147483647 w 11642"/>
                  <a:gd name="T9" fmla="*/ 2147483647 h 10000"/>
                  <a:gd name="T10" fmla="*/ 2147483647 w 11642"/>
                  <a:gd name="T11" fmla="*/ 2147483647 h 10000"/>
                  <a:gd name="T12" fmla="*/ 2147483647 w 11642"/>
                  <a:gd name="T13" fmla="*/ 0 h 10000"/>
                  <a:gd name="T14" fmla="*/ 0 w 11642"/>
                  <a:gd name="T15" fmla="*/ 2147483647 h 10000"/>
                  <a:gd name="T16" fmla="*/ 0 60000 65536"/>
                  <a:gd name="T17" fmla="*/ 0 60000 65536"/>
                  <a:gd name="T18" fmla="*/ 0 60000 65536"/>
                  <a:gd name="T19" fmla="*/ 0 60000 65536"/>
                  <a:gd name="T20" fmla="*/ 0 60000 65536"/>
                  <a:gd name="T21" fmla="*/ 0 60000 65536"/>
                  <a:gd name="T22" fmla="*/ 0 60000 65536"/>
                  <a:gd name="T23" fmla="*/ 0 60000 65536"/>
                  <a:gd name="T24" fmla="*/ 0 w 11642"/>
                  <a:gd name="T25" fmla="*/ 0 h 10000"/>
                  <a:gd name="T26" fmla="*/ 11642 w 11642"/>
                  <a:gd name="T27" fmla="*/ 10000 h 100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642" h="10000">
                    <a:moveTo>
                      <a:pt x="0" y="3333"/>
                    </a:moveTo>
                    <a:lnTo>
                      <a:pt x="3308" y="10000"/>
                    </a:lnTo>
                    <a:lnTo>
                      <a:pt x="8489" y="10000"/>
                    </a:lnTo>
                    <a:cubicBezTo>
                      <a:pt x="9720" y="9518"/>
                      <a:pt x="10544" y="9459"/>
                      <a:pt x="10692" y="8592"/>
                    </a:cubicBezTo>
                    <a:cubicBezTo>
                      <a:pt x="10484" y="7426"/>
                      <a:pt x="11829" y="7444"/>
                      <a:pt x="11620" y="6278"/>
                    </a:cubicBezTo>
                    <a:lnTo>
                      <a:pt x="5036" y="1387"/>
                    </a:lnTo>
                    <a:lnTo>
                      <a:pt x="4028" y="0"/>
                    </a:lnTo>
                    <a:lnTo>
                      <a:pt x="0" y="3333"/>
                    </a:lnTo>
                  </a:path>
                </a:pathLst>
              </a:custGeom>
              <a:grpFill/>
              <a:ln w="9525" cap="rnd">
                <a:solidFill>
                  <a:srgbClr val="C6C6C6"/>
                </a:solidFill>
                <a:round/>
                <a:headEnd/>
                <a:tailEnd/>
              </a:ln>
            </p:spPr>
            <p:txBody>
              <a:bodyPr lIns="100584" tIns="50292" rIns="100584" bIns="50292"/>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noFill/>
                  <a:effectLst/>
                  <a:uLnTx/>
                  <a:uFillTx/>
                  <a:latin typeface="Times New Roman"/>
                  <a:ea typeface="ＭＳ Ｐゴシック" charset="0"/>
                </a:endParaRPr>
              </a:p>
            </p:txBody>
          </p:sp>
          <p:sp>
            <p:nvSpPr>
              <p:cNvPr id="65" name="Freeform 60">
                <a:extLst>
                  <a:ext uri="{FF2B5EF4-FFF2-40B4-BE49-F238E27FC236}">
                    <a16:creationId xmlns:a16="http://schemas.microsoft.com/office/drawing/2014/main" id="{DA6847CA-B0D2-A795-3551-693E1B906C38}"/>
                  </a:ext>
                </a:extLst>
              </p:cNvPr>
              <p:cNvSpPr>
                <a:spLocks/>
              </p:cNvSpPr>
              <p:nvPr/>
            </p:nvSpPr>
            <p:spPr bwMode="gray">
              <a:xfrm>
                <a:off x="5482149" y="3143296"/>
                <a:ext cx="48976" cy="76804"/>
              </a:xfrm>
              <a:custGeom>
                <a:avLst/>
                <a:gdLst>
                  <a:gd name="T0" fmla="*/ 0 w 34"/>
                  <a:gd name="T1" fmla="*/ 2147483647 h 49"/>
                  <a:gd name="T2" fmla="*/ 2147483647 w 34"/>
                  <a:gd name="T3" fmla="*/ 2147483647 h 49"/>
                  <a:gd name="T4" fmla="*/ 2147483647 w 34"/>
                  <a:gd name="T5" fmla="*/ 0 h 49"/>
                  <a:gd name="T6" fmla="*/ 2147483647 w 34"/>
                  <a:gd name="T7" fmla="*/ 2147483647 h 49"/>
                  <a:gd name="T8" fmla="*/ 2147483647 w 34"/>
                  <a:gd name="T9" fmla="*/ 2147483647 h 49"/>
                  <a:gd name="T10" fmla="*/ 2147483647 w 34"/>
                  <a:gd name="T11" fmla="*/ 2147483647 h 49"/>
                  <a:gd name="T12" fmla="*/ 2147483647 w 34"/>
                  <a:gd name="T13" fmla="*/ 2147483647 h 49"/>
                  <a:gd name="T14" fmla="*/ 2147483647 w 34"/>
                  <a:gd name="T15" fmla="*/ 2147483647 h 49"/>
                  <a:gd name="T16" fmla="*/ 0 w 34"/>
                  <a:gd name="T17" fmla="*/ 2147483647 h 4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4"/>
                  <a:gd name="T28" fmla="*/ 0 h 49"/>
                  <a:gd name="T29" fmla="*/ 34 w 34"/>
                  <a:gd name="T30" fmla="*/ 49 h 4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4" h="49">
                    <a:moveTo>
                      <a:pt x="0" y="36"/>
                    </a:moveTo>
                    <a:lnTo>
                      <a:pt x="1" y="12"/>
                    </a:lnTo>
                    <a:lnTo>
                      <a:pt x="28" y="0"/>
                    </a:lnTo>
                    <a:lnTo>
                      <a:pt x="23" y="18"/>
                    </a:lnTo>
                    <a:lnTo>
                      <a:pt x="33" y="23"/>
                    </a:lnTo>
                    <a:lnTo>
                      <a:pt x="16" y="34"/>
                    </a:lnTo>
                    <a:lnTo>
                      <a:pt x="16" y="48"/>
                    </a:lnTo>
                    <a:lnTo>
                      <a:pt x="6" y="48"/>
                    </a:lnTo>
                    <a:lnTo>
                      <a:pt x="0" y="36"/>
                    </a:lnTo>
                  </a:path>
                </a:pathLst>
              </a:custGeom>
              <a:grpFill/>
              <a:ln w="9525" cap="rnd">
                <a:solidFill>
                  <a:srgbClr val="C6C6C6"/>
                </a:solidFill>
                <a:round/>
                <a:headEnd/>
                <a:tailEnd/>
              </a:ln>
            </p:spPr>
            <p:txBody>
              <a:bodyPr lIns="100584" tIns="50292" rIns="100584" bIns="50292"/>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noFill/>
                  <a:effectLst/>
                  <a:uLnTx/>
                  <a:uFillTx/>
                  <a:latin typeface="Times New Roman"/>
                  <a:ea typeface="ＭＳ Ｐゴシック" charset="0"/>
                </a:endParaRPr>
              </a:p>
            </p:txBody>
          </p:sp>
          <p:sp>
            <p:nvSpPr>
              <p:cNvPr id="66" name="Freeform 61">
                <a:extLst>
                  <a:ext uri="{FF2B5EF4-FFF2-40B4-BE49-F238E27FC236}">
                    <a16:creationId xmlns:a16="http://schemas.microsoft.com/office/drawing/2014/main" id="{635ABBD1-C5A1-9C0B-7F78-7C7F438138F6}"/>
                  </a:ext>
                </a:extLst>
              </p:cNvPr>
              <p:cNvSpPr>
                <a:spLocks/>
              </p:cNvSpPr>
              <p:nvPr/>
            </p:nvSpPr>
            <p:spPr bwMode="gray">
              <a:xfrm>
                <a:off x="5516653" y="3198950"/>
                <a:ext cx="22262" cy="28941"/>
              </a:xfrm>
              <a:custGeom>
                <a:avLst/>
                <a:gdLst>
                  <a:gd name="T0" fmla="*/ 0 w 17"/>
                  <a:gd name="T1" fmla="*/ 2147483647 h 17"/>
                  <a:gd name="T2" fmla="*/ 2147483647 w 17"/>
                  <a:gd name="T3" fmla="*/ 0 h 17"/>
                  <a:gd name="T4" fmla="*/ 2147483647 w 17"/>
                  <a:gd name="T5" fmla="*/ 2147483647 h 17"/>
                  <a:gd name="T6" fmla="*/ 0 w 17"/>
                  <a:gd name="T7" fmla="*/ 2147483647 h 17"/>
                  <a:gd name="T8" fmla="*/ 0 60000 65536"/>
                  <a:gd name="T9" fmla="*/ 0 60000 65536"/>
                  <a:gd name="T10" fmla="*/ 0 60000 65536"/>
                  <a:gd name="T11" fmla="*/ 0 60000 65536"/>
                  <a:gd name="T12" fmla="*/ 0 w 17"/>
                  <a:gd name="T13" fmla="*/ 0 h 17"/>
                  <a:gd name="T14" fmla="*/ 17 w 17"/>
                  <a:gd name="T15" fmla="*/ 17 h 17"/>
                </a:gdLst>
                <a:ahLst/>
                <a:cxnLst>
                  <a:cxn ang="T8">
                    <a:pos x="T0" y="T1"/>
                  </a:cxn>
                  <a:cxn ang="T9">
                    <a:pos x="T2" y="T3"/>
                  </a:cxn>
                  <a:cxn ang="T10">
                    <a:pos x="T4" y="T5"/>
                  </a:cxn>
                  <a:cxn ang="T11">
                    <a:pos x="T6" y="T7"/>
                  </a:cxn>
                </a:cxnLst>
                <a:rect l="T12" t="T13" r="T14" b="T15"/>
                <a:pathLst>
                  <a:path w="17" h="17">
                    <a:moveTo>
                      <a:pt x="0" y="16"/>
                    </a:moveTo>
                    <a:lnTo>
                      <a:pt x="12" y="0"/>
                    </a:lnTo>
                    <a:lnTo>
                      <a:pt x="16" y="10"/>
                    </a:lnTo>
                    <a:lnTo>
                      <a:pt x="0" y="16"/>
                    </a:lnTo>
                  </a:path>
                </a:pathLst>
              </a:custGeom>
              <a:grpFill/>
              <a:ln w="9525" cap="rnd">
                <a:solidFill>
                  <a:srgbClr val="C6C6C6"/>
                </a:solidFill>
                <a:round/>
                <a:headEnd/>
                <a:tailEnd/>
              </a:ln>
            </p:spPr>
            <p:txBody>
              <a:bodyPr lIns="100584" tIns="50292" rIns="100584" bIns="50292"/>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noFill/>
                  <a:effectLst/>
                  <a:uLnTx/>
                  <a:uFillTx/>
                  <a:latin typeface="Times New Roman"/>
                  <a:ea typeface="ＭＳ Ｐゴシック" charset="0"/>
                </a:endParaRPr>
              </a:p>
            </p:txBody>
          </p:sp>
          <p:sp>
            <p:nvSpPr>
              <p:cNvPr id="67" name="Freeform 62">
                <a:extLst>
                  <a:ext uri="{FF2B5EF4-FFF2-40B4-BE49-F238E27FC236}">
                    <a16:creationId xmlns:a16="http://schemas.microsoft.com/office/drawing/2014/main" id="{9FA82E39-659E-26BD-CEA8-4E9888B33EA4}"/>
                  </a:ext>
                </a:extLst>
              </p:cNvPr>
              <p:cNvSpPr>
                <a:spLocks/>
              </p:cNvSpPr>
              <p:nvPr/>
            </p:nvSpPr>
            <p:spPr bwMode="gray">
              <a:xfrm>
                <a:off x="5535576" y="3182253"/>
                <a:ext cx="28941" cy="35619"/>
              </a:xfrm>
              <a:custGeom>
                <a:avLst/>
                <a:gdLst>
                  <a:gd name="T0" fmla="*/ 0 w 21"/>
                  <a:gd name="T1" fmla="*/ 2147483647 h 23"/>
                  <a:gd name="T2" fmla="*/ 2147483647 w 21"/>
                  <a:gd name="T3" fmla="*/ 2147483647 h 23"/>
                  <a:gd name="T4" fmla="*/ 2147483647 w 21"/>
                  <a:gd name="T5" fmla="*/ 2147483647 h 23"/>
                  <a:gd name="T6" fmla="*/ 2147483647 w 21"/>
                  <a:gd name="T7" fmla="*/ 0 h 23"/>
                  <a:gd name="T8" fmla="*/ 0 w 21"/>
                  <a:gd name="T9" fmla="*/ 2147483647 h 23"/>
                  <a:gd name="T10" fmla="*/ 0 60000 65536"/>
                  <a:gd name="T11" fmla="*/ 0 60000 65536"/>
                  <a:gd name="T12" fmla="*/ 0 60000 65536"/>
                  <a:gd name="T13" fmla="*/ 0 60000 65536"/>
                  <a:gd name="T14" fmla="*/ 0 60000 65536"/>
                  <a:gd name="T15" fmla="*/ 0 w 21"/>
                  <a:gd name="T16" fmla="*/ 0 h 23"/>
                  <a:gd name="T17" fmla="*/ 21 w 21"/>
                  <a:gd name="T18" fmla="*/ 23 h 23"/>
                </a:gdLst>
                <a:ahLst/>
                <a:cxnLst>
                  <a:cxn ang="T10">
                    <a:pos x="T0" y="T1"/>
                  </a:cxn>
                  <a:cxn ang="T11">
                    <a:pos x="T2" y="T3"/>
                  </a:cxn>
                  <a:cxn ang="T12">
                    <a:pos x="T4" y="T5"/>
                  </a:cxn>
                  <a:cxn ang="T13">
                    <a:pos x="T6" y="T7"/>
                  </a:cxn>
                  <a:cxn ang="T14">
                    <a:pos x="T8" y="T9"/>
                  </a:cxn>
                </a:cxnLst>
                <a:rect l="T15" t="T16" r="T17" b="T18"/>
                <a:pathLst>
                  <a:path w="21" h="23">
                    <a:moveTo>
                      <a:pt x="0" y="11"/>
                    </a:moveTo>
                    <a:lnTo>
                      <a:pt x="13" y="22"/>
                    </a:lnTo>
                    <a:lnTo>
                      <a:pt x="20" y="11"/>
                    </a:lnTo>
                    <a:lnTo>
                      <a:pt x="16" y="0"/>
                    </a:lnTo>
                    <a:lnTo>
                      <a:pt x="0" y="11"/>
                    </a:lnTo>
                  </a:path>
                </a:pathLst>
              </a:custGeom>
              <a:grpFill/>
              <a:ln w="9525" cap="rnd">
                <a:solidFill>
                  <a:srgbClr val="C6C6C6"/>
                </a:solidFill>
                <a:round/>
                <a:headEnd/>
                <a:tailEnd/>
              </a:ln>
            </p:spPr>
            <p:txBody>
              <a:bodyPr lIns="100584" tIns="50292" rIns="100584" bIns="50292"/>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noFill/>
                  <a:effectLst/>
                  <a:uLnTx/>
                  <a:uFillTx/>
                  <a:latin typeface="Times New Roman"/>
                  <a:ea typeface="ＭＳ Ｐゴシック" charset="0"/>
                </a:endParaRPr>
              </a:p>
            </p:txBody>
          </p:sp>
          <p:sp>
            <p:nvSpPr>
              <p:cNvPr id="68" name="Freeform 63">
                <a:extLst>
                  <a:ext uri="{FF2B5EF4-FFF2-40B4-BE49-F238E27FC236}">
                    <a16:creationId xmlns:a16="http://schemas.microsoft.com/office/drawing/2014/main" id="{80969207-D0C8-C4E9-A411-CEE89B17DD1B}"/>
                  </a:ext>
                </a:extLst>
              </p:cNvPr>
              <p:cNvSpPr>
                <a:spLocks/>
              </p:cNvSpPr>
              <p:nvPr/>
            </p:nvSpPr>
            <p:spPr bwMode="gray">
              <a:xfrm>
                <a:off x="4109701" y="4008171"/>
                <a:ext cx="61221" cy="37845"/>
              </a:xfrm>
              <a:custGeom>
                <a:avLst/>
                <a:gdLst>
                  <a:gd name="T0" fmla="*/ 0 w 43"/>
                  <a:gd name="T1" fmla="*/ 0 h 24"/>
                  <a:gd name="T2" fmla="*/ 0 w 43"/>
                  <a:gd name="T3" fmla="*/ 2147483647 h 24"/>
                  <a:gd name="T4" fmla="*/ 2147483647 w 43"/>
                  <a:gd name="T5" fmla="*/ 2147483647 h 24"/>
                  <a:gd name="T6" fmla="*/ 2147483647 w 43"/>
                  <a:gd name="T7" fmla="*/ 2147483647 h 24"/>
                  <a:gd name="T8" fmla="*/ 0 w 43"/>
                  <a:gd name="T9" fmla="*/ 0 h 24"/>
                  <a:gd name="T10" fmla="*/ 0 60000 65536"/>
                  <a:gd name="T11" fmla="*/ 0 60000 65536"/>
                  <a:gd name="T12" fmla="*/ 0 60000 65536"/>
                  <a:gd name="T13" fmla="*/ 0 60000 65536"/>
                  <a:gd name="T14" fmla="*/ 0 60000 65536"/>
                  <a:gd name="T15" fmla="*/ 0 w 43"/>
                  <a:gd name="T16" fmla="*/ 0 h 24"/>
                  <a:gd name="T17" fmla="*/ 43 w 43"/>
                  <a:gd name="T18" fmla="*/ 24 h 24"/>
                </a:gdLst>
                <a:ahLst/>
                <a:cxnLst>
                  <a:cxn ang="T10">
                    <a:pos x="T0" y="T1"/>
                  </a:cxn>
                  <a:cxn ang="T11">
                    <a:pos x="T2" y="T3"/>
                  </a:cxn>
                  <a:cxn ang="T12">
                    <a:pos x="T4" y="T5"/>
                  </a:cxn>
                  <a:cxn ang="T13">
                    <a:pos x="T6" y="T7"/>
                  </a:cxn>
                  <a:cxn ang="T14">
                    <a:pos x="T8" y="T9"/>
                  </a:cxn>
                </a:cxnLst>
                <a:rect l="T15" t="T16" r="T17" b="T18"/>
                <a:pathLst>
                  <a:path w="43" h="24">
                    <a:moveTo>
                      <a:pt x="0" y="0"/>
                    </a:moveTo>
                    <a:lnTo>
                      <a:pt x="0" y="23"/>
                    </a:lnTo>
                    <a:lnTo>
                      <a:pt x="42" y="16"/>
                    </a:lnTo>
                    <a:lnTo>
                      <a:pt x="24" y="2"/>
                    </a:lnTo>
                    <a:lnTo>
                      <a:pt x="0" y="0"/>
                    </a:lnTo>
                  </a:path>
                </a:pathLst>
              </a:custGeom>
              <a:grpFill/>
              <a:ln w="9525" cap="rnd">
                <a:solidFill>
                  <a:srgbClr val="C6C6C6"/>
                </a:solidFill>
                <a:round/>
                <a:headEnd/>
                <a:tailEnd/>
              </a:ln>
            </p:spPr>
            <p:txBody>
              <a:bodyPr lIns="100584" tIns="50292" rIns="100584" bIns="50292"/>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noFill/>
                  <a:effectLst/>
                  <a:uLnTx/>
                  <a:uFillTx/>
                  <a:latin typeface="Times New Roman"/>
                  <a:ea typeface="ＭＳ Ｐゴシック" charset="0"/>
                </a:endParaRPr>
              </a:p>
            </p:txBody>
          </p:sp>
          <p:sp>
            <p:nvSpPr>
              <p:cNvPr id="69" name="Freeform 64">
                <a:extLst>
                  <a:ext uri="{FF2B5EF4-FFF2-40B4-BE49-F238E27FC236}">
                    <a16:creationId xmlns:a16="http://schemas.microsoft.com/office/drawing/2014/main" id="{B9C2907E-4AF6-BC53-325C-B017D5905996}"/>
                  </a:ext>
                </a:extLst>
              </p:cNvPr>
              <p:cNvSpPr>
                <a:spLocks/>
              </p:cNvSpPr>
              <p:nvPr/>
            </p:nvSpPr>
            <p:spPr bwMode="gray">
              <a:xfrm>
                <a:off x="3954982" y="4367700"/>
                <a:ext cx="96839" cy="123554"/>
              </a:xfrm>
              <a:custGeom>
                <a:avLst/>
                <a:gdLst>
                  <a:gd name="T0" fmla="*/ 0 w 70"/>
                  <a:gd name="T1" fmla="*/ 2147483647 h 77"/>
                  <a:gd name="T2" fmla="*/ 0 w 70"/>
                  <a:gd name="T3" fmla="*/ 2147483647 h 77"/>
                  <a:gd name="T4" fmla="*/ 2147483647 w 70"/>
                  <a:gd name="T5" fmla="*/ 2147483647 h 77"/>
                  <a:gd name="T6" fmla="*/ 2147483647 w 70"/>
                  <a:gd name="T7" fmla="*/ 2147483647 h 77"/>
                  <a:gd name="T8" fmla="*/ 2147483647 w 70"/>
                  <a:gd name="T9" fmla="*/ 2147483647 h 77"/>
                  <a:gd name="T10" fmla="*/ 2147483647 w 70"/>
                  <a:gd name="T11" fmla="*/ 2147483647 h 77"/>
                  <a:gd name="T12" fmla="*/ 2147483647 w 70"/>
                  <a:gd name="T13" fmla="*/ 2147483647 h 77"/>
                  <a:gd name="T14" fmla="*/ 2147483647 w 70"/>
                  <a:gd name="T15" fmla="*/ 2147483647 h 77"/>
                  <a:gd name="T16" fmla="*/ 2147483647 w 70"/>
                  <a:gd name="T17" fmla="*/ 2147483647 h 77"/>
                  <a:gd name="T18" fmla="*/ 2147483647 w 70"/>
                  <a:gd name="T19" fmla="*/ 2147483647 h 77"/>
                  <a:gd name="T20" fmla="*/ 2147483647 w 70"/>
                  <a:gd name="T21" fmla="*/ 0 h 77"/>
                  <a:gd name="T22" fmla="*/ 2147483647 w 70"/>
                  <a:gd name="T23" fmla="*/ 2147483647 h 77"/>
                  <a:gd name="T24" fmla="*/ 0 w 70"/>
                  <a:gd name="T25" fmla="*/ 2147483647 h 7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0"/>
                  <a:gd name="T40" fmla="*/ 0 h 77"/>
                  <a:gd name="T41" fmla="*/ 70 w 70"/>
                  <a:gd name="T42" fmla="*/ 77 h 7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0" h="77">
                    <a:moveTo>
                      <a:pt x="0" y="29"/>
                    </a:moveTo>
                    <a:lnTo>
                      <a:pt x="0" y="44"/>
                    </a:lnTo>
                    <a:lnTo>
                      <a:pt x="12" y="46"/>
                    </a:lnTo>
                    <a:lnTo>
                      <a:pt x="6" y="59"/>
                    </a:lnTo>
                    <a:lnTo>
                      <a:pt x="5" y="72"/>
                    </a:lnTo>
                    <a:lnTo>
                      <a:pt x="21" y="76"/>
                    </a:lnTo>
                    <a:lnTo>
                      <a:pt x="34" y="54"/>
                    </a:lnTo>
                    <a:lnTo>
                      <a:pt x="62" y="38"/>
                    </a:lnTo>
                    <a:lnTo>
                      <a:pt x="69" y="17"/>
                    </a:lnTo>
                    <a:lnTo>
                      <a:pt x="43" y="15"/>
                    </a:lnTo>
                    <a:lnTo>
                      <a:pt x="24" y="0"/>
                    </a:lnTo>
                    <a:lnTo>
                      <a:pt x="8" y="6"/>
                    </a:lnTo>
                    <a:lnTo>
                      <a:pt x="0" y="29"/>
                    </a:lnTo>
                  </a:path>
                </a:pathLst>
              </a:custGeom>
              <a:grpFill/>
              <a:ln w="9525" cap="rnd">
                <a:solidFill>
                  <a:srgbClr val="C6C6C6"/>
                </a:solidFill>
                <a:round/>
                <a:headEnd/>
                <a:tailEnd/>
              </a:ln>
            </p:spPr>
            <p:txBody>
              <a:bodyPr lIns="100584" tIns="50292" rIns="100584" bIns="50292"/>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noFill/>
                  <a:effectLst/>
                  <a:uLnTx/>
                  <a:uFillTx/>
                  <a:latin typeface="Times New Roman"/>
                  <a:ea typeface="ＭＳ Ｐゴシック" charset="0"/>
                </a:endParaRPr>
              </a:p>
            </p:txBody>
          </p:sp>
          <p:sp>
            <p:nvSpPr>
              <p:cNvPr id="70" name="Freeform 65">
                <a:extLst>
                  <a:ext uri="{FF2B5EF4-FFF2-40B4-BE49-F238E27FC236}">
                    <a16:creationId xmlns:a16="http://schemas.microsoft.com/office/drawing/2014/main" id="{52637C12-8871-34D2-2EF6-65F6E2EF8701}"/>
                  </a:ext>
                </a:extLst>
              </p:cNvPr>
              <p:cNvSpPr>
                <a:spLocks/>
              </p:cNvSpPr>
              <p:nvPr/>
            </p:nvSpPr>
            <p:spPr bwMode="gray">
              <a:xfrm>
                <a:off x="3795809" y="4111688"/>
                <a:ext cx="37845" cy="27828"/>
              </a:xfrm>
              <a:custGeom>
                <a:avLst/>
                <a:gdLst>
                  <a:gd name="T0" fmla="*/ 0 w 28"/>
                  <a:gd name="T1" fmla="*/ 2147483647 h 17"/>
                  <a:gd name="T2" fmla="*/ 2147483647 w 28"/>
                  <a:gd name="T3" fmla="*/ 0 h 17"/>
                  <a:gd name="T4" fmla="*/ 2147483647 w 28"/>
                  <a:gd name="T5" fmla="*/ 2147483647 h 17"/>
                  <a:gd name="T6" fmla="*/ 0 w 28"/>
                  <a:gd name="T7" fmla="*/ 2147483647 h 17"/>
                  <a:gd name="T8" fmla="*/ 0 60000 65536"/>
                  <a:gd name="T9" fmla="*/ 0 60000 65536"/>
                  <a:gd name="T10" fmla="*/ 0 60000 65536"/>
                  <a:gd name="T11" fmla="*/ 0 60000 65536"/>
                  <a:gd name="T12" fmla="*/ 0 w 28"/>
                  <a:gd name="T13" fmla="*/ 0 h 17"/>
                  <a:gd name="T14" fmla="*/ 28 w 28"/>
                  <a:gd name="T15" fmla="*/ 17 h 17"/>
                </a:gdLst>
                <a:ahLst/>
                <a:cxnLst>
                  <a:cxn ang="T8">
                    <a:pos x="T0" y="T1"/>
                  </a:cxn>
                  <a:cxn ang="T9">
                    <a:pos x="T2" y="T3"/>
                  </a:cxn>
                  <a:cxn ang="T10">
                    <a:pos x="T4" y="T5"/>
                  </a:cxn>
                  <a:cxn ang="T11">
                    <a:pos x="T6" y="T7"/>
                  </a:cxn>
                </a:cxnLst>
                <a:rect l="T12" t="T13" r="T14" b="T15"/>
                <a:pathLst>
                  <a:path w="28" h="17">
                    <a:moveTo>
                      <a:pt x="0" y="12"/>
                    </a:moveTo>
                    <a:lnTo>
                      <a:pt x="7" y="0"/>
                    </a:lnTo>
                    <a:lnTo>
                      <a:pt x="27" y="16"/>
                    </a:lnTo>
                    <a:lnTo>
                      <a:pt x="0" y="12"/>
                    </a:lnTo>
                  </a:path>
                </a:pathLst>
              </a:custGeom>
              <a:grpFill/>
              <a:ln w="9525" cap="rnd">
                <a:solidFill>
                  <a:srgbClr val="C6C6C6"/>
                </a:solidFill>
                <a:round/>
                <a:headEnd/>
                <a:tailEnd/>
              </a:ln>
            </p:spPr>
            <p:txBody>
              <a:bodyPr lIns="100584" tIns="50292" rIns="100584" bIns="50292"/>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noFill/>
                  <a:effectLst/>
                  <a:uLnTx/>
                  <a:uFillTx/>
                  <a:latin typeface="Times New Roman"/>
                  <a:ea typeface="ＭＳ Ｐゴシック" charset="0"/>
                </a:endParaRPr>
              </a:p>
            </p:txBody>
          </p:sp>
          <p:sp>
            <p:nvSpPr>
              <p:cNvPr id="71" name="Freeform 66">
                <a:extLst>
                  <a:ext uri="{FF2B5EF4-FFF2-40B4-BE49-F238E27FC236}">
                    <a16:creationId xmlns:a16="http://schemas.microsoft.com/office/drawing/2014/main" id="{C7FF35F6-47B9-C8E1-60A0-B216ACF137FD}"/>
                  </a:ext>
                </a:extLst>
              </p:cNvPr>
              <p:cNvSpPr>
                <a:spLocks/>
              </p:cNvSpPr>
              <p:nvPr/>
            </p:nvSpPr>
            <p:spPr bwMode="gray">
              <a:xfrm>
                <a:off x="4298928" y="5477456"/>
                <a:ext cx="27828" cy="27827"/>
              </a:xfrm>
              <a:custGeom>
                <a:avLst/>
                <a:gdLst>
                  <a:gd name="T0" fmla="*/ 0 w 20"/>
                  <a:gd name="T1" fmla="*/ 2147483647 h 17"/>
                  <a:gd name="T2" fmla="*/ 2147483647 w 20"/>
                  <a:gd name="T3" fmla="*/ 2147483647 h 17"/>
                  <a:gd name="T4" fmla="*/ 2147483647 w 20"/>
                  <a:gd name="T5" fmla="*/ 0 h 17"/>
                  <a:gd name="T6" fmla="*/ 2147483647 w 20"/>
                  <a:gd name="T7" fmla="*/ 2147483647 h 17"/>
                  <a:gd name="T8" fmla="*/ 0 w 20"/>
                  <a:gd name="T9" fmla="*/ 2147483647 h 17"/>
                  <a:gd name="T10" fmla="*/ 0 60000 65536"/>
                  <a:gd name="T11" fmla="*/ 0 60000 65536"/>
                  <a:gd name="T12" fmla="*/ 0 60000 65536"/>
                  <a:gd name="T13" fmla="*/ 0 60000 65536"/>
                  <a:gd name="T14" fmla="*/ 0 60000 65536"/>
                  <a:gd name="T15" fmla="*/ 0 w 20"/>
                  <a:gd name="T16" fmla="*/ 0 h 17"/>
                  <a:gd name="T17" fmla="*/ 20 w 20"/>
                  <a:gd name="T18" fmla="*/ 17 h 17"/>
                </a:gdLst>
                <a:ahLst/>
                <a:cxnLst>
                  <a:cxn ang="T10">
                    <a:pos x="T0" y="T1"/>
                  </a:cxn>
                  <a:cxn ang="T11">
                    <a:pos x="T2" y="T3"/>
                  </a:cxn>
                  <a:cxn ang="T12">
                    <a:pos x="T4" y="T5"/>
                  </a:cxn>
                  <a:cxn ang="T13">
                    <a:pos x="T6" y="T7"/>
                  </a:cxn>
                  <a:cxn ang="T14">
                    <a:pos x="T8" y="T9"/>
                  </a:cxn>
                </a:cxnLst>
                <a:rect l="T15" t="T16" r="T17" b="T18"/>
                <a:pathLst>
                  <a:path w="20" h="17">
                    <a:moveTo>
                      <a:pt x="0" y="16"/>
                    </a:moveTo>
                    <a:lnTo>
                      <a:pt x="9" y="9"/>
                    </a:lnTo>
                    <a:lnTo>
                      <a:pt x="5" y="0"/>
                    </a:lnTo>
                    <a:lnTo>
                      <a:pt x="19" y="1"/>
                    </a:lnTo>
                    <a:lnTo>
                      <a:pt x="0" y="16"/>
                    </a:lnTo>
                  </a:path>
                </a:pathLst>
              </a:custGeom>
              <a:grpFill/>
              <a:ln w="9525" cap="rnd">
                <a:solidFill>
                  <a:srgbClr val="C6C6C6"/>
                </a:solidFill>
                <a:round/>
                <a:headEnd/>
                <a:tailEnd/>
              </a:ln>
            </p:spPr>
            <p:txBody>
              <a:bodyPr lIns="100584" tIns="50292" rIns="100584" bIns="50292"/>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noFill/>
                  <a:effectLst/>
                  <a:uLnTx/>
                  <a:uFillTx/>
                  <a:latin typeface="Times New Roman"/>
                  <a:ea typeface="ＭＳ Ｐゴシック" charset="0"/>
                </a:endParaRPr>
              </a:p>
            </p:txBody>
          </p:sp>
          <p:sp>
            <p:nvSpPr>
              <p:cNvPr id="72" name="Freeform 67">
                <a:extLst>
                  <a:ext uri="{FF2B5EF4-FFF2-40B4-BE49-F238E27FC236}">
                    <a16:creationId xmlns:a16="http://schemas.microsoft.com/office/drawing/2014/main" id="{1C6CDA18-9CFA-3CFB-B30F-DC629F3F02D7}"/>
                  </a:ext>
                </a:extLst>
              </p:cNvPr>
              <p:cNvSpPr>
                <a:spLocks/>
              </p:cNvSpPr>
              <p:nvPr/>
            </p:nvSpPr>
            <p:spPr bwMode="gray">
              <a:xfrm>
                <a:off x="4322303" y="5475231"/>
                <a:ext cx="31167" cy="26714"/>
              </a:xfrm>
              <a:custGeom>
                <a:avLst/>
                <a:gdLst>
                  <a:gd name="T0" fmla="*/ 0 w 23"/>
                  <a:gd name="T1" fmla="*/ 2147483647 h 17"/>
                  <a:gd name="T2" fmla="*/ 2147483647 w 23"/>
                  <a:gd name="T3" fmla="*/ 0 h 17"/>
                  <a:gd name="T4" fmla="*/ 2147483647 w 23"/>
                  <a:gd name="T5" fmla="*/ 2147483647 h 17"/>
                  <a:gd name="T6" fmla="*/ 0 w 23"/>
                  <a:gd name="T7" fmla="*/ 2147483647 h 17"/>
                  <a:gd name="T8" fmla="*/ 0 60000 65536"/>
                  <a:gd name="T9" fmla="*/ 0 60000 65536"/>
                  <a:gd name="T10" fmla="*/ 0 60000 65536"/>
                  <a:gd name="T11" fmla="*/ 0 60000 65536"/>
                  <a:gd name="T12" fmla="*/ 0 w 23"/>
                  <a:gd name="T13" fmla="*/ 0 h 17"/>
                  <a:gd name="T14" fmla="*/ 23 w 23"/>
                  <a:gd name="T15" fmla="*/ 17 h 17"/>
                </a:gdLst>
                <a:ahLst/>
                <a:cxnLst>
                  <a:cxn ang="T8">
                    <a:pos x="T0" y="T1"/>
                  </a:cxn>
                  <a:cxn ang="T9">
                    <a:pos x="T2" y="T3"/>
                  </a:cxn>
                  <a:cxn ang="T10">
                    <a:pos x="T4" y="T5"/>
                  </a:cxn>
                  <a:cxn ang="T11">
                    <a:pos x="T6" y="T7"/>
                  </a:cxn>
                </a:cxnLst>
                <a:rect l="T12" t="T13" r="T14" b="T15"/>
                <a:pathLst>
                  <a:path w="23" h="17">
                    <a:moveTo>
                      <a:pt x="0" y="16"/>
                    </a:moveTo>
                    <a:lnTo>
                      <a:pt x="10" y="0"/>
                    </a:lnTo>
                    <a:lnTo>
                      <a:pt x="22" y="5"/>
                    </a:lnTo>
                    <a:lnTo>
                      <a:pt x="0" y="16"/>
                    </a:lnTo>
                  </a:path>
                </a:pathLst>
              </a:custGeom>
              <a:grpFill/>
              <a:ln w="9525" cap="rnd">
                <a:solidFill>
                  <a:srgbClr val="C6C6C6"/>
                </a:solidFill>
                <a:round/>
                <a:headEnd/>
                <a:tailEnd/>
              </a:ln>
            </p:spPr>
            <p:txBody>
              <a:bodyPr lIns="100584" tIns="50292" rIns="100584" bIns="50292"/>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noFill/>
                  <a:effectLst/>
                  <a:uLnTx/>
                  <a:uFillTx/>
                  <a:latin typeface="Times New Roman"/>
                  <a:ea typeface="ＭＳ Ｐゴシック" charset="0"/>
                </a:endParaRPr>
              </a:p>
            </p:txBody>
          </p:sp>
          <p:sp>
            <p:nvSpPr>
              <p:cNvPr id="73" name="Freeform 68">
                <a:extLst>
                  <a:ext uri="{FF2B5EF4-FFF2-40B4-BE49-F238E27FC236}">
                    <a16:creationId xmlns:a16="http://schemas.microsoft.com/office/drawing/2014/main" id="{28E9264D-8428-CB18-D714-D39B4737943D}"/>
                  </a:ext>
                </a:extLst>
              </p:cNvPr>
              <p:cNvSpPr>
                <a:spLocks/>
              </p:cNvSpPr>
              <p:nvPr/>
            </p:nvSpPr>
            <p:spPr bwMode="gray">
              <a:xfrm>
                <a:off x="5703654" y="2758165"/>
                <a:ext cx="187000" cy="316119"/>
              </a:xfrm>
              <a:custGeom>
                <a:avLst/>
                <a:gdLst>
                  <a:gd name="T0" fmla="*/ 0 w 133"/>
                  <a:gd name="T1" fmla="*/ 2147483647 h 200"/>
                  <a:gd name="T2" fmla="*/ 2147483647 w 133"/>
                  <a:gd name="T3" fmla="*/ 2147483647 h 200"/>
                  <a:gd name="T4" fmla="*/ 2147483647 w 133"/>
                  <a:gd name="T5" fmla="*/ 2147483647 h 200"/>
                  <a:gd name="T6" fmla="*/ 2147483647 w 133"/>
                  <a:gd name="T7" fmla="*/ 2147483647 h 200"/>
                  <a:gd name="T8" fmla="*/ 2147483647 w 133"/>
                  <a:gd name="T9" fmla="*/ 2147483647 h 200"/>
                  <a:gd name="T10" fmla="*/ 2147483647 w 133"/>
                  <a:gd name="T11" fmla="*/ 2147483647 h 200"/>
                  <a:gd name="T12" fmla="*/ 2147483647 w 133"/>
                  <a:gd name="T13" fmla="*/ 0 h 200"/>
                  <a:gd name="T14" fmla="*/ 2147483647 w 133"/>
                  <a:gd name="T15" fmla="*/ 2147483647 h 200"/>
                  <a:gd name="T16" fmla="*/ 2147483647 w 133"/>
                  <a:gd name="T17" fmla="*/ 2147483647 h 200"/>
                  <a:gd name="T18" fmla="*/ 2147483647 w 133"/>
                  <a:gd name="T19" fmla="*/ 2147483647 h 200"/>
                  <a:gd name="T20" fmla="*/ 2147483647 w 133"/>
                  <a:gd name="T21" fmla="*/ 2147483647 h 200"/>
                  <a:gd name="T22" fmla="*/ 2147483647 w 133"/>
                  <a:gd name="T23" fmla="*/ 2147483647 h 200"/>
                  <a:gd name="T24" fmla="*/ 2147483647 w 133"/>
                  <a:gd name="T25" fmla="*/ 2147483647 h 200"/>
                  <a:gd name="T26" fmla="*/ 2147483647 w 133"/>
                  <a:gd name="T27" fmla="*/ 2147483647 h 200"/>
                  <a:gd name="T28" fmla="*/ 2147483647 w 133"/>
                  <a:gd name="T29" fmla="*/ 2147483647 h 200"/>
                  <a:gd name="T30" fmla="*/ 2147483647 w 133"/>
                  <a:gd name="T31" fmla="*/ 2147483647 h 200"/>
                  <a:gd name="T32" fmla="*/ 2147483647 w 133"/>
                  <a:gd name="T33" fmla="*/ 2147483647 h 200"/>
                  <a:gd name="T34" fmla="*/ 2147483647 w 133"/>
                  <a:gd name="T35" fmla="*/ 2147483647 h 200"/>
                  <a:gd name="T36" fmla="*/ 2147483647 w 133"/>
                  <a:gd name="T37" fmla="*/ 2147483647 h 200"/>
                  <a:gd name="T38" fmla="*/ 2147483647 w 133"/>
                  <a:gd name="T39" fmla="*/ 2147483647 h 200"/>
                  <a:gd name="T40" fmla="*/ 2147483647 w 133"/>
                  <a:gd name="T41" fmla="*/ 2147483647 h 200"/>
                  <a:gd name="T42" fmla="*/ 2147483647 w 133"/>
                  <a:gd name="T43" fmla="*/ 2147483647 h 200"/>
                  <a:gd name="T44" fmla="*/ 2147483647 w 133"/>
                  <a:gd name="T45" fmla="*/ 2147483647 h 200"/>
                  <a:gd name="T46" fmla="*/ 0 w 133"/>
                  <a:gd name="T47" fmla="*/ 2147483647 h 20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33"/>
                  <a:gd name="T73" fmla="*/ 0 h 200"/>
                  <a:gd name="T74" fmla="*/ 133 w 133"/>
                  <a:gd name="T75" fmla="*/ 200 h 20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33" h="200">
                    <a:moveTo>
                      <a:pt x="0" y="22"/>
                    </a:moveTo>
                    <a:lnTo>
                      <a:pt x="7" y="15"/>
                    </a:lnTo>
                    <a:lnTo>
                      <a:pt x="21" y="25"/>
                    </a:lnTo>
                    <a:lnTo>
                      <a:pt x="47" y="28"/>
                    </a:lnTo>
                    <a:lnTo>
                      <a:pt x="61" y="22"/>
                    </a:lnTo>
                    <a:lnTo>
                      <a:pt x="66" y="4"/>
                    </a:lnTo>
                    <a:lnTo>
                      <a:pt x="89" y="0"/>
                    </a:lnTo>
                    <a:lnTo>
                      <a:pt x="102" y="6"/>
                    </a:lnTo>
                    <a:lnTo>
                      <a:pt x="101" y="22"/>
                    </a:lnTo>
                    <a:lnTo>
                      <a:pt x="96" y="35"/>
                    </a:lnTo>
                    <a:lnTo>
                      <a:pt x="114" y="51"/>
                    </a:lnTo>
                    <a:lnTo>
                      <a:pt x="103" y="63"/>
                    </a:lnTo>
                    <a:lnTo>
                      <a:pt x="115" y="86"/>
                    </a:lnTo>
                    <a:lnTo>
                      <a:pt x="110" y="105"/>
                    </a:lnTo>
                    <a:lnTo>
                      <a:pt x="132" y="147"/>
                    </a:lnTo>
                    <a:lnTo>
                      <a:pt x="84" y="187"/>
                    </a:lnTo>
                    <a:lnTo>
                      <a:pt x="27" y="199"/>
                    </a:lnTo>
                    <a:lnTo>
                      <a:pt x="25" y="192"/>
                    </a:lnTo>
                    <a:lnTo>
                      <a:pt x="7" y="185"/>
                    </a:lnTo>
                    <a:lnTo>
                      <a:pt x="5" y="147"/>
                    </a:lnTo>
                    <a:lnTo>
                      <a:pt x="59" y="104"/>
                    </a:lnTo>
                    <a:lnTo>
                      <a:pt x="40" y="83"/>
                    </a:lnTo>
                    <a:lnTo>
                      <a:pt x="34" y="41"/>
                    </a:lnTo>
                    <a:lnTo>
                      <a:pt x="0" y="22"/>
                    </a:lnTo>
                  </a:path>
                </a:pathLst>
              </a:custGeom>
              <a:grpFill/>
              <a:ln w="9525" cap="rnd">
                <a:solidFill>
                  <a:srgbClr val="C6C6C6"/>
                </a:solidFill>
                <a:round/>
                <a:headEnd/>
                <a:tailEnd/>
              </a:ln>
            </p:spPr>
            <p:txBody>
              <a:bodyPr lIns="100584" tIns="50292" rIns="100584" bIns="50292"/>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noFill/>
                  <a:effectLst/>
                  <a:uLnTx/>
                  <a:uFillTx/>
                  <a:latin typeface="Times New Roman"/>
                  <a:ea typeface="ＭＳ Ｐゴシック" charset="0"/>
                </a:endParaRPr>
              </a:p>
            </p:txBody>
          </p:sp>
          <p:sp>
            <p:nvSpPr>
              <p:cNvPr id="74" name="Freeform 69">
                <a:extLst>
                  <a:ext uri="{FF2B5EF4-FFF2-40B4-BE49-F238E27FC236}">
                    <a16:creationId xmlns:a16="http://schemas.microsoft.com/office/drawing/2014/main" id="{696D6D43-A3D2-CBB2-E86C-10291109973A}"/>
                  </a:ext>
                </a:extLst>
              </p:cNvPr>
              <p:cNvSpPr>
                <a:spLocks/>
              </p:cNvSpPr>
              <p:nvPr/>
            </p:nvSpPr>
            <p:spPr bwMode="gray">
              <a:xfrm>
                <a:off x="4410236" y="4287557"/>
                <a:ext cx="51202" cy="67899"/>
              </a:xfrm>
              <a:custGeom>
                <a:avLst/>
                <a:gdLst>
                  <a:gd name="T0" fmla="*/ 0 w 37"/>
                  <a:gd name="T1" fmla="*/ 2147483647 h 43"/>
                  <a:gd name="T2" fmla="*/ 2147483647 w 37"/>
                  <a:gd name="T3" fmla="*/ 0 h 43"/>
                  <a:gd name="T4" fmla="*/ 2147483647 w 37"/>
                  <a:gd name="T5" fmla="*/ 2147483647 h 43"/>
                  <a:gd name="T6" fmla="*/ 2147483647 w 37"/>
                  <a:gd name="T7" fmla="*/ 2147483647 h 43"/>
                  <a:gd name="T8" fmla="*/ 0 w 37"/>
                  <a:gd name="T9" fmla="*/ 2147483647 h 43"/>
                  <a:gd name="T10" fmla="*/ 0 60000 65536"/>
                  <a:gd name="T11" fmla="*/ 0 60000 65536"/>
                  <a:gd name="T12" fmla="*/ 0 60000 65536"/>
                  <a:gd name="T13" fmla="*/ 0 60000 65536"/>
                  <a:gd name="T14" fmla="*/ 0 60000 65536"/>
                  <a:gd name="T15" fmla="*/ 0 w 37"/>
                  <a:gd name="T16" fmla="*/ 0 h 43"/>
                  <a:gd name="T17" fmla="*/ 37 w 37"/>
                  <a:gd name="T18" fmla="*/ 43 h 43"/>
                </a:gdLst>
                <a:ahLst/>
                <a:cxnLst>
                  <a:cxn ang="T10">
                    <a:pos x="T0" y="T1"/>
                  </a:cxn>
                  <a:cxn ang="T11">
                    <a:pos x="T2" y="T3"/>
                  </a:cxn>
                  <a:cxn ang="T12">
                    <a:pos x="T4" y="T5"/>
                  </a:cxn>
                  <a:cxn ang="T13">
                    <a:pos x="T6" y="T7"/>
                  </a:cxn>
                  <a:cxn ang="T14">
                    <a:pos x="T8" y="T9"/>
                  </a:cxn>
                </a:cxnLst>
                <a:rect l="T15" t="T16" r="T17" b="T18"/>
                <a:pathLst>
                  <a:path w="37" h="43">
                    <a:moveTo>
                      <a:pt x="0" y="39"/>
                    </a:moveTo>
                    <a:lnTo>
                      <a:pt x="6" y="0"/>
                    </a:lnTo>
                    <a:lnTo>
                      <a:pt x="36" y="17"/>
                    </a:lnTo>
                    <a:lnTo>
                      <a:pt x="18" y="42"/>
                    </a:lnTo>
                    <a:lnTo>
                      <a:pt x="0" y="39"/>
                    </a:lnTo>
                  </a:path>
                </a:pathLst>
              </a:custGeom>
              <a:grpFill/>
              <a:ln w="9525" cap="rnd">
                <a:solidFill>
                  <a:srgbClr val="C6C6C6"/>
                </a:solidFill>
                <a:round/>
                <a:headEnd/>
                <a:tailEnd/>
              </a:ln>
            </p:spPr>
            <p:txBody>
              <a:bodyPr lIns="100584" tIns="50292" rIns="100584" bIns="50292"/>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noFill/>
                  <a:effectLst/>
                  <a:uLnTx/>
                  <a:uFillTx/>
                  <a:latin typeface="Times New Roman"/>
                  <a:ea typeface="ＭＳ Ｐゴシック" charset="0"/>
                </a:endParaRPr>
              </a:p>
            </p:txBody>
          </p:sp>
          <p:sp>
            <p:nvSpPr>
              <p:cNvPr id="75" name="Freeform 70">
                <a:extLst>
                  <a:ext uri="{FF2B5EF4-FFF2-40B4-BE49-F238E27FC236}">
                    <a16:creationId xmlns:a16="http://schemas.microsoft.com/office/drawing/2014/main" id="{415D3C8D-4021-F5D8-5CF8-A2AACE779A57}"/>
                  </a:ext>
                </a:extLst>
              </p:cNvPr>
              <p:cNvSpPr>
                <a:spLocks/>
              </p:cNvSpPr>
              <p:nvPr/>
            </p:nvSpPr>
            <p:spPr bwMode="gray">
              <a:xfrm>
                <a:off x="5691410" y="3539557"/>
                <a:ext cx="112422" cy="125780"/>
              </a:xfrm>
              <a:custGeom>
                <a:avLst/>
                <a:gdLst>
                  <a:gd name="T0" fmla="*/ 0 w 79"/>
                  <a:gd name="T1" fmla="*/ 2147483647 h 78"/>
                  <a:gd name="T2" fmla="*/ 2147483647 w 79"/>
                  <a:gd name="T3" fmla="*/ 2147483647 h 78"/>
                  <a:gd name="T4" fmla="*/ 2147483647 w 79"/>
                  <a:gd name="T5" fmla="*/ 2147483647 h 78"/>
                  <a:gd name="T6" fmla="*/ 2147483647 w 79"/>
                  <a:gd name="T7" fmla="*/ 2147483647 h 78"/>
                  <a:gd name="T8" fmla="*/ 2147483647 w 79"/>
                  <a:gd name="T9" fmla="*/ 0 h 78"/>
                  <a:gd name="T10" fmla="*/ 2147483647 w 79"/>
                  <a:gd name="T11" fmla="*/ 2147483647 h 78"/>
                  <a:gd name="T12" fmla="*/ 2147483647 w 79"/>
                  <a:gd name="T13" fmla="*/ 2147483647 h 78"/>
                  <a:gd name="T14" fmla="*/ 2147483647 w 79"/>
                  <a:gd name="T15" fmla="*/ 2147483647 h 78"/>
                  <a:gd name="T16" fmla="*/ 2147483647 w 79"/>
                  <a:gd name="T17" fmla="*/ 2147483647 h 78"/>
                  <a:gd name="T18" fmla="*/ 2147483647 w 79"/>
                  <a:gd name="T19" fmla="*/ 2147483647 h 78"/>
                  <a:gd name="T20" fmla="*/ 2147483647 w 79"/>
                  <a:gd name="T21" fmla="*/ 2147483647 h 78"/>
                  <a:gd name="T22" fmla="*/ 2147483647 w 79"/>
                  <a:gd name="T23" fmla="*/ 2147483647 h 78"/>
                  <a:gd name="T24" fmla="*/ 2147483647 w 79"/>
                  <a:gd name="T25" fmla="*/ 2147483647 h 78"/>
                  <a:gd name="T26" fmla="*/ 2147483647 w 79"/>
                  <a:gd name="T27" fmla="*/ 2147483647 h 78"/>
                  <a:gd name="T28" fmla="*/ 2147483647 w 79"/>
                  <a:gd name="T29" fmla="*/ 2147483647 h 78"/>
                  <a:gd name="T30" fmla="*/ 2147483647 w 79"/>
                  <a:gd name="T31" fmla="*/ 2147483647 h 78"/>
                  <a:gd name="T32" fmla="*/ 2147483647 w 79"/>
                  <a:gd name="T33" fmla="*/ 2147483647 h 78"/>
                  <a:gd name="T34" fmla="*/ 2147483647 w 79"/>
                  <a:gd name="T35" fmla="*/ 2147483647 h 78"/>
                  <a:gd name="T36" fmla="*/ 2147483647 w 79"/>
                  <a:gd name="T37" fmla="*/ 2147483647 h 78"/>
                  <a:gd name="T38" fmla="*/ 0 w 79"/>
                  <a:gd name="T39" fmla="*/ 2147483647 h 7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79"/>
                  <a:gd name="T61" fmla="*/ 0 h 78"/>
                  <a:gd name="T62" fmla="*/ 79 w 79"/>
                  <a:gd name="T63" fmla="*/ 78 h 78"/>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79" h="78">
                    <a:moveTo>
                      <a:pt x="0" y="31"/>
                    </a:moveTo>
                    <a:lnTo>
                      <a:pt x="11" y="12"/>
                    </a:lnTo>
                    <a:lnTo>
                      <a:pt x="34" y="6"/>
                    </a:lnTo>
                    <a:lnTo>
                      <a:pt x="66" y="6"/>
                    </a:lnTo>
                    <a:lnTo>
                      <a:pt x="78" y="0"/>
                    </a:lnTo>
                    <a:lnTo>
                      <a:pt x="72" y="16"/>
                    </a:lnTo>
                    <a:lnTo>
                      <a:pt x="53" y="12"/>
                    </a:lnTo>
                    <a:lnTo>
                      <a:pt x="42" y="26"/>
                    </a:lnTo>
                    <a:lnTo>
                      <a:pt x="30" y="18"/>
                    </a:lnTo>
                    <a:lnTo>
                      <a:pt x="39" y="39"/>
                    </a:lnTo>
                    <a:lnTo>
                      <a:pt x="29" y="43"/>
                    </a:lnTo>
                    <a:lnTo>
                      <a:pt x="48" y="51"/>
                    </a:lnTo>
                    <a:lnTo>
                      <a:pt x="48" y="59"/>
                    </a:lnTo>
                    <a:lnTo>
                      <a:pt x="32" y="62"/>
                    </a:lnTo>
                    <a:lnTo>
                      <a:pt x="36" y="77"/>
                    </a:lnTo>
                    <a:lnTo>
                      <a:pt x="18" y="71"/>
                    </a:lnTo>
                    <a:lnTo>
                      <a:pt x="12" y="59"/>
                    </a:lnTo>
                    <a:lnTo>
                      <a:pt x="37" y="52"/>
                    </a:lnTo>
                    <a:lnTo>
                      <a:pt x="12" y="50"/>
                    </a:lnTo>
                    <a:lnTo>
                      <a:pt x="0" y="31"/>
                    </a:lnTo>
                  </a:path>
                </a:pathLst>
              </a:custGeom>
              <a:solidFill>
                <a:schemeClr val="accent1"/>
              </a:solidFill>
              <a:ln w="9525" cap="rnd">
                <a:solidFill>
                  <a:schemeClr val="accent1"/>
                </a:solidFill>
                <a:round/>
                <a:headEnd/>
                <a:tailEnd/>
              </a:ln>
            </p:spPr>
            <p:txBody>
              <a:bodyPr lIns="100584" tIns="50292" rIns="100584" bIns="50292"/>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noFill/>
                  <a:effectLst/>
                  <a:uLnTx/>
                  <a:uFillTx/>
                  <a:latin typeface="Times New Roman"/>
                  <a:ea typeface="ＭＳ Ｐゴシック" charset="0"/>
                </a:endParaRPr>
              </a:p>
            </p:txBody>
          </p:sp>
          <p:sp>
            <p:nvSpPr>
              <p:cNvPr id="76" name="Freeform 71">
                <a:extLst>
                  <a:ext uri="{FF2B5EF4-FFF2-40B4-BE49-F238E27FC236}">
                    <a16:creationId xmlns:a16="http://schemas.microsoft.com/office/drawing/2014/main" id="{CC530212-6F30-44A3-3FD2-3C8E5404BF7A}"/>
                  </a:ext>
                </a:extLst>
              </p:cNvPr>
              <p:cNvSpPr>
                <a:spLocks/>
              </p:cNvSpPr>
              <p:nvPr/>
            </p:nvSpPr>
            <p:spPr bwMode="gray">
              <a:xfrm>
                <a:off x="4090780" y="2213861"/>
                <a:ext cx="1046309" cy="859310"/>
              </a:xfrm>
              <a:custGeom>
                <a:avLst/>
                <a:gdLst>
                  <a:gd name="T0" fmla="*/ 2147483647 w 751"/>
                  <a:gd name="T1" fmla="*/ 2147483647 h 543"/>
                  <a:gd name="T2" fmla="*/ 2147483647 w 751"/>
                  <a:gd name="T3" fmla="*/ 2147483647 h 543"/>
                  <a:gd name="T4" fmla="*/ 2147483647 w 751"/>
                  <a:gd name="T5" fmla="*/ 2147483647 h 543"/>
                  <a:gd name="T6" fmla="*/ 2147483647 w 751"/>
                  <a:gd name="T7" fmla="*/ 2147483647 h 543"/>
                  <a:gd name="T8" fmla="*/ 2147483647 w 751"/>
                  <a:gd name="T9" fmla="*/ 2147483647 h 543"/>
                  <a:gd name="T10" fmla="*/ 2147483647 w 751"/>
                  <a:gd name="T11" fmla="*/ 2147483647 h 543"/>
                  <a:gd name="T12" fmla="*/ 2147483647 w 751"/>
                  <a:gd name="T13" fmla="*/ 2147483647 h 543"/>
                  <a:gd name="T14" fmla="*/ 2147483647 w 751"/>
                  <a:gd name="T15" fmla="*/ 2147483647 h 543"/>
                  <a:gd name="T16" fmla="*/ 2147483647 w 751"/>
                  <a:gd name="T17" fmla="*/ 2147483647 h 543"/>
                  <a:gd name="T18" fmla="*/ 2147483647 w 751"/>
                  <a:gd name="T19" fmla="*/ 2147483647 h 543"/>
                  <a:gd name="T20" fmla="*/ 2147483647 w 751"/>
                  <a:gd name="T21" fmla="*/ 2147483647 h 543"/>
                  <a:gd name="T22" fmla="*/ 2147483647 w 751"/>
                  <a:gd name="T23" fmla="*/ 2147483647 h 543"/>
                  <a:gd name="T24" fmla="*/ 2147483647 w 751"/>
                  <a:gd name="T25" fmla="*/ 2147483647 h 543"/>
                  <a:gd name="T26" fmla="*/ 2147483647 w 751"/>
                  <a:gd name="T27" fmla="*/ 2147483647 h 543"/>
                  <a:gd name="T28" fmla="*/ 2147483647 w 751"/>
                  <a:gd name="T29" fmla="*/ 2147483647 h 543"/>
                  <a:gd name="T30" fmla="*/ 2147483647 w 751"/>
                  <a:gd name="T31" fmla="*/ 2147483647 h 543"/>
                  <a:gd name="T32" fmla="*/ 2147483647 w 751"/>
                  <a:gd name="T33" fmla="*/ 2147483647 h 543"/>
                  <a:gd name="T34" fmla="*/ 2147483647 w 751"/>
                  <a:gd name="T35" fmla="*/ 2147483647 h 543"/>
                  <a:gd name="T36" fmla="*/ 2147483647 w 751"/>
                  <a:gd name="T37" fmla="*/ 2147483647 h 543"/>
                  <a:gd name="T38" fmla="*/ 2147483647 w 751"/>
                  <a:gd name="T39" fmla="*/ 2147483647 h 543"/>
                  <a:gd name="T40" fmla="*/ 2147483647 w 751"/>
                  <a:gd name="T41" fmla="*/ 2147483647 h 543"/>
                  <a:gd name="T42" fmla="*/ 2147483647 w 751"/>
                  <a:gd name="T43" fmla="*/ 2147483647 h 543"/>
                  <a:gd name="T44" fmla="*/ 2147483647 w 751"/>
                  <a:gd name="T45" fmla="*/ 2147483647 h 543"/>
                  <a:gd name="T46" fmla="*/ 2147483647 w 751"/>
                  <a:gd name="T47" fmla="*/ 2147483647 h 543"/>
                  <a:gd name="T48" fmla="*/ 2147483647 w 751"/>
                  <a:gd name="T49" fmla="*/ 2147483647 h 543"/>
                  <a:gd name="T50" fmla="*/ 2147483647 w 751"/>
                  <a:gd name="T51" fmla="*/ 2147483647 h 543"/>
                  <a:gd name="T52" fmla="*/ 2147483647 w 751"/>
                  <a:gd name="T53" fmla="*/ 2147483647 h 543"/>
                  <a:gd name="T54" fmla="*/ 2147483647 w 751"/>
                  <a:gd name="T55" fmla="*/ 2147483647 h 543"/>
                  <a:gd name="T56" fmla="*/ 2147483647 w 751"/>
                  <a:gd name="T57" fmla="*/ 2147483647 h 543"/>
                  <a:gd name="T58" fmla="*/ 2147483647 w 751"/>
                  <a:gd name="T59" fmla="*/ 2147483647 h 543"/>
                  <a:gd name="T60" fmla="*/ 2147483647 w 751"/>
                  <a:gd name="T61" fmla="*/ 2147483647 h 543"/>
                  <a:gd name="T62" fmla="*/ 2147483647 w 751"/>
                  <a:gd name="T63" fmla="*/ 2147483647 h 543"/>
                  <a:gd name="T64" fmla="*/ 2147483647 w 751"/>
                  <a:gd name="T65" fmla="*/ 2147483647 h 543"/>
                  <a:gd name="T66" fmla="*/ 2147483647 w 751"/>
                  <a:gd name="T67" fmla="*/ 2147483647 h 543"/>
                  <a:gd name="T68" fmla="*/ 2147483647 w 751"/>
                  <a:gd name="T69" fmla="*/ 2147483647 h 543"/>
                  <a:gd name="T70" fmla="*/ 2147483647 w 751"/>
                  <a:gd name="T71" fmla="*/ 2147483647 h 543"/>
                  <a:gd name="T72" fmla="*/ 2147483647 w 751"/>
                  <a:gd name="T73" fmla="*/ 2147483647 h 543"/>
                  <a:gd name="T74" fmla="*/ 2147483647 w 751"/>
                  <a:gd name="T75" fmla="*/ 2147483647 h 543"/>
                  <a:gd name="T76" fmla="*/ 2147483647 w 751"/>
                  <a:gd name="T77" fmla="*/ 2147483647 h 543"/>
                  <a:gd name="T78" fmla="*/ 2147483647 w 751"/>
                  <a:gd name="T79" fmla="*/ 2147483647 h 543"/>
                  <a:gd name="T80" fmla="*/ 2147483647 w 751"/>
                  <a:gd name="T81" fmla="*/ 2147483647 h 543"/>
                  <a:gd name="T82" fmla="*/ 2147483647 w 751"/>
                  <a:gd name="T83" fmla="*/ 2147483647 h 543"/>
                  <a:gd name="T84" fmla="*/ 2147483647 w 751"/>
                  <a:gd name="T85" fmla="*/ 2147483647 h 543"/>
                  <a:gd name="T86" fmla="*/ 2147483647 w 751"/>
                  <a:gd name="T87" fmla="*/ 2147483647 h 543"/>
                  <a:gd name="T88" fmla="*/ 2147483647 w 751"/>
                  <a:gd name="T89" fmla="*/ 2147483647 h 543"/>
                  <a:gd name="T90" fmla="*/ 2147483647 w 751"/>
                  <a:gd name="T91" fmla="*/ 2147483647 h 543"/>
                  <a:gd name="T92" fmla="*/ 2147483647 w 751"/>
                  <a:gd name="T93" fmla="*/ 2147483647 h 543"/>
                  <a:gd name="T94" fmla="*/ 2147483647 w 751"/>
                  <a:gd name="T95" fmla="*/ 2147483647 h 543"/>
                  <a:gd name="T96" fmla="*/ 2147483647 w 751"/>
                  <a:gd name="T97" fmla="*/ 2147483647 h 543"/>
                  <a:gd name="T98" fmla="*/ 2147483647 w 751"/>
                  <a:gd name="T99" fmla="*/ 2147483647 h 543"/>
                  <a:gd name="T100" fmla="*/ 2147483647 w 751"/>
                  <a:gd name="T101" fmla="*/ 2147483647 h 543"/>
                  <a:gd name="T102" fmla="*/ 2147483647 w 751"/>
                  <a:gd name="T103" fmla="*/ 2147483647 h 543"/>
                  <a:gd name="T104" fmla="*/ 2147483647 w 751"/>
                  <a:gd name="T105" fmla="*/ 2147483647 h 543"/>
                  <a:gd name="T106" fmla="*/ 2147483647 w 751"/>
                  <a:gd name="T107" fmla="*/ 2147483647 h 543"/>
                  <a:gd name="T108" fmla="*/ 2147483647 w 751"/>
                  <a:gd name="T109" fmla="*/ 2147483647 h 543"/>
                  <a:gd name="T110" fmla="*/ 2147483647 w 751"/>
                  <a:gd name="T111" fmla="*/ 2147483647 h 543"/>
                  <a:gd name="T112" fmla="*/ 2147483647 w 751"/>
                  <a:gd name="T113" fmla="*/ 2147483647 h 543"/>
                  <a:gd name="T114" fmla="*/ 2147483647 w 751"/>
                  <a:gd name="T115" fmla="*/ 2147483647 h 54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751"/>
                  <a:gd name="T175" fmla="*/ 0 h 543"/>
                  <a:gd name="T176" fmla="*/ 751 w 751"/>
                  <a:gd name="T177" fmla="*/ 543 h 543"/>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751" h="543">
                    <a:moveTo>
                      <a:pt x="0" y="151"/>
                    </a:moveTo>
                    <a:lnTo>
                      <a:pt x="4" y="143"/>
                    </a:lnTo>
                    <a:lnTo>
                      <a:pt x="53" y="127"/>
                    </a:lnTo>
                    <a:lnTo>
                      <a:pt x="85" y="127"/>
                    </a:lnTo>
                    <a:lnTo>
                      <a:pt x="100" y="116"/>
                    </a:lnTo>
                    <a:lnTo>
                      <a:pt x="96" y="112"/>
                    </a:lnTo>
                    <a:lnTo>
                      <a:pt x="107" y="107"/>
                    </a:lnTo>
                    <a:lnTo>
                      <a:pt x="97" y="105"/>
                    </a:lnTo>
                    <a:lnTo>
                      <a:pt x="114" y="99"/>
                    </a:lnTo>
                    <a:lnTo>
                      <a:pt x="108" y="95"/>
                    </a:lnTo>
                    <a:lnTo>
                      <a:pt x="85" y="104"/>
                    </a:lnTo>
                    <a:lnTo>
                      <a:pt x="65" y="93"/>
                    </a:lnTo>
                    <a:lnTo>
                      <a:pt x="92" y="88"/>
                    </a:lnTo>
                    <a:lnTo>
                      <a:pt x="107" y="69"/>
                    </a:lnTo>
                    <a:lnTo>
                      <a:pt x="141" y="69"/>
                    </a:lnTo>
                    <a:lnTo>
                      <a:pt x="140" y="50"/>
                    </a:lnTo>
                    <a:lnTo>
                      <a:pt x="164" y="50"/>
                    </a:lnTo>
                    <a:lnTo>
                      <a:pt x="190" y="64"/>
                    </a:lnTo>
                    <a:lnTo>
                      <a:pt x="159" y="45"/>
                    </a:lnTo>
                    <a:lnTo>
                      <a:pt x="216" y="35"/>
                    </a:lnTo>
                    <a:lnTo>
                      <a:pt x="229" y="45"/>
                    </a:lnTo>
                    <a:lnTo>
                      <a:pt x="232" y="60"/>
                    </a:lnTo>
                    <a:lnTo>
                      <a:pt x="239" y="45"/>
                    </a:lnTo>
                    <a:lnTo>
                      <a:pt x="275" y="55"/>
                    </a:lnTo>
                    <a:lnTo>
                      <a:pt x="263" y="47"/>
                    </a:lnTo>
                    <a:lnTo>
                      <a:pt x="281" y="49"/>
                    </a:lnTo>
                    <a:lnTo>
                      <a:pt x="265" y="39"/>
                    </a:lnTo>
                    <a:lnTo>
                      <a:pt x="261" y="31"/>
                    </a:lnTo>
                    <a:lnTo>
                      <a:pt x="268" y="30"/>
                    </a:lnTo>
                    <a:lnTo>
                      <a:pt x="340" y="53"/>
                    </a:lnTo>
                    <a:lnTo>
                      <a:pt x="335" y="45"/>
                    </a:lnTo>
                    <a:lnTo>
                      <a:pt x="352" y="45"/>
                    </a:lnTo>
                    <a:lnTo>
                      <a:pt x="340" y="38"/>
                    </a:lnTo>
                    <a:lnTo>
                      <a:pt x="366" y="39"/>
                    </a:lnTo>
                    <a:lnTo>
                      <a:pt x="326" y="22"/>
                    </a:lnTo>
                    <a:lnTo>
                      <a:pt x="397" y="31"/>
                    </a:lnTo>
                    <a:lnTo>
                      <a:pt x="380" y="22"/>
                    </a:lnTo>
                    <a:lnTo>
                      <a:pt x="340" y="21"/>
                    </a:lnTo>
                    <a:lnTo>
                      <a:pt x="354" y="21"/>
                    </a:lnTo>
                    <a:lnTo>
                      <a:pt x="329" y="11"/>
                    </a:lnTo>
                    <a:lnTo>
                      <a:pt x="359" y="14"/>
                    </a:lnTo>
                    <a:lnTo>
                      <a:pt x="346" y="10"/>
                    </a:lnTo>
                    <a:lnTo>
                      <a:pt x="359" y="7"/>
                    </a:lnTo>
                    <a:lnTo>
                      <a:pt x="412" y="22"/>
                    </a:lnTo>
                    <a:lnTo>
                      <a:pt x="404" y="17"/>
                    </a:lnTo>
                    <a:lnTo>
                      <a:pt x="427" y="11"/>
                    </a:lnTo>
                    <a:lnTo>
                      <a:pt x="409" y="10"/>
                    </a:lnTo>
                    <a:lnTo>
                      <a:pt x="409" y="2"/>
                    </a:lnTo>
                    <a:lnTo>
                      <a:pt x="420" y="0"/>
                    </a:lnTo>
                    <a:lnTo>
                      <a:pt x="560" y="3"/>
                    </a:lnTo>
                    <a:lnTo>
                      <a:pt x="570" y="6"/>
                    </a:lnTo>
                    <a:lnTo>
                      <a:pt x="564" y="10"/>
                    </a:lnTo>
                    <a:lnTo>
                      <a:pt x="472" y="11"/>
                    </a:lnTo>
                    <a:lnTo>
                      <a:pt x="482" y="16"/>
                    </a:lnTo>
                    <a:lnTo>
                      <a:pt x="448" y="21"/>
                    </a:lnTo>
                    <a:lnTo>
                      <a:pt x="578" y="11"/>
                    </a:lnTo>
                    <a:lnTo>
                      <a:pt x="583" y="18"/>
                    </a:lnTo>
                    <a:lnTo>
                      <a:pt x="564" y="22"/>
                    </a:lnTo>
                    <a:lnTo>
                      <a:pt x="595" y="21"/>
                    </a:lnTo>
                    <a:lnTo>
                      <a:pt x="630" y="29"/>
                    </a:lnTo>
                    <a:lnTo>
                      <a:pt x="578" y="45"/>
                    </a:lnTo>
                    <a:lnTo>
                      <a:pt x="495" y="42"/>
                    </a:lnTo>
                    <a:lnTo>
                      <a:pt x="515" y="45"/>
                    </a:lnTo>
                    <a:lnTo>
                      <a:pt x="481" y="50"/>
                    </a:lnTo>
                    <a:lnTo>
                      <a:pt x="481" y="57"/>
                    </a:lnTo>
                    <a:lnTo>
                      <a:pt x="572" y="45"/>
                    </a:lnTo>
                    <a:lnTo>
                      <a:pt x="579" y="50"/>
                    </a:lnTo>
                    <a:lnTo>
                      <a:pt x="560" y="62"/>
                    </a:lnTo>
                    <a:lnTo>
                      <a:pt x="618" y="45"/>
                    </a:lnTo>
                    <a:lnTo>
                      <a:pt x="621" y="61"/>
                    </a:lnTo>
                    <a:lnTo>
                      <a:pt x="592" y="90"/>
                    </a:lnTo>
                    <a:lnTo>
                      <a:pt x="649" y="56"/>
                    </a:lnTo>
                    <a:lnTo>
                      <a:pt x="649" y="62"/>
                    </a:lnTo>
                    <a:lnTo>
                      <a:pt x="675" y="62"/>
                    </a:lnTo>
                    <a:lnTo>
                      <a:pt x="684" y="50"/>
                    </a:lnTo>
                    <a:lnTo>
                      <a:pt x="714" y="49"/>
                    </a:lnTo>
                    <a:lnTo>
                      <a:pt x="750" y="59"/>
                    </a:lnTo>
                    <a:lnTo>
                      <a:pt x="714" y="73"/>
                    </a:lnTo>
                    <a:lnTo>
                      <a:pt x="716" y="79"/>
                    </a:lnTo>
                    <a:lnTo>
                      <a:pt x="634" y="88"/>
                    </a:lnTo>
                    <a:lnTo>
                      <a:pt x="699" y="88"/>
                    </a:lnTo>
                    <a:lnTo>
                      <a:pt x="647" y="100"/>
                    </a:lnTo>
                    <a:lnTo>
                      <a:pt x="650" y="109"/>
                    </a:lnTo>
                    <a:lnTo>
                      <a:pt x="687" y="100"/>
                    </a:lnTo>
                    <a:lnTo>
                      <a:pt x="660" y="112"/>
                    </a:lnTo>
                    <a:lnTo>
                      <a:pt x="656" y="126"/>
                    </a:lnTo>
                    <a:lnTo>
                      <a:pt x="664" y="123"/>
                    </a:lnTo>
                    <a:lnTo>
                      <a:pt x="641" y="136"/>
                    </a:lnTo>
                    <a:lnTo>
                      <a:pt x="631" y="164"/>
                    </a:lnTo>
                    <a:lnTo>
                      <a:pt x="644" y="158"/>
                    </a:lnTo>
                    <a:lnTo>
                      <a:pt x="664" y="164"/>
                    </a:lnTo>
                    <a:lnTo>
                      <a:pt x="646" y="164"/>
                    </a:lnTo>
                    <a:lnTo>
                      <a:pt x="646" y="172"/>
                    </a:lnTo>
                    <a:lnTo>
                      <a:pt x="675" y="175"/>
                    </a:lnTo>
                    <a:lnTo>
                      <a:pt x="675" y="186"/>
                    </a:lnTo>
                    <a:lnTo>
                      <a:pt x="633" y="184"/>
                    </a:lnTo>
                    <a:lnTo>
                      <a:pt x="644" y="188"/>
                    </a:lnTo>
                    <a:lnTo>
                      <a:pt x="621" y="191"/>
                    </a:lnTo>
                    <a:lnTo>
                      <a:pt x="633" y="203"/>
                    </a:lnTo>
                    <a:lnTo>
                      <a:pt x="655" y="203"/>
                    </a:lnTo>
                    <a:lnTo>
                      <a:pt x="641" y="209"/>
                    </a:lnTo>
                    <a:lnTo>
                      <a:pt x="659" y="215"/>
                    </a:lnTo>
                    <a:lnTo>
                      <a:pt x="659" y="229"/>
                    </a:lnTo>
                    <a:lnTo>
                      <a:pt x="626" y="220"/>
                    </a:lnTo>
                    <a:lnTo>
                      <a:pt x="645" y="227"/>
                    </a:lnTo>
                    <a:lnTo>
                      <a:pt x="634" y="233"/>
                    </a:lnTo>
                    <a:lnTo>
                      <a:pt x="644" y="231"/>
                    </a:lnTo>
                    <a:lnTo>
                      <a:pt x="641" y="242"/>
                    </a:lnTo>
                    <a:lnTo>
                      <a:pt x="664" y="247"/>
                    </a:lnTo>
                    <a:lnTo>
                      <a:pt x="629" y="242"/>
                    </a:lnTo>
                    <a:lnTo>
                      <a:pt x="621" y="248"/>
                    </a:lnTo>
                    <a:lnTo>
                      <a:pt x="649" y="259"/>
                    </a:lnTo>
                    <a:lnTo>
                      <a:pt x="645" y="269"/>
                    </a:lnTo>
                    <a:lnTo>
                      <a:pt x="625" y="275"/>
                    </a:lnTo>
                    <a:lnTo>
                      <a:pt x="602" y="261"/>
                    </a:lnTo>
                    <a:lnTo>
                      <a:pt x="568" y="272"/>
                    </a:lnTo>
                    <a:lnTo>
                      <a:pt x="592" y="279"/>
                    </a:lnTo>
                    <a:lnTo>
                      <a:pt x="570" y="285"/>
                    </a:lnTo>
                    <a:lnTo>
                      <a:pt x="595" y="287"/>
                    </a:lnTo>
                    <a:lnTo>
                      <a:pt x="585" y="299"/>
                    </a:lnTo>
                    <a:lnTo>
                      <a:pt x="595" y="293"/>
                    </a:lnTo>
                    <a:lnTo>
                      <a:pt x="621" y="304"/>
                    </a:lnTo>
                    <a:lnTo>
                      <a:pt x="614" y="313"/>
                    </a:lnTo>
                    <a:lnTo>
                      <a:pt x="629" y="308"/>
                    </a:lnTo>
                    <a:lnTo>
                      <a:pt x="621" y="318"/>
                    </a:lnTo>
                    <a:lnTo>
                      <a:pt x="632" y="315"/>
                    </a:lnTo>
                    <a:lnTo>
                      <a:pt x="633" y="338"/>
                    </a:lnTo>
                    <a:lnTo>
                      <a:pt x="621" y="327"/>
                    </a:lnTo>
                    <a:lnTo>
                      <a:pt x="621" y="338"/>
                    </a:lnTo>
                    <a:lnTo>
                      <a:pt x="609" y="338"/>
                    </a:lnTo>
                    <a:lnTo>
                      <a:pt x="595" y="317"/>
                    </a:lnTo>
                    <a:lnTo>
                      <a:pt x="560" y="307"/>
                    </a:lnTo>
                    <a:lnTo>
                      <a:pt x="585" y="319"/>
                    </a:lnTo>
                    <a:lnTo>
                      <a:pt x="551" y="327"/>
                    </a:lnTo>
                    <a:lnTo>
                      <a:pt x="543" y="338"/>
                    </a:lnTo>
                    <a:lnTo>
                      <a:pt x="573" y="339"/>
                    </a:lnTo>
                    <a:lnTo>
                      <a:pt x="547" y="347"/>
                    </a:lnTo>
                    <a:lnTo>
                      <a:pt x="586" y="338"/>
                    </a:lnTo>
                    <a:lnTo>
                      <a:pt x="625" y="348"/>
                    </a:lnTo>
                    <a:lnTo>
                      <a:pt x="574" y="375"/>
                    </a:lnTo>
                    <a:lnTo>
                      <a:pt x="528" y="386"/>
                    </a:lnTo>
                    <a:lnTo>
                      <a:pt x="510" y="387"/>
                    </a:lnTo>
                    <a:lnTo>
                      <a:pt x="500" y="377"/>
                    </a:lnTo>
                    <a:lnTo>
                      <a:pt x="505" y="387"/>
                    </a:lnTo>
                    <a:lnTo>
                      <a:pt x="490" y="395"/>
                    </a:lnTo>
                    <a:lnTo>
                      <a:pt x="472" y="423"/>
                    </a:lnTo>
                    <a:lnTo>
                      <a:pt x="456" y="423"/>
                    </a:lnTo>
                    <a:lnTo>
                      <a:pt x="454" y="430"/>
                    </a:lnTo>
                    <a:lnTo>
                      <a:pt x="441" y="433"/>
                    </a:lnTo>
                    <a:lnTo>
                      <a:pt x="432" y="429"/>
                    </a:lnTo>
                    <a:lnTo>
                      <a:pt x="443" y="424"/>
                    </a:lnTo>
                    <a:lnTo>
                      <a:pt x="432" y="423"/>
                    </a:lnTo>
                    <a:lnTo>
                      <a:pt x="427" y="437"/>
                    </a:lnTo>
                    <a:lnTo>
                      <a:pt x="403" y="438"/>
                    </a:lnTo>
                    <a:lnTo>
                      <a:pt x="404" y="451"/>
                    </a:lnTo>
                    <a:lnTo>
                      <a:pt x="392" y="451"/>
                    </a:lnTo>
                    <a:lnTo>
                      <a:pt x="403" y="461"/>
                    </a:lnTo>
                    <a:lnTo>
                      <a:pt x="387" y="462"/>
                    </a:lnTo>
                    <a:lnTo>
                      <a:pt x="400" y="474"/>
                    </a:lnTo>
                    <a:lnTo>
                      <a:pt x="389" y="474"/>
                    </a:lnTo>
                    <a:lnTo>
                      <a:pt x="397" y="475"/>
                    </a:lnTo>
                    <a:lnTo>
                      <a:pt x="389" y="487"/>
                    </a:lnTo>
                    <a:lnTo>
                      <a:pt x="380" y="485"/>
                    </a:lnTo>
                    <a:lnTo>
                      <a:pt x="387" y="491"/>
                    </a:lnTo>
                    <a:lnTo>
                      <a:pt x="372" y="496"/>
                    </a:lnTo>
                    <a:lnTo>
                      <a:pt x="380" y="511"/>
                    </a:lnTo>
                    <a:lnTo>
                      <a:pt x="372" y="535"/>
                    </a:lnTo>
                    <a:lnTo>
                      <a:pt x="360" y="535"/>
                    </a:lnTo>
                    <a:lnTo>
                      <a:pt x="369" y="542"/>
                    </a:lnTo>
                    <a:lnTo>
                      <a:pt x="345" y="542"/>
                    </a:lnTo>
                    <a:lnTo>
                      <a:pt x="340" y="527"/>
                    </a:lnTo>
                    <a:lnTo>
                      <a:pt x="306" y="528"/>
                    </a:lnTo>
                    <a:lnTo>
                      <a:pt x="314" y="525"/>
                    </a:lnTo>
                    <a:lnTo>
                      <a:pt x="296" y="519"/>
                    </a:lnTo>
                    <a:lnTo>
                      <a:pt x="305" y="517"/>
                    </a:lnTo>
                    <a:lnTo>
                      <a:pt x="291" y="517"/>
                    </a:lnTo>
                    <a:lnTo>
                      <a:pt x="296" y="505"/>
                    </a:lnTo>
                    <a:lnTo>
                      <a:pt x="288" y="507"/>
                    </a:lnTo>
                    <a:lnTo>
                      <a:pt x="265" y="475"/>
                    </a:lnTo>
                    <a:lnTo>
                      <a:pt x="265" y="467"/>
                    </a:lnTo>
                    <a:lnTo>
                      <a:pt x="283" y="457"/>
                    </a:lnTo>
                    <a:lnTo>
                      <a:pt x="275" y="453"/>
                    </a:lnTo>
                    <a:lnTo>
                      <a:pt x="259" y="466"/>
                    </a:lnTo>
                    <a:lnTo>
                      <a:pt x="259" y="442"/>
                    </a:lnTo>
                    <a:lnTo>
                      <a:pt x="242" y="429"/>
                    </a:lnTo>
                    <a:lnTo>
                      <a:pt x="246" y="412"/>
                    </a:lnTo>
                    <a:lnTo>
                      <a:pt x="236" y="405"/>
                    </a:lnTo>
                    <a:lnTo>
                      <a:pt x="249" y="388"/>
                    </a:lnTo>
                    <a:lnTo>
                      <a:pt x="242" y="386"/>
                    </a:lnTo>
                    <a:lnTo>
                      <a:pt x="272" y="386"/>
                    </a:lnTo>
                    <a:lnTo>
                      <a:pt x="268" y="380"/>
                    </a:lnTo>
                    <a:lnTo>
                      <a:pt x="249" y="381"/>
                    </a:lnTo>
                    <a:lnTo>
                      <a:pt x="279" y="367"/>
                    </a:lnTo>
                    <a:lnTo>
                      <a:pt x="272" y="361"/>
                    </a:lnTo>
                    <a:lnTo>
                      <a:pt x="279" y="347"/>
                    </a:lnTo>
                    <a:lnTo>
                      <a:pt x="254" y="346"/>
                    </a:lnTo>
                    <a:lnTo>
                      <a:pt x="226" y="333"/>
                    </a:lnTo>
                    <a:lnTo>
                      <a:pt x="275" y="339"/>
                    </a:lnTo>
                    <a:lnTo>
                      <a:pt x="267" y="334"/>
                    </a:lnTo>
                    <a:lnTo>
                      <a:pt x="275" y="332"/>
                    </a:lnTo>
                    <a:lnTo>
                      <a:pt x="256" y="323"/>
                    </a:lnTo>
                    <a:lnTo>
                      <a:pt x="263" y="317"/>
                    </a:lnTo>
                    <a:lnTo>
                      <a:pt x="253" y="321"/>
                    </a:lnTo>
                    <a:lnTo>
                      <a:pt x="259" y="315"/>
                    </a:lnTo>
                    <a:lnTo>
                      <a:pt x="247" y="316"/>
                    </a:lnTo>
                    <a:lnTo>
                      <a:pt x="261" y="310"/>
                    </a:lnTo>
                    <a:lnTo>
                      <a:pt x="239" y="303"/>
                    </a:lnTo>
                    <a:lnTo>
                      <a:pt x="234" y="315"/>
                    </a:lnTo>
                    <a:lnTo>
                      <a:pt x="216" y="316"/>
                    </a:lnTo>
                    <a:lnTo>
                      <a:pt x="213" y="310"/>
                    </a:lnTo>
                    <a:lnTo>
                      <a:pt x="225" y="303"/>
                    </a:lnTo>
                    <a:lnTo>
                      <a:pt x="215" y="303"/>
                    </a:lnTo>
                    <a:lnTo>
                      <a:pt x="226" y="282"/>
                    </a:lnTo>
                    <a:lnTo>
                      <a:pt x="214" y="279"/>
                    </a:lnTo>
                    <a:lnTo>
                      <a:pt x="221" y="270"/>
                    </a:lnTo>
                    <a:lnTo>
                      <a:pt x="199" y="246"/>
                    </a:lnTo>
                    <a:lnTo>
                      <a:pt x="205" y="245"/>
                    </a:lnTo>
                    <a:lnTo>
                      <a:pt x="178" y="223"/>
                    </a:lnTo>
                    <a:lnTo>
                      <a:pt x="178" y="215"/>
                    </a:lnTo>
                    <a:lnTo>
                      <a:pt x="148" y="204"/>
                    </a:lnTo>
                    <a:lnTo>
                      <a:pt x="120" y="198"/>
                    </a:lnTo>
                    <a:lnTo>
                      <a:pt x="96" y="208"/>
                    </a:lnTo>
                    <a:lnTo>
                      <a:pt x="75" y="203"/>
                    </a:lnTo>
                    <a:lnTo>
                      <a:pt x="82" y="210"/>
                    </a:lnTo>
                    <a:lnTo>
                      <a:pt x="61" y="207"/>
                    </a:lnTo>
                    <a:lnTo>
                      <a:pt x="40" y="197"/>
                    </a:lnTo>
                    <a:lnTo>
                      <a:pt x="61" y="191"/>
                    </a:lnTo>
                    <a:lnTo>
                      <a:pt x="18" y="184"/>
                    </a:lnTo>
                    <a:lnTo>
                      <a:pt x="34" y="176"/>
                    </a:lnTo>
                    <a:lnTo>
                      <a:pt x="85" y="179"/>
                    </a:lnTo>
                    <a:lnTo>
                      <a:pt x="90" y="176"/>
                    </a:lnTo>
                    <a:lnTo>
                      <a:pt x="80" y="172"/>
                    </a:lnTo>
                    <a:lnTo>
                      <a:pt x="89" y="167"/>
                    </a:lnTo>
                    <a:lnTo>
                      <a:pt x="45" y="169"/>
                    </a:lnTo>
                    <a:lnTo>
                      <a:pt x="0" y="151"/>
                    </a:lnTo>
                  </a:path>
                </a:pathLst>
              </a:custGeom>
              <a:grpFill/>
              <a:ln w="9525" cap="rnd">
                <a:solidFill>
                  <a:srgbClr val="C6C6C6"/>
                </a:solidFill>
                <a:round/>
                <a:headEnd/>
                <a:tailEnd/>
              </a:ln>
            </p:spPr>
            <p:txBody>
              <a:bodyPr lIns="100584" tIns="50292" rIns="100584" bIns="50292"/>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noFill/>
                  <a:effectLst/>
                  <a:uLnTx/>
                  <a:uFillTx/>
                  <a:latin typeface="Times New Roman"/>
                  <a:ea typeface="ＭＳ Ｐゴシック" charset="0"/>
                </a:endParaRPr>
              </a:p>
            </p:txBody>
          </p:sp>
          <p:sp>
            <p:nvSpPr>
              <p:cNvPr id="77" name="Freeform 72">
                <a:extLst>
                  <a:ext uri="{FF2B5EF4-FFF2-40B4-BE49-F238E27FC236}">
                    <a16:creationId xmlns:a16="http://schemas.microsoft.com/office/drawing/2014/main" id="{6160C358-FF7D-13C7-D4A1-D39E02FD436F}"/>
                  </a:ext>
                </a:extLst>
              </p:cNvPr>
              <p:cNvSpPr>
                <a:spLocks/>
              </p:cNvSpPr>
              <p:nvPr/>
            </p:nvSpPr>
            <p:spPr bwMode="gray">
              <a:xfrm>
                <a:off x="3946078" y="4020414"/>
                <a:ext cx="66786" cy="82369"/>
              </a:xfrm>
              <a:custGeom>
                <a:avLst/>
                <a:gdLst>
                  <a:gd name="T0" fmla="*/ 0 w 48"/>
                  <a:gd name="T1" fmla="*/ 2147483647 h 53"/>
                  <a:gd name="T2" fmla="*/ 2147483647 w 48"/>
                  <a:gd name="T3" fmla="*/ 2147483647 h 53"/>
                  <a:gd name="T4" fmla="*/ 2147483647 w 48"/>
                  <a:gd name="T5" fmla="*/ 2147483647 h 53"/>
                  <a:gd name="T6" fmla="*/ 2147483647 w 48"/>
                  <a:gd name="T7" fmla="*/ 2147483647 h 53"/>
                  <a:gd name="T8" fmla="*/ 2147483647 w 48"/>
                  <a:gd name="T9" fmla="*/ 0 h 53"/>
                  <a:gd name="T10" fmla="*/ 2147483647 w 48"/>
                  <a:gd name="T11" fmla="*/ 2147483647 h 53"/>
                  <a:gd name="T12" fmla="*/ 2147483647 w 48"/>
                  <a:gd name="T13" fmla="*/ 2147483647 h 53"/>
                  <a:gd name="T14" fmla="*/ 2147483647 w 48"/>
                  <a:gd name="T15" fmla="*/ 2147483647 h 53"/>
                  <a:gd name="T16" fmla="*/ 2147483647 w 48"/>
                  <a:gd name="T17" fmla="*/ 2147483647 h 53"/>
                  <a:gd name="T18" fmla="*/ 0 w 48"/>
                  <a:gd name="T19" fmla="*/ 2147483647 h 5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8"/>
                  <a:gd name="T31" fmla="*/ 0 h 53"/>
                  <a:gd name="T32" fmla="*/ 48 w 48"/>
                  <a:gd name="T33" fmla="*/ 53 h 5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8" h="53">
                    <a:moveTo>
                      <a:pt x="0" y="42"/>
                    </a:moveTo>
                    <a:lnTo>
                      <a:pt x="10" y="23"/>
                    </a:lnTo>
                    <a:lnTo>
                      <a:pt x="23" y="22"/>
                    </a:lnTo>
                    <a:lnTo>
                      <a:pt x="8" y="6"/>
                    </a:lnTo>
                    <a:lnTo>
                      <a:pt x="37" y="0"/>
                    </a:lnTo>
                    <a:lnTo>
                      <a:pt x="41" y="25"/>
                    </a:lnTo>
                    <a:lnTo>
                      <a:pt x="47" y="26"/>
                    </a:lnTo>
                    <a:lnTo>
                      <a:pt x="35" y="43"/>
                    </a:lnTo>
                    <a:lnTo>
                      <a:pt x="26" y="52"/>
                    </a:lnTo>
                    <a:lnTo>
                      <a:pt x="0" y="42"/>
                    </a:lnTo>
                  </a:path>
                </a:pathLst>
              </a:custGeom>
              <a:grpFill/>
              <a:ln w="9525" cap="rnd">
                <a:solidFill>
                  <a:srgbClr val="C6C6C6"/>
                </a:solidFill>
                <a:round/>
                <a:headEnd/>
                <a:tailEnd/>
              </a:ln>
            </p:spPr>
            <p:txBody>
              <a:bodyPr lIns="100584" tIns="50292" rIns="100584" bIns="50292"/>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noFill/>
                  <a:effectLst/>
                  <a:uLnTx/>
                  <a:uFillTx/>
                  <a:latin typeface="Times New Roman"/>
                  <a:ea typeface="ＭＳ Ｐゴシック" charset="0"/>
                </a:endParaRPr>
              </a:p>
            </p:txBody>
          </p:sp>
          <p:sp>
            <p:nvSpPr>
              <p:cNvPr id="78" name="Freeform 73">
                <a:extLst>
                  <a:ext uri="{FF2B5EF4-FFF2-40B4-BE49-F238E27FC236}">
                    <a16:creationId xmlns:a16="http://schemas.microsoft.com/office/drawing/2014/main" id="{99479EEC-AC71-FA84-11D0-7D70916B4B95}"/>
                  </a:ext>
                </a:extLst>
              </p:cNvPr>
              <p:cNvSpPr>
                <a:spLocks/>
              </p:cNvSpPr>
              <p:nvPr/>
            </p:nvSpPr>
            <p:spPr bwMode="gray">
              <a:xfrm>
                <a:off x="4290023" y="4231902"/>
                <a:ext cx="85708" cy="135798"/>
              </a:xfrm>
              <a:custGeom>
                <a:avLst/>
                <a:gdLst>
                  <a:gd name="T0" fmla="*/ 0 w 61"/>
                  <a:gd name="T1" fmla="*/ 2147483647 h 84"/>
                  <a:gd name="T2" fmla="*/ 2147483647 w 61"/>
                  <a:gd name="T3" fmla="*/ 2147483647 h 84"/>
                  <a:gd name="T4" fmla="*/ 2147483647 w 61"/>
                  <a:gd name="T5" fmla="*/ 2147483647 h 84"/>
                  <a:gd name="T6" fmla="*/ 2147483647 w 61"/>
                  <a:gd name="T7" fmla="*/ 2147483647 h 84"/>
                  <a:gd name="T8" fmla="*/ 2147483647 w 61"/>
                  <a:gd name="T9" fmla="*/ 2147483647 h 84"/>
                  <a:gd name="T10" fmla="*/ 2147483647 w 61"/>
                  <a:gd name="T11" fmla="*/ 2147483647 h 84"/>
                  <a:gd name="T12" fmla="*/ 2147483647 w 61"/>
                  <a:gd name="T13" fmla="*/ 2147483647 h 84"/>
                  <a:gd name="T14" fmla="*/ 2147483647 w 61"/>
                  <a:gd name="T15" fmla="*/ 2147483647 h 84"/>
                  <a:gd name="T16" fmla="*/ 2147483647 w 61"/>
                  <a:gd name="T17" fmla="*/ 0 h 84"/>
                  <a:gd name="T18" fmla="*/ 2147483647 w 61"/>
                  <a:gd name="T19" fmla="*/ 2147483647 h 84"/>
                  <a:gd name="T20" fmla="*/ 2147483647 w 61"/>
                  <a:gd name="T21" fmla="*/ 2147483647 h 84"/>
                  <a:gd name="T22" fmla="*/ 0 w 61"/>
                  <a:gd name="T23" fmla="*/ 2147483647 h 8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1"/>
                  <a:gd name="T37" fmla="*/ 0 h 84"/>
                  <a:gd name="T38" fmla="*/ 61 w 61"/>
                  <a:gd name="T39" fmla="*/ 84 h 8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1" h="84">
                    <a:moveTo>
                      <a:pt x="0" y="27"/>
                    </a:moveTo>
                    <a:lnTo>
                      <a:pt x="8" y="38"/>
                    </a:lnTo>
                    <a:lnTo>
                      <a:pt x="20" y="47"/>
                    </a:lnTo>
                    <a:lnTo>
                      <a:pt x="17" y="71"/>
                    </a:lnTo>
                    <a:lnTo>
                      <a:pt x="22" y="83"/>
                    </a:lnTo>
                    <a:lnTo>
                      <a:pt x="60" y="77"/>
                    </a:lnTo>
                    <a:lnTo>
                      <a:pt x="38" y="51"/>
                    </a:lnTo>
                    <a:lnTo>
                      <a:pt x="53" y="30"/>
                    </a:lnTo>
                    <a:lnTo>
                      <a:pt x="18" y="0"/>
                    </a:lnTo>
                    <a:lnTo>
                      <a:pt x="6" y="8"/>
                    </a:lnTo>
                    <a:lnTo>
                      <a:pt x="10" y="16"/>
                    </a:lnTo>
                    <a:lnTo>
                      <a:pt x="0" y="27"/>
                    </a:lnTo>
                  </a:path>
                </a:pathLst>
              </a:custGeom>
              <a:grpFill/>
              <a:ln w="9525" cap="rnd">
                <a:solidFill>
                  <a:srgbClr val="C6C6C6"/>
                </a:solidFill>
                <a:round/>
                <a:headEnd/>
                <a:tailEnd/>
              </a:ln>
            </p:spPr>
            <p:txBody>
              <a:bodyPr lIns="100584" tIns="50292" rIns="100584" bIns="50292"/>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noFill/>
                  <a:effectLst/>
                  <a:uLnTx/>
                  <a:uFillTx/>
                  <a:latin typeface="Times New Roman"/>
                  <a:ea typeface="ＭＳ Ｐゴシック" charset="0"/>
                </a:endParaRPr>
              </a:p>
            </p:txBody>
          </p:sp>
          <p:sp>
            <p:nvSpPr>
              <p:cNvPr id="79" name="Freeform 74">
                <a:extLst>
                  <a:ext uri="{FF2B5EF4-FFF2-40B4-BE49-F238E27FC236}">
                    <a16:creationId xmlns:a16="http://schemas.microsoft.com/office/drawing/2014/main" id="{A23A5DA4-E9B1-7D23-2F02-9C21FDA369EB}"/>
                  </a:ext>
                </a:extLst>
              </p:cNvPr>
              <p:cNvSpPr>
                <a:spLocks/>
              </p:cNvSpPr>
              <p:nvPr/>
            </p:nvSpPr>
            <p:spPr bwMode="gray">
              <a:xfrm>
                <a:off x="4066292" y="4008171"/>
                <a:ext cx="46750" cy="37845"/>
              </a:xfrm>
              <a:custGeom>
                <a:avLst/>
                <a:gdLst>
                  <a:gd name="T0" fmla="*/ 0 w 33"/>
                  <a:gd name="T1" fmla="*/ 2147483647 h 24"/>
                  <a:gd name="T2" fmla="*/ 2147483647 w 33"/>
                  <a:gd name="T3" fmla="*/ 2147483647 h 24"/>
                  <a:gd name="T4" fmla="*/ 2147483647 w 33"/>
                  <a:gd name="T5" fmla="*/ 2147483647 h 24"/>
                  <a:gd name="T6" fmla="*/ 2147483647 w 33"/>
                  <a:gd name="T7" fmla="*/ 0 h 24"/>
                  <a:gd name="T8" fmla="*/ 2147483647 w 33"/>
                  <a:gd name="T9" fmla="*/ 2147483647 h 24"/>
                  <a:gd name="T10" fmla="*/ 0 w 33"/>
                  <a:gd name="T11" fmla="*/ 2147483647 h 24"/>
                  <a:gd name="T12" fmla="*/ 0 60000 65536"/>
                  <a:gd name="T13" fmla="*/ 0 60000 65536"/>
                  <a:gd name="T14" fmla="*/ 0 60000 65536"/>
                  <a:gd name="T15" fmla="*/ 0 60000 65536"/>
                  <a:gd name="T16" fmla="*/ 0 60000 65536"/>
                  <a:gd name="T17" fmla="*/ 0 60000 65536"/>
                  <a:gd name="T18" fmla="*/ 0 w 33"/>
                  <a:gd name="T19" fmla="*/ 0 h 24"/>
                  <a:gd name="T20" fmla="*/ 33 w 33"/>
                  <a:gd name="T21" fmla="*/ 24 h 24"/>
                </a:gdLst>
                <a:ahLst/>
                <a:cxnLst>
                  <a:cxn ang="T12">
                    <a:pos x="T0" y="T1"/>
                  </a:cxn>
                  <a:cxn ang="T13">
                    <a:pos x="T2" y="T3"/>
                  </a:cxn>
                  <a:cxn ang="T14">
                    <a:pos x="T4" y="T5"/>
                  </a:cxn>
                  <a:cxn ang="T15">
                    <a:pos x="T6" y="T7"/>
                  </a:cxn>
                  <a:cxn ang="T16">
                    <a:pos x="T8" y="T9"/>
                  </a:cxn>
                  <a:cxn ang="T17">
                    <a:pos x="T10" y="T11"/>
                  </a:cxn>
                </a:cxnLst>
                <a:rect l="T18" t="T19" r="T20" b="T21"/>
                <a:pathLst>
                  <a:path w="33" h="24">
                    <a:moveTo>
                      <a:pt x="0" y="17"/>
                    </a:moveTo>
                    <a:lnTo>
                      <a:pt x="25" y="16"/>
                    </a:lnTo>
                    <a:lnTo>
                      <a:pt x="13" y="1"/>
                    </a:lnTo>
                    <a:lnTo>
                      <a:pt x="32" y="0"/>
                    </a:lnTo>
                    <a:lnTo>
                      <a:pt x="32" y="23"/>
                    </a:lnTo>
                    <a:lnTo>
                      <a:pt x="0" y="17"/>
                    </a:lnTo>
                  </a:path>
                </a:pathLst>
              </a:custGeom>
              <a:grpFill/>
              <a:ln w="9525" cap="rnd">
                <a:solidFill>
                  <a:srgbClr val="C6C6C6"/>
                </a:solidFill>
                <a:round/>
                <a:headEnd/>
                <a:tailEnd/>
              </a:ln>
            </p:spPr>
            <p:txBody>
              <a:bodyPr lIns="100584" tIns="50292" rIns="100584" bIns="50292"/>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noFill/>
                  <a:effectLst/>
                  <a:uLnTx/>
                  <a:uFillTx/>
                  <a:latin typeface="Times New Roman"/>
                  <a:ea typeface="ＭＳ Ｐゴシック" charset="0"/>
                </a:endParaRPr>
              </a:p>
            </p:txBody>
          </p:sp>
          <p:sp>
            <p:nvSpPr>
              <p:cNvPr id="80" name="Freeform 75">
                <a:extLst>
                  <a:ext uri="{FF2B5EF4-FFF2-40B4-BE49-F238E27FC236}">
                    <a16:creationId xmlns:a16="http://schemas.microsoft.com/office/drawing/2014/main" id="{76F93B6D-0C0F-F725-B0AB-2B44956E3884}"/>
                  </a:ext>
                </a:extLst>
              </p:cNvPr>
              <p:cNvSpPr>
                <a:spLocks/>
              </p:cNvSpPr>
              <p:nvPr/>
            </p:nvSpPr>
            <p:spPr bwMode="gray">
              <a:xfrm>
                <a:off x="3808055" y="4083862"/>
                <a:ext cx="105744" cy="63446"/>
              </a:xfrm>
              <a:custGeom>
                <a:avLst/>
                <a:gdLst>
                  <a:gd name="T0" fmla="*/ 0 w 76"/>
                  <a:gd name="T1" fmla="*/ 2147483647 h 39"/>
                  <a:gd name="T2" fmla="*/ 2147483647 w 76"/>
                  <a:gd name="T3" fmla="*/ 2147483647 h 39"/>
                  <a:gd name="T4" fmla="*/ 2147483647 w 76"/>
                  <a:gd name="T5" fmla="*/ 0 h 39"/>
                  <a:gd name="T6" fmla="*/ 2147483647 w 76"/>
                  <a:gd name="T7" fmla="*/ 2147483647 h 39"/>
                  <a:gd name="T8" fmla="*/ 2147483647 w 76"/>
                  <a:gd name="T9" fmla="*/ 2147483647 h 39"/>
                  <a:gd name="T10" fmla="*/ 2147483647 w 76"/>
                  <a:gd name="T11" fmla="*/ 2147483647 h 39"/>
                  <a:gd name="T12" fmla="*/ 2147483647 w 76"/>
                  <a:gd name="T13" fmla="*/ 2147483647 h 39"/>
                  <a:gd name="T14" fmla="*/ 0 w 76"/>
                  <a:gd name="T15" fmla="*/ 2147483647 h 39"/>
                  <a:gd name="T16" fmla="*/ 0 60000 65536"/>
                  <a:gd name="T17" fmla="*/ 0 60000 65536"/>
                  <a:gd name="T18" fmla="*/ 0 60000 65536"/>
                  <a:gd name="T19" fmla="*/ 0 60000 65536"/>
                  <a:gd name="T20" fmla="*/ 0 60000 65536"/>
                  <a:gd name="T21" fmla="*/ 0 60000 65536"/>
                  <a:gd name="T22" fmla="*/ 0 60000 65536"/>
                  <a:gd name="T23" fmla="*/ 0 60000 65536"/>
                  <a:gd name="T24" fmla="*/ 0 w 76"/>
                  <a:gd name="T25" fmla="*/ 0 h 39"/>
                  <a:gd name="T26" fmla="*/ 76 w 76"/>
                  <a:gd name="T27" fmla="*/ 39 h 3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6" h="39">
                    <a:moveTo>
                      <a:pt x="0" y="19"/>
                    </a:moveTo>
                    <a:lnTo>
                      <a:pt x="12" y="1"/>
                    </a:lnTo>
                    <a:lnTo>
                      <a:pt x="53" y="0"/>
                    </a:lnTo>
                    <a:lnTo>
                      <a:pt x="75" y="11"/>
                    </a:lnTo>
                    <a:lnTo>
                      <a:pt x="57" y="13"/>
                    </a:lnTo>
                    <a:lnTo>
                      <a:pt x="25" y="38"/>
                    </a:lnTo>
                    <a:lnTo>
                      <a:pt x="19" y="31"/>
                    </a:lnTo>
                    <a:lnTo>
                      <a:pt x="0" y="19"/>
                    </a:lnTo>
                  </a:path>
                </a:pathLst>
              </a:custGeom>
              <a:grpFill/>
              <a:ln w="9525" cap="rnd">
                <a:solidFill>
                  <a:srgbClr val="C6C6C6"/>
                </a:solidFill>
                <a:round/>
                <a:headEnd/>
                <a:tailEnd/>
              </a:ln>
            </p:spPr>
            <p:txBody>
              <a:bodyPr lIns="100584" tIns="50292" rIns="100584" bIns="50292"/>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noFill/>
                  <a:effectLst/>
                  <a:uLnTx/>
                  <a:uFillTx/>
                  <a:latin typeface="Times New Roman"/>
                  <a:ea typeface="ＭＳ Ｐゴシック" charset="0"/>
                </a:endParaRPr>
              </a:p>
            </p:txBody>
          </p:sp>
          <p:sp>
            <p:nvSpPr>
              <p:cNvPr id="81" name="Freeform 76">
                <a:extLst>
                  <a:ext uri="{FF2B5EF4-FFF2-40B4-BE49-F238E27FC236}">
                    <a16:creationId xmlns:a16="http://schemas.microsoft.com/office/drawing/2014/main" id="{F3797E8D-A7C2-AB35-1322-E4077411B2F2}"/>
                  </a:ext>
                </a:extLst>
              </p:cNvPr>
              <p:cNvSpPr>
                <a:spLocks/>
              </p:cNvSpPr>
              <p:nvPr/>
            </p:nvSpPr>
            <p:spPr bwMode="gray">
              <a:xfrm>
                <a:off x="5622398" y="3380385"/>
                <a:ext cx="115762" cy="70125"/>
              </a:xfrm>
              <a:custGeom>
                <a:avLst/>
                <a:gdLst>
                  <a:gd name="T0" fmla="*/ 0 w 84"/>
                  <a:gd name="T1" fmla="*/ 2147483647 h 43"/>
                  <a:gd name="T2" fmla="*/ 2147483647 w 84"/>
                  <a:gd name="T3" fmla="*/ 2147483647 h 43"/>
                  <a:gd name="T4" fmla="*/ 2147483647 w 84"/>
                  <a:gd name="T5" fmla="*/ 2147483647 h 43"/>
                  <a:gd name="T6" fmla="*/ 2147483647 w 84"/>
                  <a:gd name="T7" fmla="*/ 0 h 43"/>
                  <a:gd name="T8" fmla="*/ 2147483647 w 84"/>
                  <a:gd name="T9" fmla="*/ 2147483647 h 43"/>
                  <a:gd name="T10" fmla="*/ 2147483647 w 84"/>
                  <a:gd name="T11" fmla="*/ 2147483647 h 43"/>
                  <a:gd name="T12" fmla="*/ 2147483647 w 84"/>
                  <a:gd name="T13" fmla="*/ 2147483647 h 43"/>
                  <a:gd name="T14" fmla="*/ 2147483647 w 84"/>
                  <a:gd name="T15" fmla="*/ 2147483647 h 43"/>
                  <a:gd name="T16" fmla="*/ 0 w 84"/>
                  <a:gd name="T17" fmla="*/ 2147483647 h 4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4"/>
                  <a:gd name="T28" fmla="*/ 0 h 43"/>
                  <a:gd name="T29" fmla="*/ 84 w 84"/>
                  <a:gd name="T30" fmla="*/ 43 h 4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4" h="43">
                    <a:moveTo>
                      <a:pt x="0" y="23"/>
                    </a:moveTo>
                    <a:lnTo>
                      <a:pt x="12" y="7"/>
                    </a:lnTo>
                    <a:lnTo>
                      <a:pt x="29" y="11"/>
                    </a:lnTo>
                    <a:lnTo>
                      <a:pt x="57" y="0"/>
                    </a:lnTo>
                    <a:lnTo>
                      <a:pt x="75" y="1"/>
                    </a:lnTo>
                    <a:lnTo>
                      <a:pt x="83" y="7"/>
                    </a:lnTo>
                    <a:lnTo>
                      <a:pt x="50" y="36"/>
                    </a:lnTo>
                    <a:lnTo>
                      <a:pt x="23" y="42"/>
                    </a:lnTo>
                    <a:lnTo>
                      <a:pt x="0" y="23"/>
                    </a:lnTo>
                  </a:path>
                </a:pathLst>
              </a:custGeom>
              <a:grpFill/>
              <a:ln w="9525" cap="rnd">
                <a:solidFill>
                  <a:srgbClr val="C6C6C6"/>
                </a:solidFill>
                <a:round/>
                <a:headEnd/>
                <a:tailEnd/>
              </a:ln>
            </p:spPr>
            <p:txBody>
              <a:bodyPr lIns="100584" tIns="50292" rIns="100584" bIns="50292"/>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noFill/>
                  <a:effectLst/>
                  <a:uLnTx/>
                  <a:uFillTx/>
                  <a:latin typeface="Times New Roman"/>
                  <a:ea typeface="ＭＳ Ｐゴシック" charset="0"/>
                </a:endParaRPr>
              </a:p>
            </p:txBody>
          </p:sp>
          <p:sp>
            <p:nvSpPr>
              <p:cNvPr id="82" name="Freeform 77">
                <a:extLst>
                  <a:ext uri="{FF2B5EF4-FFF2-40B4-BE49-F238E27FC236}">
                    <a16:creationId xmlns:a16="http://schemas.microsoft.com/office/drawing/2014/main" id="{5E6B39A2-1575-B78A-C304-C0ED73D246CF}"/>
                  </a:ext>
                </a:extLst>
              </p:cNvPr>
              <p:cNvSpPr>
                <a:spLocks/>
              </p:cNvSpPr>
              <p:nvPr/>
            </p:nvSpPr>
            <p:spPr bwMode="gray">
              <a:xfrm>
                <a:off x="4922262" y="2880604"/>
                <a:ext cx="192565" cy="100179"/>
              </a:xfrm>
              <a:custGeom>
                <a:avLst/>
                <a:gdLst>
                  <a:gd name="T0" fmla="*/ 0 w 137"/>
                  <a:gd name="T1" fmla="*/ 2147483647 h 63"/>
                  <a:gd name="T2" fmla="*/ 2147483647 w 137"/>
                  <a:gd name="T3" fmla="*/ 2147483647 h 63"/>
                  <a:gd name="T4" fmla="*/ 2147483647 w 137"/>
                  <a:gd name="T5" fmla="*/ 2147483647 h 63"/>
                  <a:gd name="T6" fmla="*/ 2147483647 w 137"/>
                  <a:gd name="T7" fmla="*/ 2147483647 h 63"/>
                  <a:gd name="T8" fmla="*/ 2147483647 w 137"/>
                  <a:gd name="T9" fmla="*/ 2147483647 h 63"/>
                  <a:gd name="T10" fmla="*/ 2147483647 w 137"/>
                  <a:gd name="T11" fmla="*/ 2147483647 h 63"/>
                  <a:gd name="T12" fmla="*/ 2147483647 w 137"/>
                  <a:gd name="T13" fmla="*/ 0 h 63"/>
                  <a:gd name="T14" fmla="*/ 2147483647 w 137"/>
                  <a:gd name="T15" fmla="*/ 2147483647 h 63"/>
                  <a:gd name="T16" fmla="*/ 2147483647 w 137"/>
                  <a:gd name="T17" fmla="*/ 2147483647 h 63"/>
                  <a:gd name="T18" fmla="*/ 2147483647 w 137"/>
                  <a:gd name="T19" fmla="*/ 2147483647 h 63"/>
                  <a:gd name="T20" fmla="*/ 2147483647 w 137"/>
                  <a:gd name="T21" fmla="*/ 2147483647 h 63"/>
                  <a:gd name="T22" fmla="*/ 2147483647 w 137"/>
                  <a:gd name="T23" fmla="*/ 2147483647 h 63"/>
                  <a:gd name="T24" fmla="*/ 2147483647 w 137"/>
                  <a:gd name="T25" fmla="*/ 2147483647 h 63"/>
                  <a:gd name="T26" fmla="*/ 2147483647 w 137"/>
                  <a:gd name="T27" fmla="*/ 2147483647 h 63"/>
                  <a:gd name="T28" fmla="*/ 2147483647 w 137"/>
                  <a:gd name="T29" fmla="*/ 2147483647 h 63"/>
                  <a:gd name="T30" fmla="*/ 2147483647 w 137"/>
                  <a:gd name="T31" fmla="*/ 0 h 63"/>
                  <a:gd name="T32" fmla="*/ 2147483647 w 137"/>
                  <a:gd name="T33" fmla="*/ 2147483647 h 63"/>
                  <a:gd name="T34" fmla="*/ 2147483647 w 137"/>
                  <a:gd name="T35" fmla="*/ 2147483647 h 63"/>
                  <a:gd name="T36" fmla="*/ 2147483647 w 137"/>
                  <a:gd name="T37" fmla="*/ 2147483647 h 63"/>
                  <a:gd name="T38" fmla="*/ 2147483647 w 137"/>
                  <a:gd name="T39" fmla="*/ 2147483647 h 63"/>
                  <a:gd name="T40" fmla="*/ 2147483647 w 137"/>
                  <a:gd name="T41" fmla="*/ 2147483647 h 63"/>
                  <a:gd name="T42" fmla="*/ 2147483647 w 137"/>
                  <a:gd name="T43" fmla="*/ 2147483647 h 63"/>
                  <a:gd name="T44" fmla="*/ 2147483647 w 137"/>
                  <a:gd name="T45" fmla="*/ 2147483647 h 63"/>
                  <a:gd name="T46" fmla="*/ 2147483647 w 137"/>
                  <a:gd name="T47" fmla="*/ 2147483647 h 63"/>
                  <a:gd name="T48" fmla="*/ 2147483647 w 137"/>
                  <a:gd name="T49" fmla="*/ 2147483647 h 63"/>
                  <a:gd name="T50" fmla="*/ 2147483647 w 137"/>
                  <a:gd name="T51" fmla="*/ 2147483647 h 63"/>
                  <a:gd name="T52" fmla="*/ 2147483647 w 137"/>
                  <a:gd name="T53" fmla="*/ 2147483647 h 63"/>
                  <a:gd name="T54" fmla="*/ 2147483647 w 137"/>
                  <a:gd name="T55" fmla="*/ 2147483647 h 63"/>
                  <a:gd name="T56" fmla="*/ 0 w 137"/>
                  <a:gd name="T57" fmla="*/ 2147483647 h 6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37"/>
                  <a:gd name="T88" fmla="*/ 0 h 63"/>
                  <a:gd name="T89" fmla="*/ 137 w 137"/>
                  <a:gd name="T90" fmla="*/ 63 h 63"/>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37" h="63">
                    <a:moveTo>
                      <a:pt x="0" y="22"/>
                    </a:moveTo>
                    <a:lnTo>
                      <a:pt x="10" y="18"/>
                    </a:lnTo>
                    <a:lnTo>
                      <a:pt x="4" y="12"/>
                    </a:lnTo>
                    <a:lnTo>
                      <a:pt x="17" y="16"/>
                    </a:lnTo>
                    <a:lnTo>
                      <a:pt x="11" y="7"/>
                    </a:lnTo>
                    <a:lnTo>
                      <a:pt x="23" y="11"/>
                    </a:lnTo>
                    <a:lnTo>
                      <a:pt x="17" y="0"/>
                    </a:lnTo>
                    <a:lnTo>
                      <a:pt x="39" y="10"/>
                    </a:lnTo>
                    <a:lnTo>
                      <a:pt x="40" y="25"/>
                    </a:lnTo>
                    <a:lnTo>
                      <a:pt x="51" y="8"/>
                    </a:lnTo>
                    <a:lnTo>
                      <a:pt x="62" y="15"/>
                    </a:lnTo>
                    <a:lnTo>
                      <a:pt x="70" y="7"/>
                    </a:lnTo>
                    <a:lnTo>
                      <a:pt x="79" y="16"/>
                    </a:lnTo>
                    <a:lnTo>
                      <a:pt x="76" y="7"/>
                    </a:lnTo>
                    <a:lnTo>
                      <a:pt x="99" y="7"/>
                    </a:lnTo>
                    <a:lnTo>
                      <a:pt x="102" y="0"/>
                    </a:lnTo>
                    <a:lnTo>
                      <a:pt x="112" y="7"/>
                    </a:lnTo>
                    <a:lnTo>
                      <a:pt x="124" y="3"/>
                    </a:lnTo>
                    <a:lnTo>
                      <a:pt x="116" y="8"/>
                    </a:lnTo>
                    <a:lnTo>
                      <a:pt x="136" y="28"/>
                    </a:lnTo>
                    <a:lnTo>
                      <a:pt x="119" y="45"/>
                    </a:lnTo>
                    <a:lnTo>
                      <a:pt x="68" y="62"/>
                    </a:lnTo>
                    <a:lnTo>
                      <a:pt x="22" y="54"/>
                    </a:lnTo>
                    <a:lnTo>
                      <a:pt x="34" y="37"/>
                    </a:lnTo>
                    <a:lnTo>
                      <a:pt x="6" y="31"/>
                    </a:lnTo>
                    <a:lnTo>
                      <a:pt x="32" y="31"/>
                    </a:lnTo>
                    <a:lnTo>
                      <a:pt x="23" y="25"/>
                    </a:lnTo>
                    <a:lnTo>
                      <a:pt x="34" y="22"/>
                    </a:lnTo>
                    <a:lnTo>
                      <a:pt x="0" y="22"/>
                    </a:lnTo>
                  </a:path>
                </a:pathLst>
              </a:custGeom>
              <a:grpFill/>
              <a:ln w="9525" cap="rnd">
                <a:solidFill>
                  <a:srgbClr val="C6C6C6"/>
                </a:solidFill>
                <a:round/>
                <a:headEnd/>
                <a:tailEnd/>
              </a:ln>
            </p:spPr>
            <p:txBody>
              <a:bodyPr lIns="100584" tIns="50292" rIns="100584" bIns="50292"/>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noFill/>
                  <a:effectLst/>
                  <a:uLnTx/>
                  <a:uFillTx/>
                  <a:latin typeface="Times New Roman"/>
                  <a:ea typeface="ＭＳ Ｐゴシック" charset="0"/>
                </a:endParaRPr>
              </a:p>
            </p:txBody>
          </p:sp>
          <p:sp>
            <p:nvSpPr>
              <p:cNvPr id="83" name="Freeform 78">
                <a:extLst>
                  <a:ext uri="{FF2B5EF4-FFF2-40B4-BE49-F238E27FC236}">
                    <a16:creationId xmlns:a16="http://schemas.microsoft.com/office/drawing/2014/main" id="{EF661493-0E82-6294-D39D-3D32972B6A45}"/>
                  </a:ext>
                </a:extLst>
              </p:cNvPr>
              <p:cNvSpPr>
                <a:spLocks/>
              </p:cNvSpPr>
              <p:nvPr/>
            </p:nvSpPr>
            <p:spPr bwMode="gray">
              <a:xfrm>
                <a:off x="6513986" y="3674242"/>
                <a:ext cx="504232" cy="567679"/>
              </a:xfrm>
              <a:custGeom>
                <a:avLst/>
                <a:gdLst>
                  <a:gd name="T0" fmla="*/ 0 w 363"/>
                  <a:gd name="T1" fmla="*/ 2147483647 h 359"/>
                  <a:gd name="T2" fmla="*/ 2147483647 w 363"/>
                  <a:gd name="T3" fmla="*/ 2147483647 h 359"/>
                  <a:gd name="T4" fmla="*/ 2147483647 w 363"/>
                  <a:gd name="T5" fmla="*/ 2147483647 h 359"/>
                  <a:gd name="T6" fmla="*/ 2147483647 w 363"/>
                  <a:gd name="T7" fmla="*/ 2147483647 h 359"/>
                  <a:gd name="T8" fmla="*/ 2147483647 w 363"/>
                  <a:gd name="T9" fmla="*/ 2147483647 h 359"/>
                  <a:gd name="T10" fmla="*/ 2147483647 w 363"/>
                  <a:gd name="T11" fmla="*/ 2147483647 h 359"/>
                  <a:gd name="T12" fmla="*/ 2147483647 w 363"/>
                  <a:gd name="T13" fmla="*/ 2147483647 h 359"/>
                  <a:gd name="T14" fmla="*/ 2147483647 w 363"/>
                  <a:gd name="T15" fmla="*/ 2147483647 h 359"/>
                  <a:gd name="T16" fmla="*/ 2147483647 w 363"/>
                  <a:gd name="T17" fmla="*/ 2147483647 h 359"/>
                  <a:gd name="T18" fmla="*/ 2147483647 w 363"/>
                  <a:gd name="T19" fmla="*/ 2147483647 h 359"/>
                  <a:gd name="T20" fmla="*/ 2147483647 w 363"/>
                  <a:gd name="T21" fmla="*/ 2147483647 h 359"/>
                  <a:gd name="T22" fmla="*/ 2147483647 w 363"/>
                  <a:gd name="T23" fmla="*/ 2147483647 h 359"/>
                  <a:gd name="T24" fmla="*/ 2147483647 w 363"/>
                  <a:gd name="T25" fmla="*/ 2147483647 h 359"/>
                  <a:gd name="T26" fmla="*/ 2147483647 w 363"/>
                  <a:gd name="T27" fmla="*/ 0 h 359"/>
                  <a:gd name="T28" fmla="*/ 2147483647 w 363"/>
                  <a:gd name="T29" fmla="*/ 2147483647 h 359"/>
                  <a:gd name="T30" fmla="*/ 2147483647 w 363"/>
                  <a:gd name="T31" fmla="*/ 2147483647 h 359"/>
                  <a:gd name="T32" fmla="*/ 2147483647 w 363"/>
                  <a:gd name="T33" fmla="*/ 2147483647 h 359"/>
                  <a:gd name="T34" fmla="*/ 2147483647 w 363"/>
                  <a:gd name="T35" fmla="*/ 2147483647 h 359"/>
                  <a:gd name="T36" fmla="*/ 2147483647 w 363"/>
                  <a:gd name="T37" fmla="*/ 2147483647 h 359"/>
                  <a:gd name="T38" fmla="*/ 2147483647 w 363"/>
                  <a:gd name="T39" fmla="*/ 2147483647 h 359"/>
                  <a:gd name="T40" fmla="*/ 2147483647 w 363"/>
                  <a:gd name="T41" fmla="*/ 2147483647 h 359"/>
                  <a:gd name="T42" fmla="*/ 2147483647 w 363"/>
                  <a:gd name="T43" fmla="*/ 2147483647 h 359"/>
                  <a:gd name="T44" fmla="*/ 2147483647 w 363"/>
                  <a:gd name="T45" fmla="*/ 2147483647 h 359"/>
                  <a:gd name="T46" fmla="*/ 2147483647 w 363"/>
                  <a:gd name="T47" fmla="*/ 2147483647 h 359"/>
                  <a:gd name="T48" fmla="*/ 2147483647 w 363"/>
                  <a:gd name="T49" fmla="*/ 2147483647 h 359"/>
                  <a:gd name="T50" fmla="*/ 2147483647 w 363"/>
                  <a:gd name="T51" fmla="*/ 2147483647 h 359"/>
                  <a:gd name="T52" fmla="*/ 2147483647 w 363"/>
                  <a:gd name="T53" fmla="*/ 2147483647 h 359"/>
                  <a:gd name="T54" fmla="*/ 2147483647 w 363"/>
                  <a:gd name="T55" fmla="*/ 2147483647 h 359"/>
                  <a:gd name="T56" fmla="*/ 2147483647 w 363"/>
                  <a:gd name="T57" fmla="*/ 2147483647 h 359"/>
                  <a:gd name="T58" fmla="*/ 2147483647 w 363"/>
                  <a:gd name="T59" fmla="*/ 2147483647 h 359"/>
                  <a:gd name="T60" fmla="*/ 2147483647 w 363"/>
                  <a:gd name="T61" fmla="*/ 2147483647 h 359"/>
                  <a:gd name="T62" fmla="*/ 2147483647 w 363"/>
                  <a:gd name="T63" fmla="*/ 2147483647 h 359"/>
                  <a:gd name="T64" fmla="*/ 2147483647 w 363"/>
                  <a:gd name="T65" fmla="*/ 2147483647 h 359"/>
                  <a:gd name="T66" fmla="*/ 2147483647 w 363"/>
                  <a:gd name="T67" fmla="*/ 2147483647 h 359"/>
                  <a:gd name="T68" fmla="*/ 2147483647 w 363"/>
                  <a:gd name="T69" fmla="*/ 2147483647 h 359"/>
                  <a:gd name="T70" fmla="*/ 2147483647 w 363"/>
                  <a:gd name="T71" fmla="*/ 2147483647 h 359"/>
                  <a:gd name="T72" fmla="*/ 2147483647 w 363"/>
                  <a:gd name="T73" fmla="*/ 2147483647 h 359"/>
                  <a:gd name="T74" fmla="*/ 2147483647 w 363"/>
                  <a:gd name="T75" fmla="*/ 2147483647 h 359"/>
                  <a:gd name="T76" fmla="*/ 2147483647 w 363"/>
                  <a:gd name="T77" fmla="*/ 2147483647 h 359"/>
                  <a:gd name="T78" fmla="*/ 2147483647 w 363"/>
                  <a:gd name="T79" fmla="*/ 2147483647 h 359"/>
                  <a:gd name="T80" fmla="*/ 2147483647 w 363"/>
                  <a:gd name="T81" fmla="*/ 2147483647 h 359"/>
                  <a:gd name="T82" fmla="*/ 2147483647 w 363"/>
                  <a:gd name="T83" fmla="*/ 2147483647 h 359"/>
                  <a:gd name="T84" fmla="*/ 2147483647 w 363"/>
                  <a:gd name="T85" fmla="*/ 2147483647 h 359"/>
                  <a:gd name="T86" fmla="*/ 2147483647 w 363"/>
                  <a:gd name="T87" fmla="*/ 2147483647 h 359"/>
                  <a:gd name="T88" fmla="*/ 2147483647 w 363"/>
                  <a:gd name="T89" fmla="*/ 2147483647 h 359"/>
                  <a:gd name="T90" fmla="*/ 2147483647 w 363"/>
                  <a:gd name="T91" fmla="*/ 2147483647 h 359"/>
                  <a:gd name="T92" fmla="*/ 2147483647 w 363"/>
                  <a:gd name="T93" fmla="*/ 2147483647 h 359"/>
                  <a:gd name="T94" fmla="*/ 2147483647 w 363"/>
                  <a:gd name="T95" fmla="*/ 2147483647 h 359"/>
                  <a:gd name="T96" fmla="*/ 2147483647 w 363"/>
                  <a:gd name="T97" fmla="*/ 2147483647 h 359"/>
                  <a:gd name="T98" fmla="*/ 2147483647 w 363"/>
                  <a:gd name="T99" fmla="*/ 2147483647 h 359"/>
                  <a:gd name="T100" fmla="*/ 2147483647 w 363"/>
                  <a:gd name="T101" fmla="*/ 2147483647 h 359"/>
                  <a:gd name="T102" fmla="*/ 2147483647 w 363"/>
                  <a:gd name="T103" fmla="*/ 2147483647 h 359"/>
                  <a:gd name="T104" fmla="*/ 2147483647 w 363"/>
                  <a:gd name="T105" fmla="*/ 2147483647 h 359"/>
                  <a:gd name="T106" fmla="*/ 2147483647 w 363"/>
                  <a:gd name="T107" fmla="*/ 2147483647 h 359"/>
                  <a:gd name="T108" fmla="*/ 2147483647 w 363"/>
                  <a:gd name="T109" fmla="*/ 2147483647 h 359"/>
                  <a:gd name="T110" fmla="*/ 2147483647 w 363"/>
                  <a:gd name="T111" fmla="*/ 2147483647 h 359"/>
                  <a:gd name="T112" fmla="*/ 2147483647 w 363"/>
                  <a:gd name="T113" fmla="*/ 2147483647 h 359"/>
                  <a:gd name="T114" fmla="*/ 2147483647 w 363"/>
                  <a:gd name="T115" fmla="*/ 2147483647 h 359"/>
                  <a:gd name="T116" fmla="*/ 2147483647 w 363"/>
                  <a:gd name="T117" fmla="*/ 2147483647 h 359"/>
                  <a:gd name="T118" fmla="*/ 2147483647 w 363"/>
                  <a:gd name="T119" fmla="*/ 2147483647 h 359"/>
                  <a:gd name="T120" fmla="*/ 2147483647 w 363"/>
                  <a:gd name="T121" fmla="*/ 2147483647 h 359"/>
                  <a:gd name="T122" fmla="*/ 0 w 363"/>
                  <a:gd name="T123" fmla="*/ 2147483647 h 359"/>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63"/>
                  <a:gd name="T187" fmla="*/ 0 h 359"/>
                  <a:gd name="T188" fmla="*/ 363 w 363"/>
                  <a:gd name="T189" fmla="*/ 359 h 359"/>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63" h="359">
                    <a:moveTo>
                      <a:pt x="0" y="162"/>
                    </a:moveTo>
                    <a:lnTo>
                      <a:pt x="9" y="155"/>
                    </a:lnTo>
                    <a:lnTo>
                      <a:pt x="37" y="155"/>
                    </a:lnTo>
                    <a:lnTo>
                      <a:pt x="17" y="117"/>
                    </a:lnTo>
                    <a:lnTo>
                      <a:pt x="29" y="107"/>
                    </a:lnTo>
                    <a:lnTo>
                      <a:pt x="45" y="107"/>
                    </a:lnTo>
                    <a:lnTo>
                      <a:pt x="82" y="68"/>
                    </a:lnTo>
                    <a:lnTo>
                      <a:pt x="79" y="56"/>
                    </a:lnTo>
                    <a:lnTo>
                      <a:pt x="89" y="50"/>
                    </a:lnTo>
                    <a:lnTo>
                      <a:pt x="73" y="37"/>
                    </a:lnTo>
                    <a:lnTo>
                      <a:pt x="73" y="17"/>
                    </a:lnTo>
                    <a:lnTo>
                      <a:pt x="108" y="17"/>
                    </a:lnTo>
                    <a:lnTo>
                      <a:pt x="118" y="6"/>
                    </a:lnTo>
                    <a:lnTo>
                      <a:pt x="137" y="0"/>
                    </a:lnTo>
                    <a:lnTo>
                      <a:pt x="151" y="6"/>
                    </a:lnTo>
                    <a:lnTo>
                      <a:pt x="132" y="27"/>
                    </a:lnTo>
                    <a:lnTo>
                      <a:pt x="142" y="44"/>
                    </a:lnTo>
                    <a:lnTo>
                      <a:pt x="127" y="47"/>
                    </a:lnTo>
                    <a:lnTo>
                      <a:pt x="134" y="68"/>
                    </a:lnTo>
                    <a:lnTo>
                      <a:pt x="160" y="79"/>
                    </a:lnTo>
                    <a:lnTo>
                      <a:pt x="147" y="96"/>
                    </a:lnTo>
                    <a:lnTo>
                      <a:pt x="181" y="115"/>
                    </a:lnTo>
                    <a:lnTo>
                      <a:pt x="245" y="126"/>
                    </a:lnTo>
                    <a:lnTo>
                      <a:pt x="246" y="109"/>
                    </a:lnTo>
                    <a:lnTo>
                      <a:pt x="255" y="107"/>
                    </a:lnTo>
                    <a:lnTo>
                      <a:pt x="256" y="115"/>
                    </a:lnTo>
                    <a:lnTo>
                      <a:pt x="261" y="124"/>
                    </a:lnTo>
                    <a:lnTo>
                      <a:pt x="293" y="121"/>
                    </a:lnTo>
                    <a:lnTo>
                      <a:pt x="292" y="110"/>
                    </a:lnTo>
                    <a:lnTo>
                      <a:pt x="345" y="87"/>
                    </a:lnTo>
                    <a:lnTo>
                      <a:pt x="348" y="101"/>
                    </a:lnTo>
                    <a:lnTo>
                      <a:pt x="362" y="105"/>
                    </a:lnTo>
                    <a:lnTo>
                      <a:pt x="356" y="118"/>
                    </a:lnTo>
                    <a:lnTo>
                      <a:pt x="335" y="126"/>
                    </a:lnTo>
                    <a:lnTo>
                      <a:pt x="302" y="184"/>
                    </a:lnTo>
                    <a:lnTo>
                      <a:pt x="296" y="161"/>
                    </a:lnTo>
                    <a:lnTo>
                      <a:pt x="291" y="171"/>
                    </a:lnTo>
                    <a:lnTo>
                      <a:pt x="282" y="159"/>
                    </a:lnTo>
                    <a:lnTo>
                      <a:pt x="296" y="145"/>
                    </a:lnTo>
                    <a:lnTo>
                      <a:pt x="269" y="142"/>
                    </a:lnTo>
                    <a:lnTo>
                      <a:pt x="251" y="126"/>
                    </a:lnTo>
                    <a:lnTo>
                      <a:pt x="246" y="136"/>
                    </a:lnTo>
                    <a:lnTo>
                      <a:pt x="253" y="142"/>
                    </a:lnTo>
                    <a:lnTo>
                      <a:pt x="243" y="148"/>
                    </a:lnTo>
                    <a:lnTo>
                      <a:pt x="251" y="155"/>
                    </a:lnTo>
                    <a:lnTo>
                      <a:pt x="256" y="188"/>
                    </a:lnTo>
                    <a:lnTo>
                      <a:pt x="246" y="183"/>
                    </a:lnTo>
                    <a:lnTo>
                      <a:pt x="225" y="210"/>
                    </a:lnTo>
                    <a:lnTo>
                      <a:pt x="150" y="264"/>
                    </a:lnTo>
                    <a:lnTo>
                      <a:pt x="144" y="330"/>
                    </a:lnTo>
                    <a:lnTo>
                      <a:pt x="113" y="358"/>
                    </a:lnTo>
                    <a:lnTo>
                      <a:pt x="86" y="306"/>
                    </a:lnTo>
                    <a:lnTo>
                      <a:pt x="74" y="264"/>
                    </a:lnTo>
                    <a:lnTo>
                      <a:pt x="65" y="255"/>
                    </a:lnTo>
                    <a:lnTo>
                      <a:pt x="56" y="181"/>
                    </a:lnTo>
                    <a:lnTo>
                      <a:pt x="50" y="179"/>
                    </a:lnTo>
                    <a:lnTo>
                      <a:pt x="45" y="194"/>
                    </a:lnTo>
                    <a:lnTo>
                      <a:pt x="28" y="199"/>
                    </a:lnTo>
                    <a:lnTo>
                      <a:pt x="10" y="180"/>
                    </a:lnTo>
                    <a:lnTo>
                      <a:pt x="28" y="170"/>
                    </a:lnTo>
                    <a:lnTo>
                      <a:pt x="10" y="174"/>
                    </a:lnTo>
                    <a:lnTo>
                      <a:pt x="0" y="162"/>
                    </a:lnTo>
                  </a:path>
                </a:pathLst>
              </a:custGeom>
              <a:grpFill/>
              <a:ln w="9525" cap="rnd">
                <a:solidFill>
                  <a:srgbClr val="C6C6C6"/>
                </a:solidFill>
                <a:round/>
                <a:headEnd/>
                <a:tailEnd/>
              </a:ln>
            </p:spPr>
            <p:txBody>
              <a:bodyPr lIns="100584" tIns="50292" rIns="100584" bIns="50292"/>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noFill/>
                  <a:effectLst/>
                  <a:uLnTx/>
                  <a:uFillTx/>
                  <a:latin typeface="Times New Roman"/>
                  <a:ea typeface="ＭＳ Ｐゴシック" charset="0"/>
                </a:endParaRPr>
              </a:p>
            </p:txBody>
          </p:sp>
          <p:sp>
            <p:nvSpPr>
              <p:cNvPr id="84" name="Freeform 79">
                <a:extLst>
                  <a:ext uri="{FF2B5EF4-FFF2-40B4-BE49-F238E27FC236}">
                    <a16:creationId xmlns:a16="http://schemas.microsoft.com/office/drawing/2014/main" id="{26F88845-FA72-47DC-ADDA-8A9B454775F0}"/>
                  </a:ext>
                </a:extLst>
              </p:cNvPr>
              <p:cNvSpPr>
                <a:spLocks/>
              </p:cNvSpPr>
              <p:nvPr/>
            </p:nvSpPr>
            <p:spPr bwMode="gray">
              <a:xfrm>
                <a:off x="7219688" y="4313158"/>
                <a:ext cx="171416" cy="159173"/>
              </a:xfrm>
              <a:custGeom>
                <a:avLst/>
                <a:gdLst>
                  <a:gd name="T0" fmla="*/ 0 w 123"/>
                  <a:gd name="T1" fmla="*/ 2147483647 h 102"/>
                  <a:gd name="T2" fmla="*/ 2147483647 w 123"/>
                  <a:gd name="T3" fmla="*/ 2147483647 h 102"/>
                  <a:gd name="T4" fmla="*/ 2147483647 w 123"/>
                  <a:gd name="T5" fmla="*/ 2147483647 h 102"/>
                  <a:gd name="T6" fmla="*/ 2147483647 w 123"/>
                  <a:gd name="T7" fmla="*/ 2147483647 h 102"/>
                  <a:gd name="T8" fmla="*/ 2147483647 w 123"/>
                  <a:gd name="T9" fmla="*/ 2147483647 h 102"/>
                  <a:gd name="T10" fmla="*/ 2147483647 w 123"/>
                  <a:gd name="T11" fmla="*/ 0 h 102"/>
                  <a:gd name="T12" fmla="*/ 2147483647 w 123"/>
                  <a:gd name="T13" fmla="*/ 0 h 102"/>
                  <a:gd name="T14" fmla="*/ 2147483647 w 123"/>
                  <a:gd name="T15" fmla="*/ 2147483647 h 102"/>
                  <a:gd name="T16" fmla="*/ 2147483647 w 123"/>
                  <a:gd name="T17" fmla="*/ 2147483647 h 102"/>
                  <a:gd name="T18" fmla="*/ 2147483647 w 123"/>
                  <a:gd name="T19" fmla="*/ 2147483647 h 102"/>
                  <a:gd name="T20" fmla="*/ 2147483647 w 123"/>
                  <a:gd name="T21" fmla="*/ 2147483647 h 102"/>
                  <a:gd name="T22" fmla="*/ 2147483647 w 123"/>
                  <a:gd name="T23" fmla="*/ 2147483647 h 102"/>
                  <a:gd name="T24" fmla="*/ 2147483647 w 123"/>
                  <a:gd name="T25" fmla="*/ 2147483647 h 102"/>
                  <a:gd name="T26" fmla="*/ 2147483647 w 123"/>
                  <a:gd name="T27" fmla="*/ 2147483647 h 102"/>
                  <a:gd name="T28" fmla="*/ 2147483647 w 123"/>
                  <a:gd name="T29" fmla="*/ 2147483647 h 102"/>
                  <a:gd name="T30" fmla="*/ 2147483647 w 123"/>
                  <a:gd name="T31" fmla="*/ 2147483647 h 102"/>
                  <a:gd name="T32" fmla="*/ 2147483647 w 123"/>
                  <a:gd name="T33" fmla="*/ 2147483647 h 102"/>
                  <a:gd name="T34" fmla="*/ 0 w 123"/>
                  <a:gd name="T35" fmla="*/ 2147483647 h 10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3"/>
                  <a:gd name="T55" fmla="*/ 0 h 102"/>
                  <a:gd name="T56" fmla="*/ 123 w 123"/>
                  <a:gd name="T57" fmla="*/ 102 h 10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3" h="102">
                    <a:moveTo>
                      <a:pt x="0" y="45"/>
                    </a:moveTo>
                    <a:lnTo>
                      <a:pt x="8" y="32"/>
                    </a:lnTo>
                    <a:lnTo>
                      <a:pt x="17" y="40"/>
                    </a:lnTo>
                    <a:lnTo>
                      <a:pt x="55" y="38"/>
                    </a:lnTo>
                    <a:lnTo>
                      <a:pt x="67" y="33"/>
                    </a:lnTo>
                    <a:lnTo>
                      <a:pt x="83" y="0"/>
                    </a:lnTo>
                    <a:lnTo>
                      <a:pt x="105" y="0"/>
                    </a:lnTo>
                    <a:lnTo>
                      <a:pt x="100" y="10"/>
                    </a:lnTo>
                    <a:lnTo>
                      <a:pt x="122" y="40"/>
                    </a:lnTo>
                    <a:lnTo>
                      <a:pt x="110" y="38"/>
                    </a:lnTo>
                    <a:lnTo>
                      <a:pt x="88" y="72"/>
                    </a:lnTo>
                    <a:lnTo>
                      <a:pt x="87" y="94"/>
                    </a:lnTo>
                    <a:lnTo>
                      <a:pt x="73" y="101"/>
                    </a:lnTo>
                    <a:lnTo>
                      <a:pt x="48" y="89"/>
                    </a:lnTo>
                    <a:lnTo>
                      <a:pt x="35" y="94"/>
                    </a:lnTo>
                    <a:lnTo>
                      <a:pt x="33" y="84"/>
                    </a:lnTo>
                    <a:lnTo>
                      <a:pt x="15" y="85"/>
                    </a:lnTo>
                    <a:lnTo>
                      <a:pt x="0" y="45"/>
                    </a:lnTo>
                  </a:path>
                </a:pathLst>
              </a:custGeom>
              <a:grpFill/>
              <a:ln w="9525" cap="rnd">
                <a:solidFill>
                  <a:srgbClr val="C6C6C6"/>
                </a:solidFill>
                <a:round/>
                <a:headEnd/>
                <a:tailEnd/>
              </a:ln>
            </p:spPr>
            <p:txBody>
              <a:bodyPr lIns="100584" tIns="50292" rIns="100584" bIns="50292"/>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noFill/>
                  <a:effectLst/>
                  <a:uLnTx/>
                  <a:uFillTx/>
                  <a:latin typeface="Times New Roman"/>
                  <a:ea typeface="ＭＳ Ｐゴシック" charset="0"/>
                </a:endParaRPr>
              </a:p>
            </p:txBody>
          </p:sp>
          <p:sp>
            <p:nvSpPr>
              <p:cNvPr id="85" name="Freeform 80">
                <a:extLst>
                  <a:ext uri="{FF2B5EF4-FFF2-40B4-BE49-F238E27FC236}">
                    <a16:creationId xmlns:a16="http://schemas.microsoft.com/office/drawing/2014/main" id="{3CB762C3-F84B-BF9B-51B9-F8B6C0D7FB25}"/>
                  </a:ext>
                </a:extLst>
              </p:cNvPr>
              <p:cNvSpPr>
                <a:spLocks/>
              </p:cNvSpPr>
              <p:nvPr/>
            </p:nvSpPr>
            <p:spPr bwMode="gray">
              <a:xfrm>
                <a:off x="7389992" y="4359909"/>
                <a:ext cx="103518" cy="144703"/>
              </a:xfrm>
              <a:custGeom>
                <a:avLst/>
                <a:gdLst>
                  <a:gd name="T0" fmla="*/ 0 w 76"/>
                  <a:gd name="T1" fmla="*/ 2147483647 h 90"/>
                  <a:gd name="T2" fmla="*/ 2147483647 w 76"/>
                  <a:gd name="T3" fmla="*/ 2147483647 h 90"/>
                  <a:gd name="T4" fmla="*/ 2147483647 w 76"/>
                  <a:gd name="T5" fmla="*/ 2147483647 h 90"/>
                  <a:gd name="T6" fmla="*/ 2147483647 w 76"/>
                  <a:gd name="T7" fmla="*/ 2147483647 h 90"/>
                  <a:gd name="T8" fmla="*/ 2147483647 w 76"/>
                  <a:gd name="T9" fmla="*/ 2147483647 h 90"/>
                  <a:gd name="T10" fmla="*/ 2147483647 w 76"/>
                  <a:gd name="T11" fmla="*/ 2147483647 h 90"/>
                  <a:gd name="T12" fmla="*/ 2147483647 w 76"/>
                  <a:gd name="T13" fmla="*/ 2147483647 h 90"/>
                  <a:gd name="T14" fmla="*/ 2147483647 w 76"/>
                  <a:gd name="T15" fmla="*/ 2147483647 h 90"/>
                  <a:gd name="T16" fmla="*/ 2147483647 w 76"/>
                  <a:gd name="T17" fmla="*/ 2147483647 h 90"/>
                  <a:gd name="T18" fmla="*/ 2147483647 w 76"/>
                  <a:gd name="T19" fmla="*/ 2147483647 h 90"/>
                  <a:gd name="T20" fmla="*/ 2147483647 w 76"/>
                  <a:gd name="T21" fmla="*/ 2147483647 h 90"/>
                  <a:gd name="T22" fmla="*/ 2147483647 w 76"/>
                  <a:gd name="T23" fmla="*/ 2147483647 h 90"/>
                  <a:gd name="T24" fmla="*/ 2147483647 w 76"/>
                  <a:gd name="T25" fmla="*/ 2147483647 h 90"/>
                  <a:gd name="T26" fmla="*/ 2147483647 w 76"/>
                  <a:gd name="T27" fmla="*/ 2147483647 h 90"/>
                  <a:gd name="T28" fmla="*/ 2147483647 w 76"/>
                  <a:gd name="T29" fmla="*/ 0 h 90"/>
                  <a:gd name="T30" fmla="*/ 2147483647 w 76"/>
                  <a:gd name="T31" fmla="*/ 2147483647 h 90"/>
                  <a:gd name="T32" fmla="*/ 2147483647 w 76"/>
                  <a:gd name="T33" fmla="*/ 2147483647 h 90"/>
                  <a:gd name="T34" fmla="*/ 2147483647 w 76"/>
                  <a:gd name="T35" fmla="*/ 2147483647 h 90"/>
                  <a:gd name="T36" fmla="*/ 0 w 76"/>
                  <a:gd name="T37" fmla="*/ 2147483647 h 9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6"/>
                  <a:gd name="T58" fmla="*/ 0 h 90"/>
                  <a:gd name="T59" fmla="*/ 76 w 76"/>
                  <a:gd name="T60" fmla="*/ 90 h 9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6" h="90">
                    <a:moveTo>
                      <a:pt x="0" y="53"/>
                    </a:moveTo>
                    <a:lnTo>
                      <a:pt x="9" y="69"/>
                    </a:lnTo>
                    <a:lnTo>
                      <a:pt x="6" y="85"/>
                    </a:lnTo>
                    <a:lnTo>
                      <a:pt x="19" y="89"/>
                    </a:lnTo>
                    <a:lnTo>
                      <a:pt x="17" y="55"/>
                    </a:lnTo>
                    <a:lnTo>
                      <a:pt x="25" y="53"/>
                    </a:lnTo>
                    <a:lnTo>
                      <a:pt x="26" y="65"/>
                    </a:lnTo>
                    <a:lnTo>
                      <a:pt x="34" y="79"/>
                    </a:lnTo>
                    <a:lnTo>
                      <a:pt x="46" y="73"/>
                    </a:lnTo>
                    <a:lnTo>
                      <a:pt x="30" y="42"/>
                    </a:lnTo>
                    <a:lnTo>
                      <a:pt x="55" y="29"/>
                    </a:lnTo>
                    <a:lnTo>
                      <a:pt x="22" y="38"/>
                    </a:lnTo>
                    <a:lnTo>
                      <a:pt x="16" y="19"/>
                    </a:lnTo>
                    <a:lnTo>
                      <a:pt x="66" y="16"/>
                    </a:lnTo>
                    <a:lnTo>
                      <a:pt x="75" y="0"/>
                    </a:lnTo>
                    <a:lnTo>
                      <a:pt x="61" y="11"/>
                    </a:lnTo>
                    <a:lnTo>
                      <a:pt x="25" y="5"/>
                    </a:lnTo>
                    <a:lnTo>
                      <a:pt x="13" y="11"/>
                    </a:lnTo>
                    <a:lnTo>
                      <a:pt x="0" y="53"/>
                    </a:lnTo>
                  </a:path>
                </a:pathLst>
              </a:custGeom>
              <a:grpFill/>
              <a:ln w="9525" cap="rnd">
                <a:solidFill>
                  <a:srgbClr val="C6C6C6"/>
                </a:solidFill>
                <a:round/>
                <a:headEnd/>
                <a:tailEnd/>
              </a:ln>
            </p:spPr>
            <p:txBody>
              <a:bodyPr lIns="100584" tIns="50292" rIns="100584" bIns="50292"/>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noFill/>
                  <a:effectLst/>
                  <a:uLnTx/>
                  <a:uFillTx/>
                  <a:latin typeface="Times New Roman"/>
                  <a:ea typeface="ＭＳ Ｐゴシック" charset="0"/>
                </a:endParaRPr>
              </a:p>
            </p:txBody>
          </p:sp>
          <p:sp>
            <p:nvSpPr>
              <p:cNvPr id="86" name="Freeform 81">
                <a:extLst>
                  <a:ext uri="{FF2B5EF4-FFF2-40B4-BE49-F238E27FC236}">
                    <a16:creationId xmlns:a16="http://schemas.microsoft.com/office/drawing/2014/main" id="{0A77545A-1A98-3353-FE32-951EAD767392}"/>
                  </a:ext>
                </a:extLst>
              </p:cNvPr>
              <p:cNvSpPr>
                <a:spLocks/>
              </p:cNvSpPr>
              <p:nvPr/>
            </p:nvSpPr>
            <p:spPr bwMode="gray">
              <a:xfrm>
                <a:off x="7535806" y="4353232"/>
                <a:ext cx="23375" cy="56768"/>
              </a:xfrm>
              <a:custGeom>
                <a:avLst/>
                <a:gdLst>
                  <a:gd name="T0" fmla="*/ 0 w 17"/>
                  <a:gd name="T1" fmla="*/ 2147483647 h 36"/>
                  <a:gd name="T2" fmla="*/ 2147483647 w 17"/>
                  <a:gd name="T3" fmla="*/ 2147483647 h 36"/>
                  <a:gd name="T4" fmla="*/ 2147483647 w 17"/>
                  <a:gd name="T5" fmla="*/ 2147483647 h 36"/>
                  <a:gd name="T6" fmla="*/ 2147483647 w 17"/>
                  <a:gd name="T7" fmla="*/ 2147483647 h 36"/>
                  <a:gd name="T8" fmla="*/ 2147483647 w 17"/>
                  <a:gd name="T9" fmla="*/ 2147483647 h 36"/>
                  <a:gd name="T10" fmla="*/ 2147483647 w 17"/>
                  <a:gd name="T11" fmla="*/ 2147483647 h 36"/>
                  <a:gd name="T12" fmla="*/ 2147483647 w 17"/>
                  <a:gd name="T13" fmla="*/ 2147483647 h 36"/>
                  <a:gd name="T14" fmla="*/ 2147483647 w 17"/>
                  <a:gd name="T15" fmla="*/ 0 h 36"/>
                  <a:gd name="T16" fmla="*/ 0 w 17"/>
                  <a:gd name="T17" fmla="*/ 2147483647 h 3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
                  <a:gd name="T28" fmla="*/ 0 h 36"/>
                  <a:gd name="T29" fmla="*/ 17 w 17"/>
                  <a:gd name="T30" fmla="*/ 36 h 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 h="36">
                    <a:moveTo>
                      <a:pt x="0" y="12"/>
                    </a:moveTo>
                    <a:lnTo>
                      <a:pt x="3" y="28"/>
                    </a:lnTo>
                    <a:lnTo>
                      <a:pt x="13" y="35"/>
                    </a:lnTo>
                    <a:lnTo>
                      <a:pt x="7" y="20"/>
                    </a:lnTo>
                    <a:lnTo>
                      <a:pt x="16" y="17"/>
                    </a:lnTo>
                    <a:lnTo>
                      <a:pt x="13" y="7"/>
                    </a:lnTo>
                    <a:lnTo>
                      <a:pt x="3" y="14"/>
                    </a:lnTo>
                    <a:lnTo>
                      <a:pt x="8" y="0"/>
                    </a:lnTo>
                    <a:lnTo>
                      <a:pt x="0" y="12"/>
                    </a:lnTo>
                  </a:path>
                </a:pathLst>
              </a:custGeom>
              <a:grpFill/>
              <a:ln w="9525" cap="rnd">
                <a:solidFill>
                  <a:srgbClr val="C6C6C6"/>
                </a:solidFill>
                <a:round/>
                <a:headEnd/>
                <a:tailEnd/>
              </a:ln>
            </p:spPr>
            <p:txBody>
              <a:bodyPr lIns="100584" tIns="50292" rIns="100584" bIns="50292"/>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noFill/>
                  <a:effectLst/>
                  <a:uLnTx/>
                  <a:uFillTx/>
                  <a:latin typeface="Times New Roman"/>
                  <a:ea typeface="ＭＳ Ｐゴシック" charset="0"/>
                </a:endParaRPr>
              </a:p>
            </p:txBody>
          </p:sp>
          <p:sp>
            <p:nvSpPr>
              <p:cNvPr id="87" name="Freeform 82">
                <a:extLst>
                  <a:ext uri="{FF2B5EF4-FFF2-40B4-BE49-F238E27FC236}">
                    <a16:creationId xmlns:a16="http://schemas.microsoft.com/office/drawing/2014/main" id="{26FFA035-67BF-EA6F-0B2D-566E5D48C6FF}"/>
                  </a:ext>
                </a:extLst>
              </p:cNvPr>
              <p:cNvSpPr>
                <a:spLocks/>
              </p:cNvSpPr>
              <p:nvPr/>
            </p:nvSpPr>
            <p:spPr bwMode="gray">
              <a:xfrm>
                <a:off x="7543598" y="4445617"/>
                <a:ext cx="51202" cy="26714"/>
              </a:xfrm>
              <a:custGeom>
                <a:avLst/>
                <a:gdLst>
                  <a:gd name="T0" fmla="*/ 0 w 37"/>
                  <a:gd name="T1" fmla="*/ 2147483647 h 17"/>
                  <a:gd name="T2" fmla="*/ 2147483647 w 37"/>
                  <a:gd name="T3" fmla="*/ 0 h 17"/>
                  <a:gd name="T4" fmla="*/ 2147483647 w 37"/>
                  <a:gd name="T5" fmla="*/ 2147483647 h 17"/>
                  <a:gd name="T6" fmla="*/ 0 w 37"/>
                  <a:gd name="T7" fmla="*/ 2147483647 h 17"/>
                  <a:gd name="T8" fmla="*/ 0 60000 65536"/>
                  <a:gd name="T9" fmla="*/ 0 60000 65536"/>
                  <a:gd name="T10" fmla="*/ 0 60000 65536"/>
                  <a:gd name="T11" fmla="*/ 0 60000 65536"/>
                  <a:gd name="T12" fmla="*/ 0 w 37"/>
                  <a:gd name="T13" fmla="*/ 0 h 17"/>
                  <a:gd name="T14" fmla="*/ 37 w 37"/>
                  <a:gd name="T15" fmla="*/ 17 h 17"/>
                </a:gdLst>
                <a:ahLst/>
                <a:cxnLst>
                  <a:cxn ang="T8">
                    <a:pos x="T0" y="T1"/>
                  </a:cxn>
                  <a:cxn ang="T9">
                    <a:pos x="T2" y="T3"/>
                  </a:cxn>
                  <a:cxn ang="T10">
                    <a:pos x="T4" y="T5"/>
                  </a:cxn>
                  <a:cxn ang="T11">
                    <a:pos x="T6" y="T7"/>
                  </a:cxn>
                </a:cxnLst>
                <a:rect l="T12" t="T13" r="T14" b="T15"/>
                <a:pathLst>
                  <a:path w="37" h="17">
                    <a:moveTo>
                      <a:pt x="0" y="5"/>
                    </a:moveTo>
                    <a:lnTo>
                      <a:pt x="21" y="0"/>
                    </a:lnTo>
                    <a:lnTo>
                      <a:pt x="36" y="16"/>
                    </a:lnTo>
                    <a:lnTo>
                      <a:pt x="0" y="5"/>
                    </a:lnTo>
                  </a:path>
                </a:pathLst>
              </a:custGeom>
              <a:grpFill/>
              <a:ln w="9525" cap="rnd">
                <a:solidFill>
                  <a:srgbClr val="C6C6C6"/>
                </a:solidFill>
                <a:round/>
                <a:headEnd/>
                <a:tailEnd/>
              </a:ln>
            </p:spPr>
            <p:txBody>
              <a:bodyPr lIns="100584" tIns="50292" rIns="100584" bIns="50292"/>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noFill/>
                  <a:effectLst/>
                  <a:uLnTx/>
                  <a:uFillTx/>
                  <a:latin typeface="Times New Roman"/>
                  <a:ea typeface="ＭＳ Ｐゴシック" charset="0"/>
                </a:endParaRPr>
              </a:p>
            </p:txBody>
          </p:sp>
          <p:sp>
            <p:nvSpPr>
              <p:cNvPr id="88" name="Freeform 83">
                <a:extLst>
                  <a:ext uri="{FF2B5EF4-FFF2-40B4-BE49-F238E27FC236}">
                    <a16:creationId xmlns:a16="http://schemas.microsoft.com/office/drawing/2014/main" id="{904DB9BB-9746-FF11-95B9-572586D3A9D3}"/>
                  </a:ext>
                </a:extLst>
              </p:cNvPr>
              <p:cNvSpPr>
                <a:spLocks/>
              </p:cNvSpPr>
              <p:nvPr/>
            </p:nvSpPr>
            <p:spPr bwMode="gray">
              <a:xfrm>
                <a:off x="6104367" y="3582969"/>
                <a:ext cx="330590" cy="320572"/>
              </a:xfrm>
              <a:custGeom>
                <a:avLst/>
                <a:gdLst>
                  <a:gd name="T0" fmla="*/ 0 w 237"/>
                  <a:gd name="T1" fmla="*/ 2147483647 h 201"/>
                  <a:gd name="T2" fmla="*/ 2147483647 w 237"/>
                  <a:gd name="T3" fmla="*/ 0 h 201"/>
                  <a:gd name="T4" fmla="*/ 2147483647 w 237"/>
                  <a:gd name="T5" fmla="*/ 2147483647 h 201"/>
                  <a:gd name="T6" fmla="*/ 2147483647 w 237"/>
                  <a:gd name="T7" fmla="*/ 2147483647 h 201"/>
                  <a:gd name="T8" fmla="*/ 2147483647 w 237"/>
                  <a:gd name="T9" fmla="*/ 2147483647 h 201"/>
                  <a:gd name="T10" fmla="*/ 2147483647 w 237"/>
                  <a:gd name="T11" fmla="*/ 2147483647 h 201"/>
                  <a:gd name="T12" fmla="*/ 2147483647 w 237"/>
                  <a:gd name="T13" fmla="*/ 2147483647 h 201"/>
                  <a:gd name="T14" fmla="*/ 2147483647 w 237"/>
                  <a:gd name="T15" fmla="*/ 2147483647 h 201"/>
                  <a:gd name="T16" fmla="*/ 2147483647 w 237"/>
                  <a:gd name="T17" fmla="*/ 2147483647 h 201"/>
                  <a:gd name="T18" fmla="*/ 2147483647 w 237"/>
                  <a:gd name="T19" fmla="*/ 2147483647 h 201"/>
                  <a:gd name="T20" fmla="*/ 2147483647 w 237"/>
                  <a:gd name="T21" fmla="*/ 2147483647 h 201"/>
                  <a:gd name="T22" fmla="*/ 2147483647 w 237"/>
                  <a:gd name="T23" fmla="*/ 2147483647 h 201"/>
                  <a:gd name="T24" fmla="*/ 2147483647 w 237"/>
                  <a:gd name="T25" fmla="*/ 2147483647 h 201"/>
                  <a:gd name="T26" fmla="*/ 2147483647 w 237"/>
                  <a:gd name="T27" fmla="*/ 2147483647 h 201"/>
                  <a:gd name="T28" fmla="*/ 2147483647 w 237"/>
                  <a:gd name="T29" fmla="*/ 2147483647 h 201"/>
                  <a:gd name="T30" fmla="*/ 2147483647 w 237"/>
                  <a:gd name="T31" fmla="*/ 2147483647 h 201"/>
                  <a:gd name="T32" fmla="*/ 2147483647 w 237"/>
                  <a:gd name="T33" fmla="*/ 2147483647 h 201"/>
                  <a:gd name="T34" fmla="*/ 2147483647 w 237"/>
                  <a:gd name="T35" fmla="*/ 2147483647 h 201"/>
                  <a:gd name="T36" fmla="*/ 2147483647 w 237"/>
                  <a:gd name="T37" fmla="*/ 2147483647 h 201"/>
                  <a:gd name="T38" fmla="*/ 2147483647 w 237"/>
                  <a:gd name="T39" fmla="*/ 2147483647 h 201"/>
                  <a:gd name="T40" fmla="*/ 2147483647 w 237"/>
                  <a:gd name="T41" fmla="*/ 2147483647 h 201"/>
                  <a:gd name="T42" fmla="*/ 2147483647 w 237"/>
                  <a:gd name="T43" fmla="*/ 2147483647 h 201"/>
                  <a:gd name="T44" fmla="*/ 2147483647 w 237"/>
                  <a:gd name="T45" fmla="*/ 2147483647 h 201"/>
                  <a:gd name="T46" fmla="*/ 2147483647 w 237"/>
                  <a:gd name="T47" fmla="*/ 2147483647 h 201"/>
                  <a:gd name="T48" fmla="*/ 2147483647 w 237"/>
                  <a:gd name="T49" fmla="*/ 2147483647 h 201"/>
                  <a:gd name="T50" fmla="*/ 2147483647 w 237"/>
                  <a:gd name="T51" fmla="*/ 2147483647 h 201"/>
                  <a:gd name="T52" fmla="*/ 2147483647 w 237"/>
                  <a:gd name="T53" fmla="*/ 2147483647 h 201"/>
                  <a:gd name="T54" fmla="*/ 2147483647 w 237"/>
                  <a:gd name="T55" fmla="*/ 2147483647 h 201"/>
                  <a:gd name="T56" fmla="*/ 2147483647 w 237"/>
                  <a:gd name="T57" fmla="*/ 2147483647 h 201"/>
                  <a:gd name="T58" fmla="*/ 2147483647 w 237"/>
                  <a:gd name="T59" fmla="*/ 2147483647 h 201"/>
                  <a:gd name="T60" fmla="*/ 2147483647 w 237"/>
                  <a:gd name="T61" fmla="*/ 2147483647 h 201"/>
                  <a:gd name="T62" fmla="*/ 0 w 237"/>
                  <a:gd name="T63" fmla="*/ 2147483647 h 20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37"/>
                  <a:gd name="T97" fmla="*/ 0 h 201"/>
                  <a:gd name="T98" fmla="*/ 237 w 237"/>
                  <a:gd name="T99" fmla="*/ 201 h 20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37" h="201">
                    <a:moveTo>
                      <a:pt x="0" y="6"/>
                    </a:moveTo>
                    <a:lnTo>
                      <a:pt x="6" y="0"/>
                    </a:lnTo>
                    <a:lnTo>
                      <a:pt x="23" y="14"/>
                    </a:lnTo>
                    <a:lnTo>
                      <a:pt x="47" y="2"/>
                    </a:lnTo>
                    <a:lnTo>
                      <a:pt x="48" y="14"/>
                    </a:lnTo>
                    <a:lnTo>
                      <a:pt x="58" y="17"/>
                    </a:lnTo>
                    <a:lnTo>
                      <a:pt x="61" y="30"/>
                    </a:lnTo>
                    <a:lnTo>
                      <a:pt x="94" y="45"/>
                    </a:lnTo>
                    <a:lnTo>
                      <a:pt x="123" y="41"/>
                    </a:lnTo>
                    <a:lnTo>
                      <a:pt x="122" y="34"/>
                    </a:lnTo>
                    <a:lnTo>
                      <a:pt x="160" y="21"/>
                    </a:lnTo>
                    <a:lnTo>
                      <a:pt x="208" y="43"/>
                    </a:lnTo>
                    <a:lnTo>
                      <a:pt x="211" y="55"/>
                    </a:lnTo>
                    <a:lnTo>
                      <a:pt x="202" y="79"/>
                    </a:lnTo>
                    <a:lnTo>
                      <a:pt x="203" y="111"/>
                    </a:lnTo>
                    <a:lnTo>
                      <a:pt x="215" y="120"/>
                    </a:lnTo>
                    <a:lnTo>
                      <a:pt x="207" y="137"/>
                    </a:lnTo>
                    <a:lnTo>
                      <a:pt x="236" y="174"/>
                    </a:lnTo>
                    <a:lnTo>
                      <a:pt x="215" y="200"/>
                    </a:lnTo>
                    <a:lnTo>
                      <a:pt x="163" y="192"/>
                    </a:lnTo>
                    <a:lnTo>
                      <a:pt x="151" y="174"/>
                    </a:lnTo>
                    <a:lnTo>
                      <a:pt x="117" y="180"/>
                    </a:lnTo>
                    <a:lnTo>
                      <a:pt x="89" y="164"/>
                    </a:lnTo>
                    <a:lnTo>
                      <a:pt x="72" y="135"/>
                    </a:lnTo>
                    <a:lnTo>
                      <a:pt x="58" y="129"/>
                    </a:lnTo>
                    <a:lnTo>
                      <a:pt x="55" y="135"/>
                    </a:lnTo>
                    <a:lnTo>
                      <a:pt x="39" y="104"/>
                    </a:lnTo>
                    <a:lnTo>
                      <a:pt x="16" y="85"/>
                    </a:lnTo>
                    <a:lnTo>
                      <a:pt x="27" y="55"/>
                    </a:lnTo>
                    <a:lnTo>
                      <a:pt x="16" y="53"/>
                    </a:lnTo>
                    <a:lnTo>
                      <a:pt x="8" y="36"/>
                    </a:lnTo>
                    <a:lnTo>
                      <a:pt x="0" y="6"/>
                    </a:lnTo>
                  </a:path>
                </a:pathLst>
              </a:custGeom>
              <a:grpFill/>
              <a:ln w="9525" cap="rnd">
                <a:solidFill>
                  <a:srgbClr val="C6C6C6"/>
                </a:solidFill>
                <a:round/>
                <a:headEnd/>
                <a:tailEnd/>
              </a:ln>
            </p:spPr>
            <p:txBody>
              <a:bodyPr lIns="100584" tIns="50292" rIns="100584" bIns="50292"/>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noFill/>
                  <a:effectLst/>
                  <a:uLnTx/>
                  <a:uFillTx/>
                  <a:latin typeface="Times New Roman"/>
                  <a:ea typeface="ＭＳ Ｐゴシック" charset="0"/>
                </a:endParaRPr>
              </a:p>
            </p:txBody>
          </p:sp>
          <p:sp>
            <p:nvSpPr>
              <p:cNvPr id="89" name="Freeform 84">
                <a:extLst>
                  <a:ext uri="{FF2B5EF4-FFF2-40B4-BE49-F238E27FC236}">
                    <a16:creationId xmlns:a16="http://schemas.microsoft.com/office/drawing/2014/main" id="{5EC62DEA-CC14-C415-EB6F-9932F904E655}"/>
                  </a:ext>
                </a:extLst>
              </p:cNvPr>
              <p:cNvSpPr>
                <a:spLocks/>
              </p:cNvSpPr>
              <p:nvPr/>
            </p:nvSpPr>
            <p:spPr bwMode="gray">
              <a:xfrm>
                <a:off x="6009754" y="3645302"/>
                <a:ext cx="172529" cy="175868"/>
              </a:xfrm>
              <a:custGeom>
                <a:avLst/>
                <a:gdLst>
                  <a:gd name="T0" fmla="*/ 0 w 124"/>
                  <a:gd name="T1" fmla="*/ 2147483647 h 113"/>
                  <a:gd name="T2" fmla="*/ 2147483647 w 124"/>
                  <a:gd name="T3" fmla="*/ 2147483647 h 113"/>
                  <a:gd name="T4" fmla="*/ 2147483647 w 124"/>
                  <a:gd name="T5" fmla="*/ 2147483647 h 113"/>
                  <a:gd name="T6" fmla="*/ 2147483647 w 124"/>
                  <a:gd name="T7" fmla="*/ 2147483647 h 113"/>
                  <a:gd name="T8" fmla="*/ 2147483647 w 124"/>
                  <a:gd name="T9" fmla="*/ 2147483647 h 113"/>
                  <a:gd name="T10" fmla="*/ 2147483647 w 124"/>
                  <a:gd name="T11" fmla="*/ 2147483647 h 113"/>
                  <a:gd name="T12" fmla="*/ 2147483647 w 124"/>
                  <a:gd name="T13" fmla="*/ 2147483647 h 113"/>
                  <a:gd name="T14" fmla="*/ 2147483647 w 124"/>
                  <a:gd name="T15" fmla="*/ 2147483647 h 113"/>
                  <a:gd name="T16" fmla="*/ 2147483647 w 124"/>
                  <a:gd name="T17" fmla="*/ 2147483647 h 113"/>
                  <a:gd name="T18" fmla="*/ 2147483647 w 124"/>
                  <a:gd name="T19" fmla="*/ 2147483647 h 113"/>
                  <a:gd name="T20" fmla="*/ 2147483647 w 124"/>
                  <a:gd name="T21" fmla="*/ 2147483647 h 113"/>
                  <a:gd name="T22" fmla="*/ 2147483647 w 124"/>
                  <a:gd name="T23" fmla="*/ 2147483647 h 113"/>
                  <a:gd name="T24" fmla="*/ 2147483647 w 124"/>
                  <a:gd name="T25" fmla="*/ 0 h 113"/>
                  <a:gd name="T26" fmla="*/ 2147483647 w 124"/>
                  <a:gd name="T27" fmla="*/ 0 h 113"/>
                  <a:gd name="T28" fmla="*/ 2147483647 w 124"/>
                  <a:gd name="T29" fmla="*/ 2147483647 h 113"/>
                  <a:gd name="T30" fmla="*/ 2147483647 w 124"/>
                  <a:gd name="T31" fmla="*/ 2147483647 h 113"/>
                  <a:gd name="T32" fmla="*/ 0 w 124"/>
                  <a:gd name="T33" fmla="*/ 2147483647 h 11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4"/>
                  <a:gd name="T52" fmla="*/ 0 h 113"/>
                  <a:gd name="T53" fmla="*/ 124 w 124"/>
                  <a:gd name="T54" fmla="*/ 113 h 11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4" h="113">
                    <a:moveTo>
                      <a:pt x="0" y="53"/>
                    </a:moveTo>
                    <a:lnTo>
                      <a:pt x="6" y="70"/>
                    </a:lnTo>
                    <a:lnTo>
                      <a:pt x="61" y="94"/>
                    </a:lnTo>
                    <a:lnTo>
                      <a:pt x="62" y="104"/>
                    </a:lnTo>
                    <a:lnTo>
                      <a:pt x="74" y="109"/>
                    </a:lnTo>
                    <a:lnTo>
                      <a:pt x="98" y="112"/>
                    </a:lnTo>
                    <a:lnTo>
                      <a:pt x="116" y="99"/>
                    </a:lnTo>
                    <a:lnTo>
                      <a:pt x="123" y="99"/>
                    </a:lnTo>
                    <a:lnTo>
                      <a:pt x="107" y="67"/>
                    </a:lnTo>
                    <a:lnTo>
                      <a:pt x="83" y="48"/>
                    </a:lnTo>
                    <a:lnTo>
                      <a:pt x="95" y="18"/>
                    </a:lnTo>
                    <a:lnTo>
                      <a:pt x="84" y="17"/>
                    </a:lnTo>
                    <a:lnTo>
                      <a:pt x="76" y="0"/>
                    </a:lnTo>
                    <a:lnTo>
                      <a:pt x="49" y="0"/>
                    </a:lnTo>
                    <a:lnTo>
                      <a:pt x="33" y="11"/>
                    </a:lnTo>
                    <a:lnTo>
                      <a:pt x="30" y="37"/>
                    </a:lnTo>
                    <a:lnTo>
                      <a:pt x="0" y="53"/>
                    </a:lnTo>
                  </a:path>
                </a:pathLst>
              </a:custGeom>
              <a:grpFill/>
              <a:ln w="9525" cap="rnd">
                <a:solidFill>
                  <a:srgbClr val="C6C6C6"/>
                </a:solidFill>
                <a:round/>
                <a:headEnd/>
                <a:tailEnd/>
              </a:ln>
            </p:spPr>
            <p:txBody>
              <a:bodyPr lIns="100584" tIns="50292" rIns="100584" bIns="50292"/>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noFill/>
                  <a:effectLst/>
                  <a:uLnTx/>
                  <a:uFillTx/>
                  <a:latin typeface="Times New Roman"/>
                  <a:ea typeface="ＭＳ Ｐゴシック" charset="0"/>
                </a:endParaRPr>
              </a:p>
            </p:txBody>
          </p:sp>
          <p:sp>
            <p:nvSpPr>
              <p:cNvPr id="90" name="Freeform 85">
                <a:extLst>
                  <a:ext uri="{FF2B5EF4-FFF2-40B4-BE49-F238E27FC236}">
                    <a16:creationId xmlns:a16="http://schemas.microsoft.com/office/drawing/2014/main" id="{C7A76678-E478-BC22-16A3-D4D9DB3EE333}"/>
                  </a:ext>
                </a:extLst>
              </p:cNvPr>
              <p:cNvSpPr>
                <a:spLocks/>
              </p:cNvSpPr>
              <p:nvPr/>
            </p:nvSpPr>
            <p:spPr bwMode="gray">
              <a:xfrm>
                <a:off x="5462112" y="3413779"/>
                <a:ext cx="203696" cy="214828"/>
              </a:xfrm>
              <a:custGeom>
                <a:avLst/>
                <a:gdLst>
                  <a:gd name="T0" fmla="*/ 0 w 147"/>
                  <a:gd name="T1" fmla="*/ 2147483647 h 135"/>
                  <a:gd name="T2" fmla="*/ 2147483647 w 147"/>
                  <a:gd name="T3" fmla="*/ 2147483647 h 135"/>
                  <a:gd name="T4" fmla="*/ 2147483647 w 147"/>
                  <a:gd name="T5" fmla="*/ 2147483647 h 135"/>
                  <a:gd name="T6" fmla="*/ 2147483647 w 147"/>
                  <a:gd name="T7" fmla="*/ 2147483647 h 135"/>
                  <a:gd name="T8" fmla="*/ 2147483647 w 147"/>
                  <a:gd name="T9" fmla="*/ 2147483647 h 135"/>
                  <a:gd name="T10" fmla="*/ 2147483647 w 147"/>
                  <a:gd name="T11" fmla="*/ 0 h 135"/>
                  <a:gd name="T12" fmla="*/ 2147483647 w 147"/>
                  <a:gd name="T13" fmla="*/ 2147483647 h 135"/>
                  <a:gd name="T14" fmla="*/ 2147483647 w 147"/>
                  <a:gd name="T15" fmla="*/ 2147483647 h 135"/>
                  <a:gd name="T16" fmla="*/ 2147483647 w 147"/>
                  <a:gd name="T17" fmla="*/ 2147483647 h 135"/>
                  <a:gd name="T18" fmla="*/ 2147483647 w 147"/>
                  <a:gd name="T19" fmla="*/ 2147483647 h 135"/>
                  <a:gd name="T20" fmla="*/ 2147483647 w 147"/>
                  <a:gd name="T21" fmla="*/ 2147483647 h 135"/>
                  <a:gd name="T22" fmla="*/ 2147483647 w 147"/>
                  <a:gd name="T23" fmla="*/ 2147483647 h 135"/>
                  <a:gd name="T24" fmla="*/ 2147483647 w 147"/>
                  <a:gd name="T25" fmla="*/ 2147483647 h 135"/>
                  <a:gd name="T26" fmla="*/ 2147483647 w 147"/>
                  <a:gd name="T27" fmla="*/ 2147483647 h 135"/>
                  <a:gd name="T28" fmla="*/ 2147483647 w 147"/>
                  <a:gd name="T29" fmla="*/ 2147483647 h 135"/>
                  <a:gd name="T30" fmla="*/ 2147483647 w 147"/>
                  <a:gd name="T31" fmla="*/ 2147483647 h 135"/>
                  <a:gd name="T32" fmla="*/ 2147483647 w 147"/>
                  <a:gd name="T33" fmla="*/ 2147483647 h 135"/>
                  <a:gd name="T34" fmla="*/ 2147483647 w 147"/>
                  <a:gd name="T35" fmla="*/ 2147483647 h 135"/>
                  <a:gd name="T36" fmla="*/ 2147483647 w 147"/>
                  <a:gd name="T37" fmla="*/ 2147483647 h 135"/>
                  <a:gd name="T38" fmla="*/ 2147483647 w 147"/>
                  <a:gd name="T39" fmla="*/ 2147483647 h 135"/>
                  <a:gd name="T40" fmla="*/ 2147483647 w 147"/>
                  <a:gd name="T41" fmla="*/ 2147483647 h 135"/>
                  <a:gd name="T42" fmla="*/ 2147483647 w 147"/>
                  <a:gd name="T43" fmla="*/ 2147483647 h 135"/>
                  <a:gd name="T44" fmla="*/ 0 w 147"/>
                  <a:gd name="T45" fmla="*/ 2147483647 h 13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47"/>
                  <a:gd name="T70" fmla="*/ 0 h 135"/>
                  <a:gd name="T71" fmla="*/ 147 w 147"/>
                  <a:gd name="T72" fmla="*/ 135 h 13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47" h="135">
                    <a:moveTo>
                      <a:pt x="0" y="33"/>
                    </a:moveTo>
                    <a:lnTo>
                      <a:pt x="4" y="17"/>
                    </a:lnTo>
                    <a:lnTo>
                      <a:pt x="22" y="11"/>
                    </a:lnTo>
                    <a:lnTo>
                      <a:pt x="29" y="17"/>
                    </a:lnTo>
                    <a:lnTo>
                      <a:pt x="46" y="2"/>
                    </a:lnTo>
                    <a:lnTo>
                      <a:pt x="65" y="0"/>
                    </a:lnTo>
                    <a:lnTo>
                      <a:pt x="86" y="8"/>
                    </a:lnTo>
                    <a:lnTo>
                      <a:pt x="86" y="23"/>
                    </a:lnTo>
                    <a:lnTo>
                      <a:pt x="70" y="26"/>
                    </a:lnTo>
                    <a:lnTo>
                      <a:pt x="70" y="44"/>
                    </a:lnTo>
                    <a:lnTo>
                      <a:pt x="99" y="73"/>
                    </a:lnTo>
                    <a:lnTo>
                      <a:pt x="116" y="76"/>
                    </a:lnTo>
                    <a:lnTo>
                      <a:pt x="115" y="83"/>
                    </a:lnTo>
                    <a:lnTo>
                      <a:pt x="146" y="103"/>
                    </a:lnTo>
                    <a:lnTo>
                      <a:pt x="123" y="99"/>
                    </a:lnTo>
                    <a:lnTo>
                      <a:pt x="128" y="118"/>
                    </a:lnTo>
                    <a:lnTo>
                      <a:pt x="116" y="134"/>
                    </a:lnTo>
                    <a:lnTo>
                      <a:pt x="110" y="103"/>
                    </a:lnTo>
                    <a:lnTo>
                      <a:pt x="56" y="69"/>
                    </a:lnTo>
                    <a:lnTo>
                      <a:pt x="42" y="46"/>
                    </a:lnTo>
                    <a:lnTo>
                      <a:pt x="27" y="39"/>
                    </a:lnTo>
                    <a:lnTo>
                      <a:pt x="10" y="49"/>
                    </a:lnTo>
                    <a:lnTo>
                      <a:pt x="0" y="33"/>
                    </a:lnTo>
                  </a:path>
                </a:pathLst>
              </a:custGeom>
              <a:solidFill>
                <a:srgbClr val="415364"/>
              </a:solidFill>
              <a:ln w="9525" cap="rnd">
                <a:noFill/>
                <a:round/>
                <a:headEnd/>
                <a:tailEnd/>
              </a:ln>
            </p:spPr>
            <p:txBody>
              <a:bodyPr lIns="100584" tIns="50292" rIns="100584" bIns="50292"/>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noFill/>
                  <a:effectLst/>
                  <a:uLnTx/>
                  <a:uFillTx/>
                  <a:latin typeface="Times New Roman"/>
                  <a:ea typeface="ＭＳ Ｐゴシック" charset="0"/>
                </a:endParaRPr>
              </a:p>
            </p:txBody>
          </p:sp>
          <p:sp>
            <p:nvSpPr>
              <p:cNvPr id="91" name="Freeform 86">
                <a:extLst>
                  <a:ext uri="{FF2B5EF4-FFF2-40B4-BE49-F238E27FC236}">
                    <a16:creationId xmlns:a16="http://schemas.microsoft.com/office/drawing/2014/main" id="{CAC3DFDA-3322-FB6F-68AE-3AD9628013E1}"/>
                  </a:ext>
                </a:extLst>
              </p:cNvPr>
              <p:cNvSpPr>
                <a:spLocks/>
              </p:cNvSpPr>
              <p:nvPr/>
            </p:nvSpPr>
            <p:spPr bwMode="gray">
              <a:xfrm>
                <a:off x="5486600" y="3552915"/>
                <a:ext cx="26714" cy="51203"/>
              </a:xfrm>
              <a:custGeom>
                <a:avLst/>
                <a:gdLst>
                  <a:gd name="T0" fmla="*/ 0 w 19"/>
                  <a:gd name="T1" fmla="*/ 2147483647 h 32"/>
                  <a:gd name="T2" fmla="*/ 2147483647 w 19"/>
                  <a:gd name="T3" fmla="*/ 2147483647 h 32"/>
                  <a:gd name="T4" fmla="*/ 2147483647 w 19"/>
                  <a:gd name="T5" fmla="*/ 2147483647 h 32"/>
                  <a:gd name="T6" fmla="*/ 2147483647 w 19"/>
                  <a:gd name="T7" fmla="*/ 2147483647 h 32"/>
                  <a:gd name="T8" fmla="*/ 2147483647 w 19"/>
                  <a:gd name="T9" fmla="*/ 0 h 32"/>
                  <a:gd name="T10" fmla="*/ 0 w 19"/>
                  <a:gd name="T11" fmla="*/ 2147483647 h 32"/>
                  <a:gd name="T12" fmla="*/ 0 60000 65536"/>
                  <a:gd name="T13" fmla="*/ 0 60000 65536"/>
                  <a:gd name="T14" fmla="*/ 0 60000 65536"/>
                  <a:gd name="T15" fmla="*/ 0 60000 65536"/>
                  <a:gd name="T16" fmla="*/ 0 60000 65536"/>
                  <a:gd name="T17" fmla="*/ 0 60000 65536"/>
                  <a:gd name="T18" fmla="*/ 0 w 19"/>
                  <a:gd name="T19" fmla="*/ 0 h 32"/>
                  <a:gd name="T20" fmla="*/ 19 w 19"/>
                  <a:gd name="T21" fmla="*/ 32 h 32"/>
                </a:gdLst>
                <a:ahLst/>
                <a:cxnLst>
                  <a:cxn ang="T12">
                    <a:pos x="T0" y="T1"/>
                  </a:cxn>
                  <a:cxn ang="T13">
                    <a:pos x="T2" y="T3"/>
                  </a:cxn>
                  <a:cxn ang="T14">
                    <a:pos x="T4" y="T5"/>
                  </a:cxn>
                  <a:cxn ang="T15">
                    <a:pos x="T6" y="T7"/>
                  </a:cxn>
                  <a:cxn ang="T16">
                    <a:pos x="T8" y="T9"/>
                  </a:cxn>
                  <a:cxn ang="T17">
                    <a:pos x="T10" y="T11"/>
                  </a:cxn>
                </a:cxnLst>
                <a:rect l="T18" t="T19" r="T20" b="T21"/>
                <a:pathLst>
                  <a:path w="19" h="32">
                    <a:moveTo>
                      <a:pt x="0" y="5"/>
                    </a:moveTo>
                    <a:lnTo>
                      <a:pt x="3" y="29"/>
                    </a:lnTo>
                    <a:lnTo>
                      <a:pt x="11" y="31"/>
                    </a:lnTo>
                    <a:lnTo>
                      <a:pt x="18" y="12"/>
                    </a:lnTo>
                    <a:lnTo>
                      <a:pt x="12" y="0"/>
                    </a:lnTo>
                    <a:lnTo>
                      <a:pt x="0" y="5"/>
                    </a:lnTo>
                  </a:path>
                </a:pathLst>
              </a:custGeom>
              <a:grpFill/>
              <a:ln w="9525" cap="rnd">
                <a:solidFill>
                  <a:srgbClr val="C6C6C6"/>
                </a:solidFill>
                <a:round/>
                <a:headEnd/>
                <a:tailEnd/>
              </a:ln>
            </p:spPr>
            <p:txBody>
              <a:bodyPr lIns="100584" tIns="50292" rIns="100584" bIns="50292"/>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noFill/>
                  <a:effectLst/>
                  <a:uLnTx/>
                  <a:uFillTx/>
                  <a:latin typeface="Times New Roman"/>
                  <a:ea typeface="ＭＳ Ｐゴシック" charset="0"/>
                </a:endParaRPr>
              </a:p>
            </p:txBody>
          </p:sp>
          <p:sp>
            <p:nvSpPr>
              <p:cNvPr id="92" name="Freeform 87">
                <a:extLst>
                  <a:ext uri="{FF2B5EF4-FFF2-40B4-BE49-F238E27FC236}">
                    <a16:creationId xmlns:a16="http://schemas.microsoft.com/office/drawing/2014/main" id="{AF5EAD53-289B-2ED6-AE97-26F5B03CBD68}"/>
                  </a:ext>
                </a:extLst>
              </p:cNvPr>
              <p:cNvSpPr>
                <a:spLocks/>
              </p:cNvSpPr>
              <p:nvPr/>
            </p:nvSpPr>
            <p:spPr bwMode="gray">
              <a:xfrm>
                <a:off x="5561177" y="3620814"/>
                <a:ext cx="55655" cy="38958"/>
              </a:xfrm>
              <a:custGeom>
                <a:avLst/>
                <a:gdLst>
                  <a:gd name="T0" fmla="*/ 0 w 39"/>
                  <a:gd name="T1" fmla="*/ 2147483647 h 25"/>
                  <a:gd name="T2" fmla="*/ 2147483647 w 39"/>
                  <a:gd name="T3" fmla="*/ 2147483647 h 25"/>
                  <a:gd name="T4" fmla="*/ 2147483647 w 39"/>
                  <a:gd name="T5" fmla="*/ 0 h 25"/>
                  <a:gd name="T6" fmla="*/ 0 w 39"/>
                  <a:gd name="T7" fmla="*/ 2147483647 h 25"/>
                  <a:gd name="T8" fmla="*/ 0 60000 65536"/>
                  <a:gd name="T9" fmla="*/ 0 60000 65536"/>
                  <a:gd name="T10" fmla="*/ 0 60000 65536"/>
                  <a:gd name="T11" fmla="*/ 0 60000 65536"/>
                  <a:gd name="T12" fmla="*/ 0 w 39"/>
                  <a:gd name="T13" fmla="*/ 0 h 25"/>
                  <a:gd name="T14" fmla="*/ 39 w 39"/>
                  <a:gd name="T15" fmla="*/ 25 h 25"/>
                </a:gdLst>
                <a:ahLst/>
                <a:cxnLst>
                  <a:cxn ang="T8">
                    <a:pos x="T0" y="T1"/>
                  </a:cxn>
                  <a:cxn ang="T9">
                    <a:pos x="T2" y="T3"/>
                  </a:cxn>
                  <a:cxn ang="T10">
                    <a:pos x="T4" y="T5"/>
                  </a:cxn>
                  <a:cxn ang="T11">
                    <a:pos x="T6" y="T7"/>
                  </a:cxn>
                </a:cxnLst>
                <a:rect l="T12" t="T13" r="T14" b="T15"/>
                <a:pathLst>
                  <a:path w="39" h="25">
                    <a:moveTo>
                      <a:pt x="0" y="5"/>
                    </a:moveTo>
                    <a:lnTo>
                      <a:pt x="32" y="24"/>
                    </a:lnTo>
                    <a:lnTo>
                      <a:pt x="38" y="0"/>
                    </a:lnTo>
                    <a:lnTo>
                      <a:pt x="0" y="5"/>
                    </a:lnTo>
                  </a:path>
                </a:pathLst>
              </a:custGeom>
              <a:solidFill>
                <a:srgbClr val="415364"/>
              </a:solidFill>
              <a:ln w="9525" cap="rnd">
                <a:noFill/>
                <a:round/>
                <a:headEnd/>
                <a:tailEnd/>
              </a:ln>
            </p:spPr>
            <p:txBody>
              <a:bodyPr lIns="100584" tIns="50292" rIns="100584" bIns="50292"/>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noFill/>
                  <a:effectLst/>
                  <a:uLnTx/>
                  <a:uFillTx/>
                  <a:latin typeface="Times New Roman"/>
                  <a:ea typeface="ＭＳ Ｐゴシック" charset="0"/>
                </a:endParaRPr>
              </a:p>
            </p:txBody>
          </p:sp>
          <p:sp>
            <p:nvSpPr>
              <p:cNvPr id="93" name="Freeform 88">
                <a:extLst>
                  <a:ext uri="{FF2B5EF4-FFF2-40B4-BE49-F238E27FC236}">
                    <a16:creationId xmlns:a16="http://schemas.microsoft.com/office/drawing/2014/main" id="{47ACA881-F236-0AD8-E99E-F376E7EE7AE5}"/>
                  </a:ext>
                </a:extLst>
              </p:cNvPr>
              <p:cNvSpPr>
                <a:spLocks/>
              </p:cNvSpPr>
              <p:nvPr/>
            </p:nvSpPr>
            <p:spPr bwMode="gray">
              <a:xfrm>
                <a:off x="7575878" y="3716539"/>
                <a:ext cx="41185" cy="56768"/>
              </a:xfrm>
              <a:custGeom>
                <a:avLst/>
                <a:gdLst>
                  <a:gd name="T0" fmla="*/ 0 w 30"/>
                  <a:gd name="T1" fmla="*/ 2147483647 h 34"/>
                  <a:gd name="T2" fmla="*/ 2147483647 w 30"/>
                  <a:gd name="T3" fmla="*/ 2147483647 h 34"/>
                  <a:gd name="T4" fmla="*/ 2147483647 w 30"/>
                  <a:gd name="T5" fmla="*/ 2147483647 h 34"/>
                  <a:gd name="T6" fmla="*/ 2147483647 w 30"/>
                  <a:gd name="T7" fmla="*/ 2147483647 h 34"/>
                  <a:gd name="T8" fmla="*/ 2147483647 w 30"/>
                  <a:gd name="T9" fmla="*/ 2147483647 h 34"/>
                  <a:gd name="T10" fmla="*/ 2147483647 w 30"/>
                  <a:gd name="T11" fmla="*/ 2147483647 h 34"/>
                  <a:gd name="T12" fmla="*/ 2147483647 w 30"/>
                  <a:gd name="T13" fmla="*/ 2147483647 h 34"/>
                  <a:gd name="T14" fmla="*/ 2147483647 w 30"/>
                  <a:gd name="T15" fmla="*/ 2147483647 h 34"/>
                  <a:gd name="T16" fmla="*/ 2147483647 w 30"/>
                  <a:gd name="T17" fmla="*/ 0 h 34"/>
                  <a:gd name="T18" fmla="*/ 0 w 30"/>
                  <a:gd name="T19" fmla="*/ 2147483647 h 3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0"/>
                  <a:gd name="T31" fmla="*/ 0 h 34"/>
                  <a:gd name="T32" fmla="*/ 30 w 30"/>
                  <a:gd name="T33" fmla="*/ 34 h 3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0" h="34">
                    <a:moveTo>
                      <a:pt x="0" y="9"/>
                    </a:moveTo>
                    <a:lnTo>
                      <a:pt x="2" y="17"/>
                    </a:lnTo>
                    <a:lnTo>
                      <a:pt x="7" y="9"/>
                    </a:lnTo>
                    <a:lnTo>
                      <a:pt x="11" y="14"/>
                    </a:lnTo>
                    <a:lnTo>
                      <a:pt x="6" y="33"/>
                    </a:lnTo>
                    <a:lnTo>
                      <a:pt x="21" y="32"/>
                    </a:lnTo>
                    <a:lnTo>
                      <a:pt x="29" y="12"/>
                    </a:lnTo>
                    <a:lnTo>
                      <a:pt x="24" y="1"/>
                    </a:lnTo>
                    <a:lnTo>
                      <a:pt x="11" y="0"/>
                    </a:lnTo>
                    <a:lnTo>
                      <a:pt x="0" y="9"/>
                    </a:lnTo>
                  </a:path>
                </a:pathLst>
              </a:custGeom>
              <a:grpFill/>
              <a:ln w="9525" cap="rnd">
                <a:solidFill>
                  <a:srgbClr val="C6C6C6"/>
                </a:solidFill>
                <a:round/>
                <a:headEnd/>
                <a:tailEnd/>
              </a:ln>
            </p:spPr>
            <p:txBody>
              <a:bodyPr lIns="100584" tIns="50292" rIns="100584" bIns="50292"/>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noFill/>
                  <a:effectLst/>
                  <a:uLnTx/>
                  <a:uFillTx/>
                  <a:latin typeface="Times New Roman"/>
                  <a:ea typeface="ＭＳ Ｐゴシック" charset="0"/>
                </a:endParaRPr>
              </a:p>
            </p:txBody>
          </p:sp>
          <p:sp>
            <p:nvSpPr>
              <p:cNvPr id="94" name="Freeform 89">
                <a:extLst>
                  <a:ext uri="{FF2B5EF4-FFF2-40B4-BE49-F238E27FC236}">
                    <a16:creationId xmlns:a16="http://schemas.microsoft.com/office/drawing/2014/main" id="{6D73A9D6-E619-F38D-04E7-13736304DA6D}"/>
                  </a:ext>
                </a:extLst>
              </p:cNvPr>
              <p:cNvSpPr>
                <a:spLocks/>
              </p:cNvSpPr>
              <p:nvPr/>
            </p:nvSpPr>
            <p:spPr bwMode="gray">
              <a:xfrm>
                <a:off x="7597028" y="3549575"/>
                <a:ext cx="192565" cy="176981"/>
              </a:xfrm>
              <a:custGeom>
                <a:avLst/>
                <a:gdLst>
                  <a:gd name="T0" fmla="*/ 0 w 140"/>
                  <a:gd name="T1" fmla="*/ 2147483647 h 111"/>
                  <a:gd name="T2" fmla="*/ 2147483647 w 140"/>
                  <a:gd name="T3" fmla="*/ 2147483647 h 111"/>
                  <a:gd name="T4" fmla="*/ 2147483647 w 140"/>
                  <a:gd name="T5" fmla="*/ 2147483647 h 111"/>
                  <a:gd name="T6" fmla="*/ 2147483647 w 140"/>
                  <a:gd name="T7" fmla="*/ 2147483647 h 111"/>
                  <a:gd name="T8" fmla="*/ 2147483647 w 140"/>
                  <a:gd name="T9" fmla="*/ 2147483647 h 111"/>
                  <a:gd name="T10" fmla="*/ 2147483647 w 140"/>
                  <a:gd name="T11" fmla="*/ 2147483647 h 111"/>
                  <a:gd name="T12" fmla="*/ 2147483647 w 140"/>
                  <a:gd name="T13" fmla="*/ 2147483647 h 111"/>
                  <a:gd name="T14" fmla="*/ 2147483647 w 140"/>
                  <a:gd name="T15" fmla="*/ 2147483647 h 111"/>
                  <a:gd name="T16" fmla="*/ 2147483647 w 140"/>
                  <a:gd name="T17" fmla="*/ 2147483647 h 111"/>
                  <a:gd name="T18" fmla="*/ 2147483647 w 140"/>
                  <a:gd name="T19" fmla="*/ 2147483647 h 111"/>
                  <a:gd name="T20" fmla="*/ 2147483647 w 140"/>
                  <a:gd name="T21" fmla="*/ 0 h 111"/>
                  <a:gd name="T22" fmla="*/ 2147483647 w 140"/>
                  <a:gd name="T23" fmla="*/ 0 h 111"/>
                  <a:gd name="T24" fmla="*/ 2147483647 w 140"/>
                  <a:gd name="T25" fmla="*/ 2147483647 h 111"/>
                  <a:gd name="T26" fmla="*/ 2147483647 w 140"/>
                  <a:gd name="T27" fmla="*/ 2147483647 h 111"/>
                  <a:gd name="T28" fmla="*/ 2147483647 w 140"/>
                  <a:gd name="T29" fmla="*/ 2147483647 h 111"/>
                  <a:gd name="T30" fmla="*/ 2147483647 w 140"/>
                  <a:gd name="T31" fmla="*/ 2147483647 h 111"/>
                  <a:gd name="T32" fmla="*/ 2147483647 w 140"/>
                  <a:gd name="T33" fmla="*/ 2147483647 h 111"/>
                  <a:gd name="T34" fmla="*/ 2147483647 w 140"/>
                  <a:gd name="T35" fmla="*/ 2147483647 h 111"/>
                  <a:gd name="T36" fmla="*/ 2147483647 w 140"/>
                  <a:gd name="T37" fmla="*/ 2147483647 h 111"/>
                  <a:gd name="T38" fmla="*/ 2147483647 w 140"/>
                  <a:gd name="T39" fmla="*/ 2147483647 h 111"/>
                  <a:gd name="T40" fmla="*/ 2147483647 w 140"/>
                  <a:gd name="T41" fmla="*/ 2147483647 h 111"/>
                  <a:gd name="T42" fmla="*/ 2147483647 w 140"/>
                  <a:gd name="T43" fmla="*/ 2147483647 h 111"/>
                  <a:gd name="T44" fmla="*/ 2147483647 w 140"/>
                  <a:gd name="T45" fmla="*/ 2147483647 h 111"/>
                  <a:gd name="T46" fmla="*/ 0 w 140"/>
                  <a:gd name="T47" fmla="*/ 2147483647 h 11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40"/>
                  <a:gd name="T73" fmla="*/ 0 h 111"/>
                  <a:gd name="T74" fmla="*/ 140 w 140"/>
                  <a:gd name="T75" fmla="*/ 111 h 111"/>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40" h="111">
                    <a:moveTo>
                      <a:pt x="0" y="103"/>
                    </a:moveTo>
                    <a:lnTo>
                      <a:pt x="24" y="83"/>
                    </a:lnTo>
                    <a:lnTo>
                      <a:pt x="58" y="83"/>
                    </a:lnTo>
                    <a:lnTo>
                      <a:pt x="74" y="58"/>
                    </a:lnTo>
                    <a:lnTo>
                      <a:pt x="80" y="56"/>
                    </a:lnTo>
                    <a:lnTo>
                      <a:pt x="80" y="66"/>
                    </a:lnTo>
                    <a:lnTo>
                      <a:pt x="97" y="56"/>
                    </a:lnTo>
                    <a:lnTo>
                      <a:pt x="110" y="36"/>
                    </a:lnTo>
                    <a:lnTo>
                      <a:pt x="115" y="5"/>
                    </a:lnTo>
                    <a:lnTo>
                      <a:pt x="127" y="6"/>
                    </a:lnTo>
                    <a:lnTo>
                      <a:pt x="121" y="0"/>
                    </a:lnTo>
                    <a:lnTo>
                      <a:pt x="130" y="0"/>
                    </a:lnTo>
                    <a:lnTo>
                      <a:pt x="139" y="26"/>
                    </a:lnTo>
                    <a:lnTo>
                      <a:pt x="127" y="44"/>
                    </a:lnTo>
                    <a:lnTo>
                      <a:pt x="127" y="61"/>
                    </a:lnTo>
                    <a:lnTo>
                      <a:pt x="117" y="86"/>
                    </a:lnTo>
                    <a:lnTo>
                      <a:pt x="112" y="90"/>
                    </a:lnTo>
                    <a:lnTo>
                      <a:pt x="112" y="81"/>
                    </a:lnTo>
                    <a:lnTo>
                      <a:pt x="91" y="95"/>
                    </a:lnTo>
                    <a:lnTo>
                      <a:pt x="74" y="88"/>
                    </a:lnTo>
                    <a:lnTo>
                      <a:pt x="74" y="100"/>
                    </a:lnTo>
                    <a:lnTo>
                      <a:pt x="58" y="110"/>
                    </a:lnTo>
                    <a:lnTo>
                      <a:pt x="56" y="93"/>
                    </a:lnTo>
                    <a:lnTo>
                      <a:pt x="0" y="103"/>
                    </a:lnTo>
                  </a:path>
                </a:pathLst>
              </a:custGeom>
              <a:grpFill/>
              <a:ln w="9525" cap="rnd">
                <a:solidFill>
                  <a:srgbClr val="C6C6C6"/>
                </a:solidFill>
                <a:round/>
                <a:headEnd/>
                <a:tailEnd/>
              </a:ln>
            </p:spPr>
            <p:txBody>
              <a:bodyPr lIns="100584" tIns="50292" rIns="100584" bIns="50292"/>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noFill/>
                  <a:effectLst/>
                  <a:uLnTx/>
                  <a:uFillTx/>
                  <a:latin typeface="Times New Roman"/>
                  <a:ea typeface="ＭＳ Ｐゴシック" charset="0"/>
                </a:endParaRPr>
              </a:p>
            </p:txBody>
          </p:sp>
          <p:sp>
            <p:nvSpPr>
              <p:cNvPr id="95" name="Freeform 90">
                <a:extLst>
                  <a:ext uri="{FF2B5EF4-FFF2-40B4-BE49-F238E27FC236}">
                    <a16:creationId xmlns:a16="http://schemas.microsoft.com/office/drawing/2014/main" id="{881D9C33-6C2E-88D1-1BA3-9A62FDD80F60}"/>
                  </a:ext>
                </a:extLst>
              </p:cNvPr>
              <p:cNvSpPr>
                <a:spLocks/>
              </p:cNvSpPr>
              <p:nvPr/>
            </p:nvSpPr>
            <p:spPr bwMode="gray">
              <a:xfrm>
                <a:off x="7617063" y="3709862"/>
                <a:ext cx="41184" cy="33393"/>
              </a:xfrm>
              <a:custGeom>
                <a:avLst/>
                <a:gdLst>
                  <a:gd name="T0" fmla="*/ 0 w 30"/>
                  <a:gd name="T1" fmla="*/ 2147483647 h 21"/>
                  <a:gd name="T2" fmla="*/ 2147483647 w 30"/>
                  <a:gd name="T3" fmla="*/ 2147483647 h 21"/>
                  <a:gd name="T4" fmla="*/ 2147483647 w 30"/>
                  <a:gd name="T5" fmla="*/ 2147483647 h 21"/>
                  <a:gd name="T6" fmla="*/ 2147483647 w 30"/>
                  <a:gd name="T7" fmla="*/ 0 h 21"/>
                  <a:gd name="T8" fmla="*/ 0 w 30"/>
                  <a:gd name="T9" fmla="*/ 2147483647 h 21"/>
                  <a:gd name="T10" fmla="*/ 0 60000 65536"/>
                  <a:gd name="T11" fmla="*/ 0 60000 65536"/>
                  <a:gd name="T12" fmla="*/ 0 60000 65536"/>
                  <a:gd name="T13" fmla="*/ 0 60000 65536"/>
                  <a:gd name="T14" fmla="*/ 0 60000 65536"/>
                  <a:gd name="T15" fmla="*/ 0 w 30"/>
                  <a:gd name="T16" fmla="*/ 0 h 21"/>
                  <a:gd name="T17" fmla="*/ 30 w 30"/>
                  <a:gd name="T18" fmla="*/ 21 h 21"/>
                </a:gdLst>
                <a:ahLst/>
                <a:cxnLst>
                  <a:cxn ang="T10">
                    <a:pos x="T0" y="T1"/>
                  </a:cxn>
                  <a:cxn ang="T11">
                    <a:pos x="T2" y="T3"/>
                  </a:cxn>
                  <a:cxn ang="T12">
                    <a:pos x="T4" y="T5"/>
                  </a:cxn>
                  <a:cxn ang="T13">
                    <a:pos x="T6" y="T7"/>
                  </a:cxn>
                  <a:cxn ang="T14">
                    <a:pos x="T8" y="T9"/>
                  </a:cxn>
                </a:cxnLst>
                <a:rect l="T15" t="T16" r="T17" b="T18"/>
                <a:pathLst>
                  <a:path w="30" h="21">
                    <a:moveTo>
                      <a:pt x="0" y="11"/>
                    </a:moveTo>
                    <a:lnTo>
                      <a:pt x="10" y="20"/>
                    </a:lnTo>
                    <a:lnTo>
                      <a:pt x="27" y="13"/>
                    </a:lnTo>
                    <a:lnTo>
                      <a:pt x="29" y="0"/>
                    </a:lnTo>
                    <a:lnTo>
                      <a:pt x="0" y="11"/>
                    </a:lnTo>
                  </a:path>
                </a:pathLst>
              </a:custGeom>
              <a:grpFill/>
              <a:ln w="9525" cap="rnd">
                <a:solidFill>
                  <a:srgbClr val="C6C6C6"/>
                </a:solidFill>
                <a:round/>
                <a:headEnd/>
                <a:tailEnd/>
              </a:ln>
            </p:spPr>
            <p:txBody>
              <a:bodyPr lIns="100584" tIns="50292" rIns="100584" bIns="50292"/>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noFill/>
                  <a:effectLst/>
                  <a:uLnTx/>
                  <a:uFillTx/>
                  <a:latin typeface="Times New Roman"/>
                  <a:ea typeface="ＭＳ Ｐゴシック" charset="0"/>
                </a:endParaRPr>
              </a:p>
            </p:txBody>
          </p:sp>
          <p:sp>
            <p:nvSpPr>
              <p:cNvPr id="96" name="Freeform 91">
                <a:extLst>
                  <a:ext uri="{FF2B5EF4-FFF2-40B4-BE49-F238E27FC236}">
                    <a16:creationId xmlns:a16="http://schemas.microsoft.com/office/drawing/2014/main" id="{16BF3BE4-9D9B-9B4D-ACE0-F2E2D2E31272}"/>
                  </a:ext>
                </a:extLst>
              </p:cNvPr>
              <p:cNvSpPr>
                <a:spLocks/>
              </p:cNvSpPr>
              <p:nvPr/>
            </p:nvSpPr>
            <p:spPr bwMode="gray">
              <a:xfrm>
                <a:off x="7750635" y="3456076"/>
                <a:ext cx="102404" cy="96839"/>
              </a:xfrm>
              <a:custGeom>
                <a:avLst/>
                <a:gdLst>
                  <a:gd name="T0" fmla="*/ 0 w 72"/>
                  <a:gd name="T1" fmla="*/ 2147483647 h 61"/>
                  <a:gd name="T2" fmla="*/ 2147483647 w 72"/>
                  <a:gd name="T3" fmla="*/ 2147483647 h 61"/>
                  <a:gd name="T4" fmla="*/ 2147483647 w 72"/>
                  <a:gd name="T5" fmla="*/ 2147483647 h 61"/>
                  <a:gd name="T6" fmla="*/ 2147483647 w 72"/>
                  <a:gd name="T7" fmla="*/ 2147483647 h 61"/>
                  <a:gd name="T8" fmla="*/ 2147483647 w 72"/>
                  <a:gd name="T9" fmla="*/ 2147483647 h 61"/>
                  <a:gd name="T10" fmla="*/ 2147483647 w 72"/>
                  <a:gd name="T11" fmla="*/ 2147483647 h 61"/>
                  <a:gd name="T12" fmla="*/ 2147483647 w 72"/>
                  <a:gd name="T13" fmla="*/ 2147483647 h 61"/>
                  <a:gd name="T14" fmla="*/ 2147483647 w 72"/>
                  <a:gd name="T15" fmla="*/ 2147483647 h 61"/>
                  <a:gd name="T16" fmla="*/ 2147483647 w 72"/>
                  <a:gd name="T17" fmla="*/ 2147483647 h 61"/>
                  <a:gd name="T18" fmla="*/ 2147483647 w 72"/>
                  <a:gd name="T19" fmla="*/ 2147483647 h 61"/>
                  <a:gd name="T20" fmla="*/ 2147483647 w 72"/>
                  <a:gd name="T21" fmla="*/ 0 h 61"/>
                  <a:gd name="T22" fmla="*/ 2147483647 w 72"/>
                  <a:gd name="T23" fmla="*/ 2147483647 h 61"/>
                  <a:gd name="T24" fmla="*/ 2147483647 w 72"/>
                  <a:gd name="T25" fmla="*/ 2147483647 h 61"/>
                  <a:gd name="T26" fmla="*/ 0 w 72"/>
                  <a:gd name="T27" fmla="*/ 2147483647 h 6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2"/>
                  <a:gd name="T43" fmla="*/ 0 h 61"/>
                  <a:gd name="T44" fmla="*/ 72 w 72"/>
                  <a:gd name="T45" fmla="*/ 61 h 6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2" h="61">
                    <a:moveTo>
                      <a:pt x="0" y="43"/>
                    </a:moveTo>
                    <a:lnTo>
                      <a:pt x="1" y="60"/>
                    </a:lnTo>
                    <a:lnTo>
                      <a:pt x="16" y="53"/>
                    </a:lnTo>
                    <a:lnTo>
                      <a:pt x="6" y="43"/>
                    </a:lnTo>
                    <a:lnTo>
                      <a:pt x="40" y="53"/>
                    </a:lnTo>
                    <a:lnTo>
                      <a:pt x="49" y="38"/>
                    </a:lnTo>
                    <a:lnTo>
                      <a:pt x="71" y="34"/>
                    </a:lnTo>
                    <a:lnTo>
                      <a:pt x="64" y="25"/>
                    </a:lnTo>
                    <a:lnTo>
                      <a:pt x="67" y="16"/>
                    </a:lnTo>
                    <a:lnTo>
                      <a:pt x="47" y="18"/>
                    </a:lnTo>
                    <a:lnTo>
                      <a:pt x="23" y="0"/>
                    </a:lnTo>
                    <a:lnTo>
                      <a:pt x="16" y="34"/>
                    </a:lnTo>
                    <a:lnTo>
                      <a:pt x="6" y="31"/>
                    </a:lnTo>
                    <a:lnTo>
                      <a:pt x="0" y="43"/>
                    </a:lnTo>
                  </a:path>
                </a:pathLst>
              </a:custGeom>
              <a:grpFill/>
              <a:ln w="9525" cap="rnd">
                <a:solidFill>
                  <a:srgbClr val="C6C6C6"/>
                </a:solidFill>
                <a:round/>
                <a:headEnd/>
                <a:tailEnd/>
              </a:ln>
            </p:spPr>
            <p:txBody>
              <a:bodyPr lIns="100584" tIns="50292" rIns="100584" bIns="50292"/>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noFill/>
                  <a:effectLst/>
                  <a:uLnTx/>
                  <a:uFillTx/>
                  <a:latin typeface="Times New Roman"/>
                  <a:ea typeface="ＭＳ Ｐゴシック" charset="0"/>
                </a:endParaRPr>
              </a:p>
            </p:txBody>
          </p:sp>
          <p:sp>
            <p:nvSpPr>
              <p:cNvPr id="97" name="Freeform 92">
                <a:extLst>
                  <a:ext uri="{FF2B5EF4-FFF2-40B4-BE49-F238E27FC236}">
                    <a16:creationId xmlns:a16="http://schemas.microsoft.com/office/drawing/2014/main" id="{80F39E0C-5B51-CA9E-446B-556314158120}"/>
                  </a:ext>
                </a:extLst>
              </p:cNvPr>
              <p:cNvSpPr>
                <a:spLocks/>
              </p:cNvSpPr>
              <p:nvPr/>
            </p:nvSpPr>
            <p:spPr bwMode="gray">
              <a:xfrm>
                <a:off x="7483493" y="3518409"/>
                <a:ext cx="111309" cy="117988"/>
              </a:xfrm>
              <a:custGeom>
                <a:avLst/>
                <a:gdLst>
                  <a:gd name="T0" fmla="*/ 0 w 79"/>
                  <a:gd name="T1" fmla="*/ 2147483647 h 75"/>
                  <a:gd name="T2" fmla="*/ 2147483647 w 79"/>
                  <a:gd name="T3" fmla="*/ 2147483647 h 75"/>
                  <a:gd name="T4" fmla="*/ 2147483647 w 79"/>
                  <a:gd name="T5" fmla="*/ 2147483647 h 75"/>
                  <a:gd name="T6" fmla="*/ 2147483647 w 79"/>
                  <a:gd name="T7" fmla="*/ 2147483647 h 75"/>
                  <a:gd name="T8" fmla="*/ 2147483647 w 79"/>
                  <a:gd name="T9" fmla="*/ 2147483647 h 75"/>
                  <a:gd name="T10" fmla="*/ 2147483647 w 79"/>
                  <a:gd name="T11" fmla="*/ 2147483647 h 75"/>
                  <a:gd name="T12" fmla="*/ 2147483647 w 79"/>
                  <a:gd name="T13" fmla="*/ 2147483647 h 75"/>
                  <a:gd name="T14" fmla="*/ 2147483647 w 79"/>
                  <a:gd name="T15" fmla="*/ 2147483647 h 75"/>
                  <a:gd name="T16" fmla="*/ 2147483647 w 79"/>
                  <a:gd name="T17" fmla="*/ 2147483647 h 75"/>
                  <a:gd name="T18" fmla="*/ 2147483647 w 79"/>
                  <a:gd name="T19" fmla="*/ 0 h 75"/>
                  <a:gd name="T20" fmla="*/ 2147483647 w 79"/>
                  <a:gd name="T21" fmla="*/ 2147483647 h 75"/>
                  <a:gd name="T22" fmla="*/ 2147483647 w 79"/>
                  <a:gd name="T23" fmla="*/ 2147483647 h 75"/>
                  <a:gd name="T24" fmla="*/ 2147483647 w 79"/>
                  <a:gd name="T25" fmla="*/ 2147483647 h 75"/>
                  <a:gd name="T26" fmla="*/ 0 w 79"/>
                  <a:gd name="T27" fmla="*/ 2147483647 h 7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9"/>
                  <a:gd name="T43" fmla="*/ 0 h 75"/>
                  <a:gd name="T44" fmla="*/ 79 w 79"/>
                  <a:gd name="T45" fmla="*/ 75 h 7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9" h="75">
                    <a:moveTo>
                      <a:pt x="0" y="42"/>
                    </a:moveTo>
                    <a:lnTo>
                      <a:pt x="14" y="48"/>
                    </a:lnTo>
                    <a:lnTo>
                      <a:pt x="5" y="70"/>
                    </a:lnTo>
                    <a:lnTo>
                      <a:pt x="26" y="74"/>
                    </a:lnTo>
                    <a:lnTo>
                      <a:pt x="50" y="62"/>
                    </a:lnTo>
                    <a:lnTo>
                      <a:pt x="39" y="44"/>
                    </a:lnTo>
                    <a:lnTo>
                      <a:pt x="66" y="28"/>
                    </a:lnTo>
                    <a:lnTo>
                      <a:pt x="78" y="7"/>
                    </a:lnTo>
                    <a:lnTo>
                      <a:pt x="76" y="3"/>
                    </a:lnTo>
                    <a:lnTo>
                      <a:pt x="71" y="0"/>
                    </a:lnTo>
                    <a:lnTo>
                      <a:pt x="48" y="14"/>
                    </a:lnTo>
                    <a:lnTo>
                      <a:pt x="48" y="22"/>
                    </a:lnTo>
                    <a:lnTo>
                      <a:pt x="31" y="19"/>
                    </a:lnTo>
                    <a:lnTo>
                      <a:pt x="0" y="42"/>
                    </a:lnTo>
                  </a:path>
                </a:pathLst>
              </a:custGeom>
              <a:grpFill/>
              <a:ln w="9525" cap="rnd">
                <a:solidFill>
                  <a:srgbClr val="C6C6C6"/>
                </a:solidFill>
                <a:round/>
                <a:headEnd/>
                <a:tailEnd/>
              </a:ln>
            </p:spPr>
            <p:txBody>
              <a:bodyPr lIns="100584" tIns="50292" rIns="100584" bIns="50292"/>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noFill/>
                  <a:effectLst/>
                  <a:uLnTx/>
                  <a:uFillTx/>
                  <a:latin typeface="Times New Roman"/>
                  <a:ea typeface="ＭＳ Ｐゴシック" charset="0"/>
                </a:endParaRPr>
              </a:p>
            </p:txBody>
          </p:sp>
          <p:sp>
            <p:nvSpPr>
              <p:cNvPr id="98" name="Freeform 93">
                <a:extLst>
                  <a:ext uri="{FF2B5EF4-FFF2-40B4-BE49-F238E27FC236}">
                    <a16:creationId xmlns:a16="http://schemas.microsoft.com/office/drawing/2014/main" id="{FB8DDACF-CBEB-AA7E-6EF8-EEF19BE546DE}"/>
                  </a:ext>
                </a:extLst>
              </p:cNvPr>
              <p:cNvSpPr>
                <a:spLocks/>
              </p:cNvSpPr>
              <p:nvPr/>
            </p:nvSpPr>
            <p:spPr bwMode="gray">
              <a:xfrm>
                <a:off x="7513545" y="3616362"/>
                <a:ext cx="64559" cy="92386"/>
              </a:xfrm>
              <a:custGeom>
                <a:avLst/>
                <a:gdLst>
                  <a:gd name="T0" fmla="*/ 0 w 44"/>
                  <a:gd name="T1" fmla="*/ 2147483647 h 58"/>
                  <a:gd name="T2" fmla="*/ 2147483647 w 44"/>
                  <a:gd name="T3" fmla="*/ 2147483647 h 58"/>
                  <a:gd name="T4" fmla="*/ 2147483647 w 44"/>
                  <a:gd name="T5" fmla="*/ 0 h 58"/>
                  <a:gd name="T6" fmla="*/ 2147483647 w 44"/>
                  <a:gd name="T7" fmla="*/ 2147483647 h 58"/>
                  <a:gd name="T8" fmla="*/ 2147483647 w 44"/>
                  <a:gd name="T9" fmla="*/ 2147483647 h 58"/>
                  <a:gd name="T10" fmla="*/ 0 w 44"/>
                  <a:gd name="T11" fmla="*/ 2147483647 h 58"/>
                  <a:gd name="T12" fmla="*/ 0 60000 65536"/>
                  <a:gd name="T13" fmla="*/ 0 60000 65536"/>
                  <a:gd name="T14" fmla="*/ 0 60000 65536"/>
                  <a:gd name="T15" fmla="*/ 0 60000 65536"/>
                  <a:gd name="T16" fmla="*/ 0 60000 65536"/>
                  <a:gd name="T17" fmla="*/ 0 60000 65536"/>
                  <a:gd name="T18" fmla="*/ 0 w 44"/>
                  <a:gd name="T19" fmla="*/ 0 h 58"/>
                  <a:gd name="T20" fmla="*/ 44 w 44"/>
                  <a:gd name="T21" fmla="*/ 58 h 58"/>
                </a:gdLst>
                <a:ahLst/>
                <a:cxnLst>
                  <a:cxn ang="T12">
                    <a:pos x="T0" y="T1"/>
                  </a:cxn>
                  <a:cxn ang="T13">
                    <a:pos x="T2" y="T3"/>
                  </a:cxn>
                  <a:cxn ang="T14">
                    <a:pos x="T4" y="T5"/>
                  </a:cxn>
                  <a:cxn ang="T15">
                    <a:pos x="T6" y="T7"/>
                  </a:cxn>
                  <a:cxn ang="T16">
                    <a:pos x="T8" y="T9"/>
                  </a:cxn>
                  <a:cxn ang="T17">
                    <a:pos x="T10" y="T11"/>
                  </a:cxn>
                </a:cxnLst>
                <a:rect l="T18" t="T19" r="T20" b="T21"/>
                <a:pathLst>
                  <a:path w="44" h="58">
                    <a:moveTo>
                      <a:pt x="0" y="57"/>
                    </a:moveTo>
                    <a:lnTo>
                      <a:pt x="3" y="11"/>
                    </a:lnTo>
                    <a:lnTo>
                      <a:pt x="26" y="0"/>
                    </a:lnTo>
                    <a:lnTo>
                      <a:pt x="43" y="34"/>
                    </a:lnTo>
                    <a:lnTo>
                      <a:pt x="26" y="51"/>
                    </a:lnTo>
                    <a:lnTo>
                      <a:pt x="0" y="57"/>
                    </a:lnTo>
                  </a:path>
                </a:pathLst>
              </a:custGeom>
              <a:grpFill/>
              <a:ln w="9525" cap="rnd">
                <a:solidFill>
                  <a:srgbClr val="C6C6C6"/>
                </a:solidFill>
                <a:round/>
                <a:headEnd/>
                <a:tailEnd/>
              </a:ln>
            </p:spPr>
            <p:txBody>
              <a:bodyPr lIns="100584" tIns="50292" rIns="100584" bIns="50292"/>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noFill/>
                  <a:effectLst/>
                  <a:uLnTx/>
                  <a:uFillTx/>
                  <a:latin typeface="Times New Roman"/>
                  <a:ea typeface="ＭＳ Ｐゴシック" charset="0"/>
                </a:endParaRPr>
              </a:p>
            </p:txBody>
          </p:sp>
          <p:sp>
            <p:nvSpPr>
              <p:cNvPr id="99" name="Freeform 94">
                <a:extLst>
                  <a:ext uri="{FF2B5EF4-FFF2-40B4-BE49-F238E27FC236}">
                    <a16:creationId xmlns:a16="http://schemas.microsoft.com/office/drawing/2014/main" id="{1EE6E2D9-6CCA-FD05-E036-E3F2EA548226}"/>
                  </a:ext>
                </a:extLst>
              </p:cNvPr>
              <p:cNvSpPr>
                <a:spLocks/>
              </p:cNvSpPr>
              <p:nvPr/>
            </p:nvSpPr>
            <p:spPr bwMode="gray">
              <a:xfrm>
                <a:off x="7070533" y="3955855"/>
                <a:ext cx="123553" cy="161400"/>
              </a:xfrm>
              <a:custGeom>
                <a:avLst/>
                <a:gdLst>
                  <a:gd name="T0" fmla="*/ 0 w 89"/>
                  <a:gd name="T1" fmla="*/ 2147483647 h 104"/>
                  <a:gd name="T2" fmla="*/ 2147483647 w 89"/>
                  <a:gd name="T3" fmla="*/ 2147483647 h 104"/>
                  <a:gd name="T4" fmla="*/ 2147483647 w 89"/>
                  <a:gd name="T5" fmla="*/ 2147483647 h 104"/>
                  <a:gd name="T6" fmla="*/ 2147483647 w 89"/>
                  <a:gd name="T7" fmla="*/ 2147483647 h 104"/>
                  <a:gd name="T8" fmla="*/ 2147483647 w 89"/>
                  <a:gd name="T9" fmla="*/ 2147483647 h 104"/>
                  <a:gd name="T10" fmla="*/ 2147483647 w 89"/>
                  <a:gd name="T11" fmla="*/ 2147483647 h 104"/>
                  <a:gd name="T12" fmla="*/ 2147483647 w 89"/>
                  <a:gd name="T13" fmla="*/ 2147483647 h 104"/>
                  <a:gd name="T14" fmla="*/ 2147483647 w 89"/>
                  <a:gd name="T15" fmla="*/ 2147483647 h 104"/>
                  <a:gd name="T16" fmla="*/ 2147483647 w 89"/>
                  <a:gd name="T17" fmla="*/ 2147483647 h 104"/>
                  <a:gd name="T18" fmla="*/ 2147483647 w 89"/>
                  <a:gd name="T19" fmla="*/ 2147483647 h 104"/>
                  <a:gd name="T20" fmla="*/ 2147483647 w 89"/>
                  <a:gd name="T21" fmla="*/ 2147483647 h 104"/>
                  <a:gd name="T22" fmla="*/ 2147483647 w 89"/>
                  <a:gd name="T23" fmla="*/ 2147483647 h 104"/>
                  <a:gd name="T24" fmla="*/ 2147483647 w 89"/>
                  <a:gd name="T25" fmla="*/ 0 h 104"/>
                  <a:gd name="T26" fmla="*/ 2147483647 w 89"/>
                  <a:gd name="T27" fmla="*/ 2147483647 h 104"/>
                  <a:gd name="T28" fmla="*/ 2147483647 w 89"/>
                  <a:gd name="T29" fmla="*/ 2147483647 h 104"/>
                  <a:gd name="T30" fmla="*/ 2147483647 w 89"/>
                  <a:gd name="T31" fmla="*/ 2147483647 h 104"/>
                  <a:gd name="T32" fmla="*/ 0 w 89"/>
                  <a:gd name="T33" fmla="*/ 2147483647 h 10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9"/>
                  <a:gd name="T52" fmla="*/ 0 h 104"/>
                  <a:gd name="T53" fmla="*/ 89 w 89"/>
                  <a:gd name="T54" fmla="*/ 104 h 10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9" h="104">
                    <a:moveTo>
                      <a:pt x="0" y="22"/>
                    </a:moveTo>
                    <a:lnTo>
                      <a:pt x="11" y="37"/>
                    </a:lnTo>
                    <a:lnTo>
                      <a:pt x="7" y="62"/>
                    </a:lnTo>
                    <a:lnTo>
                      <a:pt x="39" y="52"/>
                    </a:lnTo>
                    <a:lnTo>
                      <a:pt x="51" y="62"/>
                    </a:lnTo>
                    <a:lnTo>
                      <a:pt x="64" y="85"/>
                    </a:lnTo>
                    <a:lnTo>
                      <a:pt x="60" y="103"/>
                    </a:lnTo>
                    <a:lnTo>
                      <a:pt x="88" y="97"/>
                    </a:lnTo>
                    <a:lnTo>
                      <a:pt x="74" y="66"/>
                    </a:lnTo>
                    <a:lnTo>
                      <a:pt x="45" y="41"/>
                    </a:lnTo>
                    <a:lnTo>
                      <a:pt x="53" y="28"/>
                    </a:lnTo>
                    <a:lnTo>
                      <a:pt x="36" y="20"/>
                    </a:lnTo>
                    <a:lnTo>
                      <a:pt x="23" y="0"/>
                    </a:lnTo>
                    <a:lnTo>
                      <a:pt x="16" y="1"/>
                    </a:lnTo>
                    <a:lnTo>
                      <a:pt x="16" y="14"/>
                    </a:lnTo>
                    <a:lnTo>
                      <a:pt x="11" y="11"/>
                    </a:lnTo>
                    <a:lnTo>
                      <a:pt x="0" y="22"/>
                    </a:lnTo>
                  </a:path>
                </a:pathLst>
              </a:custGeom>
              <a:grpFill/>
              <a:ln w="9525" cap="rnd">
                <a:solidFill>
                  <a:srgbClr val="C6C6C6"/>
                </a:solidFill>
                <a:round/>
                <a:headEnd/>
                <a:tailEnd/>
              </a:ln>
            </p:spPr>
            <p:txBody>
              <a:bodyPr lIns="100584" tIns="50292" rIns="100584" bIns="50292"/>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noFill/>
                  <a:effectLst/>
                  <a:uLnTx/>
                  <a:uFillTx/>
                  <a:latin typeface="Times New Roman"/>
                  <a:ea typeface="ＭＳ Ｐゴシック" charset="0"/>
                </a:endParaRPr>
              </a:p>
            </p:txBody>
          </p:sp>
          <p:sp>
            <p:nvSpPr>
              <p:cNvPr id="100" name="Freeform 95">
                <a:extLst>
                  <a:ext uri="{FF2B5EF4-FFF2-40B4-BE49-F238E27FC236}">
                    <a16:creationId xmlns:a16="http://schemas.microsoft.com/office/drawing/2014/main" id="{47E8D06B-15FF-4570-B641-1BCE99F8BA4D}"/>
                  </a:ext>
                </a:extLst>
              </p:cNvPr>
              <p:cNvSpPr>
                <a:spLocks/>
              </p:cNvSpPr>
              <p:nvPr/>
            </p:nvSpPr>
            <p:spPr bwMode="gray">
              <a:xfrm>
                <a:off x="5443189" y="3336975"/>
                <a:ext cx="22262" cy="26714"/>
              </a:xfrm>
              <a:custGeom>
                <a:avLst/>
                <a:gdLst>
                  <a:gd name="T0" fmla="*/ 0 w 17"/>
                  <a:gd name="T1" fmla="*/ 2147483647 h 17"/>
                  <a:gd name="T2" fmla="*/ 2147483647 w 17"/>
                  <a:gd name="T3" fmla="*/ 0 h 17"/>
                  <a:gd name="T4" fmla="*/ 2147483647 w 17"/>
                  <a:gd name="T5" fmla="*/ 2147483647 h 17"/>
                  <a:gd name="T6" fmla="*/ 0 w 17"/>
                  <a:gd name="T7" fmla="*/ 2147483647 h 17"/>
                  <a:gd name="T8" fmla="*/ 0 60000 65536"/>
                  <a:gd name="T9" fmla="*/ 0 60000 65536"/>
                  <a:gd name="T10" fmla="*/ 0 60000 65536"/>
                  <a:gd name="T11" fmla="*/ 0 60000 65536"/>
                  <a:gd name="T12" fmla="*/ 0 w 17"/>
                  <a:gd name="T13" fmla="*/ 0 h 17"/>
                  <a:gd name="T14" fmla="*/ 17 w 17"/>
                  <a:gd name="T15" fmla="*/ 17 h 17"/>
                </a:gdLst>
                <a:ahLst/>
                <a:cxnLst>
                  <a:cxn ang="T8">
                    <a:pos x="T0" y="T1"/>
                  </a:cxn>
                  <a:cxn ang="T9">
                    <a:pos x="T2" y="T3"/>
                  </a:cxn>
                  <a:cxn ang="T10">
                    <a:pos x="T4" y="T5"/>
                  </a:cxn>
                  <a:cxn ang="T11">
                    <a:pos x="T6" y="T7"/>
                  </a:cxn>
                </a:cxnLst>
                <a:rect l="T12" t="T13" r="T14" b="T15"/>
                <a:pathLst>
                  <a:path w="17" h="17">
                    <a:moveTo>
                      <a:pt x="0" y="13"/>
                    </a:moveTo>
                    <a:lnTo>
                      <a:pt x="13" y="0"/>
                    </a:lnTo>
                    <a:lnTo>
                      <a:pt x="16" y="16"/>
                    </a:lnTo>
                    <a:lnTo>
                      <a:pt x="0" y="13"/>
                    </a:lnTo>
                  </a:path>
                </a:pathLst>
              </a:custGeom>
              <a:grpFill/>
              <a:ln w="9525" cap="rnd">
                <a:solidFill>
                  <a:srgbClr val="C6C6C6"/>
                </a:solidFill>
                <a:round/>
                <a:headEnd/>
                <a:tailEnd/>
              </a:ln>
            </p:spPr>
            <p:txBody>
              <a:bodyPr lIns="100584" tIns="50292" rIns="100584" bIns="50292"/>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noFill/>
                  <a:effectLst/>
                  <a:uLnTx/>
                  <a:uFillTx/>
                  <a:latin typeface="Times New Roman"/>
                  <a:ea typeface="ＭＳ Ｐゴシック" charset="0"/>
                </a:endParaRPr>
              </a:p>
            </p:txBody>
          </p:sp>
          <p:sp>
            <p:nvSpPr>
              <p:cNvPr id="101" name="Freeform 96">
                <a:extLst>
                  <a:ext uri="{FF2B5EF4-FFF2-40B4-BE49-F238E27FC236}">
                    <a16:creationId xmlns:a16="http://schemas.microsoft.com/office/drawing/2014/main" id="{5752BE0E-C982-3B88-257D-6A5348F424BC}"/>
                  </a:ext>
                </a:extLst>
              </p:cNvPr>
              <p:cNvSpPr>
                <a:spLocks/>
              </p:cNvSpPr>
              <p:nvPr/>
            </p:nvSpPr>
            <p:spPr bwMode="gray">
              <a:xfrm>
                <a:off x="3332762" y="3743254"/>
                <a:ext cx="519815" cy="368434"/>
              </a:xfrm>
              <a:custGeom>
                <a:avLst/>
                <a:gdLst>
                  <a:gd name="T0" fmla="*/ 0 w 373"/>
                  <a:gd name="T1" fmla="*/ 2147483647 h 233"/>
                  <a:gd name="T2" fmla="*/ 2147483647 w 373"/>
                  <a:gd name="T3" fmla="*/ 2147483647 h 233"/>
                  <a:gd name="T4" fmla="*/ 2147483647 w 373"/>
                  <a:gd name="T5" fmla="*/ 2147483647 h 233"/>
                  <a:gd name="T6" fmla="*/ 2147483647 w 373"/>
                  <a:gd name="T7" fmla="*/ 2147483647 h 233"/>
                  <a:gd name="T8" fmla="*/ 2147483647 w 373"/>
                  <a:gd name="T9" fmla="*/ 2147483647 h 233"/>
                  <a:gd name="T10" fmla="*/ 2147483647 w 373"/>
                  <a:gd name="T11" fmla="*/ 2147483647 h 233"/>
                  <a:gd name="T12" fmla="*/ 2147483647 w 373"/>
                  <a:gd name="T13" fmla="*/ 2147483647 h 233"/>
                  <a:gd name="T14" fmla="*/ 2147483647 w 373"/>
                  <a:gd name="T15" fmla="*/ 2147483647 h 233"/>
                  <a:gd name="T16" fmla="*/ 2147483647 w 373"/>
                  <a:gd name="T17" fmla="*/ 2147483647 h 233"/>
                  <a:gd name="T18" fmla="*/ 2147483647 w 373"/>
                  <a:gd name="T19" fmla="*/ 2147483647 h 233"/>
                  <a:gd name="T20" fmla="*/ 2147483647 w 373"/>
                  <a:gd name="T21" fmla="*/ 2147483647 h 233"/>
                  <a:gd name="T22" fmla="*/ 2147483647 w 373"/>
                  <a:gd name="T23" fmla="*/ 2147483647 h 233"/>
                  <a:gd name="T24" fmla="*/ 2147483647 w 373"/>
                  <a:gd name="T25" fmla="*/ 2147483647 h 233"/>
                  <a:gd name="T26" fmla="*/ 2147483647 w 373"/>
                  <a:gd name="T27" fmla="*/ 2147483647 h 233"/>
                  <a:gd name="T28" fmla="*/ 2147483647 w 373"/>
                  <a:gd name="T29" fmla="*/ 2147483647 h 233"/>
                  <a:gd name="T30" fmla="*/ 2147483647 w 373"/>
                  <a:gd name="T31" fmla="*/ 2147483647 h 233"/>
                  <a:gd name="T32" fmla="*/ 2147483647 w 373"/>
                  <a:gd name="T33" fmla="*/ 2147483647 h 233"/>
                  <a:gd name="T34" fmla="*/ 2147483647 w 373"/>
                  <a:gd name="T35" fmla="*/ 2147483647 h 233"/>
                  <a:gd name="T36" fmla="*/ 2147483647 w 373"/>
                  <a:gd name="T37" fmla="*/ 2147483647 h 233"/>
                  <a:gd name="T38" fmla="*/ 2147483647 w 373"/>
                  <a:gd name="T39" fmla="*/ 2147483647 h 233"/>
                  <a:gd name="T40" fmla="*/ 2147483647 w 373"/>
                  <a:gd name="T41" fmla="*/ 2147483647 h 233"/>
                  <a:gd name="T42" fmla="*/ 2147483647 w 373"/>
                  <a:gd name="T43" fmla="*/ 2147483647 h 233"/>
                  <a:gd name="T44" fmla="*/ 2147483647 w 373"/>
                  <a:gd name="T45" fmla="*/ 2147483647 h 233"/>
                  <a:gd name="T46" fmla="*/ 2147483647 w 373"/>
                  <a:gd name="T47" fmla="*/ 2147483647 h 233"/>
                  <a:gd name="T48" fmla="*/ 2147483647 w 373"/>
                  <a:gd name="T49" fmla="*/ 2147483647 h 233"/>
                  <a:gd name="T50" fmla="*/ 2147483647 w 373"/>
                  <a:gd name="T51" fmla="*/ 2147483647 h 233"/>
                  <a:gd name="T52" fmla="*/ 2147483647 w 373"/>
                  <a:gd name="T53" fmla="*/ 2147483647 h 233"/>
                  <a:gd name="T54" fmla="*/ 2147483647 w 373"/>
                  <a:gd name="T55" fmla="*/ 2147483647 h 233"/>
                  <a:gd name="T56" fmla="*/ 2147483647 w 373"/>
                  <a:gd name="T57" fmla="*/ 2147483647 h 233"/>
                  <a:gd name="T58" fmla="*/ 2147483647 w 373"/>
                  <a:gd name="T59" fmla="*/ 2147483647 h 233"/>
                  <a:gd name="T60" fmla="*/ 2147483647 w 373"/>
                  <a:gd name="T61" fmla="*/ 2147483647 h 233"/>
                  <a:gd name="T62" fmla="*/ 2147483647 w 373"/>
                  <a:gd name="T63" fmla="*/ 2147483647 h 233"/>
                  <a:gd name="T64" fmla="*/ 2147483647 w 373"/>
                  <a:gd name="T65" fmla="*/ 2147483647 h 233"/>
                  <a:gd name="T66" fmla="*/ 2147483647 w 373"/>
                  <a:gd name="T67" fmla="*/ 2147483647 h 233"/>
                  <a:gd name="T68" fmla="*/ 2147483647 w 373"/>
                  <a:gd name="T69" fmla="*/ 2147483647 h 233"/>
                  <a:gd name="T70" fmla="*/ 2147483647 w 373"/>
                  <a:gd name="T71" fmla="*/ 2147483647 h 233"/>
                  <a:gd name="T72" fmla="*/ 2147483647 w 373"/>
                  <a:gd name="T73" fmla="*/ 2147483647 h 233"/>
                  <a:gd name="T74" fmla="*/ 2147483647 w 373"/>
                  <a:gd name="T75" fmla="*/ 2147483647 h 233"/>
                  <a:gd name="T76" fmla="*/ 2147483647 w 373"/>
                  <a:gd name="T77" fmla="*/ 2147483647 h 233"/>
                  <a:gd name="T78" fmla="*/ 2147483647 w 373"/>
                  <a:gd name="T79" fmla="*/ 2147483647 h 233"/>
                  <a:gd name="T80" fmla="*/ 2147483647 w 373"/>
                  <a:gd name="T81" fmla="*/ 2147483647 h 233"/>
                  <a:gd name="T82" fmla="*/ 2147483647 w 373"/>
                  <a:gd name="T83" fmla="*/ 2147483647 h 233"/>
                  <a:gd name="T84" fmla="*/ 2147483647 w 373"/>
                  <a:gd name="T85" fmla="*/ 2147483647 h 233"/>
                  <a:gd name="T86" fmla="*/ 2147483647 w 373"/>
                  <a:gd name="T87" fmla="*/ 2147483647 h 233"/>
                  <a:gd name="T88" fmla="*/ 2147483647 w 373"/>
                  <a:gd name="T89" fmla="*/ 0 h 233"/>
                  <a:gd name="T90" fmla="*/ 0 w 373"/>
                  <a:gd name="T91" fmla="*/ 2147483647 h 233"/>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73"/>
                  <a:gd name="T139" fmla="*/ 0 h 233"/>
                  <a:gd name="T140" fmla="*/ 373 w 373"/>
                  <a:gd name="T141" fmla="*/ 233 h 233"/>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73" h="233">
                    <a:moveTo>
                      <a:pt x="0" y="3"/>
                    </a:moveTo>
                    <a:lnTo>
                      <a:pt x="17" y="38"/>
                    </a:lnTo>
                    <a:lnTo>
                      <a:pt x="38" y="55"/>
                    </a:lnTo>
                    <a:lnTo>
                      <a:pt x="37" y="66"/>
                    </a:lnTo>
                    <a:lnTo>
                      <a:pt x="27" y="67"/>
                    </a:lnTo>
                    <a:lnTo>
                      <a:pt x="50" y="75"/>
                    </a:lnTo>
                    <a:lnTo>
                      <a:pt x="62" y="92"/>
                    </a:lnTo>
                    <a:lnTo>
                      <a:pt x="61" y="104"/>
                    </a:lnTo>
                    <a:lnTo>
                      <a:pt x="88" y="127"/>
                    </a:lnTo>
                    <a:lnTo>
                      <a:pt x="95" y="121"/>
                    </a:lnTo>
                    <a:lnTo>
                      <a:pt x="32" y="34"/>
                    </a:lnTo>
                    <a:lnTo>
                      <a:pt x="27" y="10"/>
                    </a:lnTo>
                    <a:lnTo>
                      <a:pt x="41" y="16"/>
                    </a:lnTo>
                    <a:lnTo>
                      <a:pt x="65" y="54"/>
                    </a:lnTo>
                    <a:lnTo>
                      <a:pt x="97" y="81"/>
                    </a:lnTo>
                    <a:lnTo>
                      <a:pt x="95" y="93"/>
                    </a:lnTo>
                    <a:lnTo>
                      <a:pt x="142" y="132"/>
                    </a:lnTo>
                    <a:lnTo>
                      <a:pt x="147" y="149"/>
                    </a:lnTo>
                    <a:lnTo>
                      <a:pt x="142" y="160"/>
                    </a:lnTo>
                    <a:lnTo>
                      <a:pt x="153" y="174"/>
                    </a:lnTo>
                    <a:lnTo>
                      <a:pt x="240" y="215"/>
                    </a:lnTo>
                    <a:lnTo>
                      <a:pt x="279" y="212"/>
                    </a:lnTo>
                    <a:lnTo>
                      <a:pt x="304" y="232"/>
                    </a:lnTo>
                    <a:lnTo>
                      <a:pt x="315" y="213"/>
                    </a:lnTo>
                    <a:lnTo>
                      <a:pt x="327" y="212"/>
                    </a:lnTo>
                    <a:lnTo>
                      <a:pt x="315" y="197"/>
                    </a:lnTo>
                    <a:lnTo>
                      <a:pt x="342" y="189"/>
                    </a:lnTo>
                    <a:lnTo>
                      <a:pt x="352" y="182"/>
                    </a:lnTo>
                    <a:lnTo>
                      <a:pt x="356" y="177"/>
                    </a:lnTo>
                    <a:lnTo>
                      <a:pt x="360" y="187"/>
                    </a:lnTo>
                    <a:lnTo>
                      <a:pt x="372" y="149"/>
                    </a:lnTo>
                    <a:lnTo>
                      <a:pt x="356" y="143"/>
                    </a:lnTo>
                    <a:lnTo>
                      <a:pt x="327" y="149"/>
                    </a:lnTo>
                    <a:lnTo>
                      <a:pt x="314" y="182"/>
                    </a:lnTo>
                    <a:lnTo>
                      <a:pt x="278" y="186"/>
                    </a:lnTo>
                    <a:lnTo>
                      <a:pt x="263" y="177"/>
                    </a:lnTo>
                    <a:lnTo>
                      <a:pt x="239" y="137"/>
                    </a:lnTo>
                    <a:lnTo>
                      <a:pt x="238" y="104"/>
                    </a:lnTo>
                    <a:lnTo>
                      <a:pt x="246" y="89"/>
                    </a:lnTo>
                    <a:lnTo>
                      <a:pt x="221" y="81"/>
                    </a:lnTo>
                    <a:lnTo>
                      <a:pt x="191" y="38"/>
                    </a:lnTo>
                    <a:lnTo>
                      <a:pt x="165" y="49"/>
                    </a:lnTo>
                    <a:lnTo>
                      <a:pt x="131" y="11"/>
                    </a:lnTo>
                    <a:lnTo>
                      <a:pt x="76" y="19"/>
                    </a:lnTo>
                    <a:lnTo>
                      <a:pt x="28" y="0"/>
                    </a:lnTo>
                    <a:lnTo>
                      <a:pt x="0" y="3"/>
                    </a:lnTo>
                  </a:path>
                </a:pathLst>
              </a:custGeom>
              <a:grpFill/>
              <a:ln w="9525" cap="rnd">
                <a:solidFill>
                  <a:srgbClr val="C6C6C6"/>
                </a:solidFill>
                <a:round/>
                <a:headEnd/>
                <a:tailEnd/>
              </a:ln>
            </p:spPr>
            <p:txBody>
              <a:bodyPr lIns="100584" tIns="50292" rIns="100584" bIns="50292"/>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noFill/>
                  <a:effectLst/>
                  <a:uLnTx/>
                  <a:uFillTx/>
                  <a:latin typeface="Times New Roman"/>
                  <a:ea typeface="ＭＳ Ｐゴシック" charset="0"/>
                </a:endParaRPr>
              </a:p>
            </p:txBody>
          </p:sp>
          <p:sp>
            <p:nvSpPr>
              <p:cNvPr id="102" name="Freeform 97">
                <a:extLst>
                  <a:ext uri="{FF2B5EF4-FFF2-40B4-BE49-F238E27FC236}">
                    <a16:creationId xmlns:a16="http://schemas.microsoft.com/office/drawing/2014/main" id="{33407660-3F7A-3E61-3B4A-FBA03BB24D89}"/>
                  </a:ext>
                </a:extLst>
              </p:cNvPr>
              <p:cNvSpPr>
                <a:spLocks/>
              </p:cNvSpPr>
              <p:nvPr/>
            </p:nvSpPr>
            <p:spPr bwMode="gray">
              <a:xfrm>
                <a:off x="7072761" y="4268635"/>
                <a:ext cx="62333" cy="99065"/>
              </a:xfrm>
              <a:custGeom>
                <a:avLst/>
                <a:gdLst>
                  <a:gd name="T0" fmla="*/ 0 w 47"/>
                  <a:gd name="T1" fmla="*/ 0 h 63"/>
                  <a:gd name="T2" fmla="*/ 2147483647 w 47"/>
                  <a:gd name="T3" fmla="*/ 0 h 63"/>
                  <a:gd name="T4" fmla="*/ 2147483647 w 47"/>
                  <a:gd name="T5" fmla="*/ 2147483647 h 63"/>
                  <a:gd name="T6" fmla="*/ 2147483647 w 47"/>
                  <a:gd name="T7" fmla="*/ 2147483647 h 63"/>
                  <a:gd name="T8" fmla="*/ 2147483647 w 47"/>
                  <a:gd name="T9" fmla="*/ 2147483647 h 63"/>
                  <a:gd name="T10" fmla="*/ 2147483647 w 47"/>
                  <a:gd name="T11" fmla="*/ 2147483647 h 63"/>
                  <a:gd name="T12" fmla="*/ 2147483647 w 47"/>
                  <a:gd name="T13" fmla="*/ 2147483647 h 63"/>
                  <a:gd name="T14" fmla="*/ 2147483647 w 47"/>
                  <a:gd name="T15" fmla="*/ 2147483647 h 63"/>
                  <a:gd name="T16" fmla="*/ 0 w 47"/>
                  <a:gd name="T17" fmla="*/ 0 h 6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7"/>
                  <a:gd name="T28" fmla="*/ 0 h 63"/>
                  <a:gd name="T29" fmla="*/ 47 w 47"/>
                  <a:gd name="T30" fmla="*/ 63 h 6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7" h="63">
                    <a:moveTo>
                      <a:pt x="0" y="0"/>
                    </a:moveTo>
                    <a:lnTo>
                      <a:pt x="8" y="0"/>
                    </a:lnTo>
                    <a:lnTo>
                      <a:pt x="11" y="11"/>
                    </a:lnTo>
                    <a:lnTo>
                      <a:pt x="23" y="5"/>
                    </a:lnTo>
                    <a:lnTo>
                      <a:pt x="39" y="18"/>
                    </a:lnTo>
                    <a:lnTo>
                      <a:pt x="46" y="62"/>
                    </a:lnTo>
                    <a:lnTo>
                      <a:pt x="45" y="62"/>
                    </a:lnTo>
                    <a:lnTo>
                      <a:pt x="12" y="44"/>
                    </a:lnTo>
                    <a:lnTo>
                      <a:pt x="0" y="0"/>
                    </a:lnTo>
                  </a:path>
                </a:pathLst>
              </a:custGeom>
              <a:solidFill>
                <a:srgbClr val="C6C6C6"/>
              </a:solidFill>
              <a:ln w="9525" cap="rnd">
                <a:solidFill>
                  <a:srgbClr val="C6C6C6"/>
                </a:solidFill>
                <a:round/>
                <a:headEnd/>
                <a:tailEnd/>
              </a:ln>
            </p:spPr>
            <p:txBody>
              <a:bodyPr lIns="100584" tIns="50292" rIns="100584" bIns="50292"/>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noFill/>
                  <a:effectLst/>
                  <a:uLnTx/>
                  <a:uFillTx/>
                  <a:latin typeface="Times New Roman"/>
                  <a:ea typeface="ＭＳ Ｐゴシック" charset="0"/>
                </a:endParaRPr>
              </a:p>
            </p:txBody>
          </p:sp>
          <p:sp>
            <p:nvSpPr>
              <p:cNvPr id="103" name="Freeform 98">
                <a:extLst>
                  <a:ext uri="{FF2B5EF4-FFF2-40B4-BE49-F238E27FC236}">
                    <a16:creationId xmlns:a16="http://schemas.microsoft.com/office/drawing/2014/main" id="{946AE9B3-A92B-8079-F6B8-8EE0C22E89F7}"/>
                  </a:ext>
                </a:extLst>
              </p:cNvPr>
              <p:cNvSpPr>
                <a:spLocks/>
              </p:cNvSpPr>
              <p:nvPr/>
            </p:nvSpPr>
            <p:spPr bwMode="gray">
              <a:xfrm>
                <a:off x="7233045" y="4260844"/>
                <a:ext cx="164738" cy="117988"/>
              </a:xfrm>
              <a:custGeom>
                <a:avLst/>
                <a:gdLst>
                  <a:gd name="T0" fmla="*/ 0 w 119"/>
                  <a:gd name="T1" fmla="*/ 2147483647 h 73"/>
                  <a:gd name="T2" fmla="*/ 2147483647 w 119"/>
                  <a:gd name="T3" fmla="*/ 2147483647 h 73"/>
                  <a:gd name="T4" fmla="*/ 2147483647 w 119"/>
                  <a:gd name="T5" fmla="*/ 2147483647 h 73"/>
                  <a:gd name="T6" fmla="*/ 2147483647 w 119"/>
                  <a:gd name="T7" fmla="*/ 2147483647 h 73"/>
                  <a:gd name="T8" fmla="*/ 2147483647 w 119"/>
                  <a:gd name="T9" fmla="*/ 2147483647 h 73"/>
                  <a:gd name="T10" fmla="*/ 2147483647 w 119"/>
                  <a:gd name="T11" fmla="*/ 2147483647 h 73"/>
                  <a:gd name="T12" fmla="*/ 2147483647 w 119"/>
                  <a:gd name="T13" fmla="*/ 2147483647 h 73"/>
                  <a:gd name="T14" fmla="*/ 2147483647 w 119"/>
                  <a:gd name="T15" fmla="*/ 2147483647 h 73"/>
                  <a:gd name="T16" fmla="*/ 2147483647 w 119"/>
                  <a:gd name="T17" fmla="*/ 0 h 73"/>
                  <a:gd name="T18" fmla="*/ 2147483647 w 119"/>
                  <a:gd name="T19" fmla="*/ 2147483647 h 73"/>
                  <a:gd name="T20" fmla="*/ 2147483647 w 119"/>
                  <a:gd name="T21" fmla="*/ 2147483647 h 73"/>
                  <a:gd name="T22" fmla="*/ 2147483647 w 119"/>
                  <a:gd name="T23" fmla="*/ 2147483647 h 73"/>
                  <a:gd name="T24" fmla="*/ 2147483647 w 119"/>
                  <a:gd name="T25" fmla="*/ 2147483647 h 73"/>
                  <a:gd name="T26" fmla="*/ 2147483647 w 119"/>
                  <a:gd name="T27" fmla="*/ 2147483647 h 73"/>
                  <a:gd name="T28" fmla="*/ 2147483647 w 119"/>
                  <a:gd name="T29" fmla="*/ 2147483647 h 73"/>
                  <a:gd name="T30" fmla="*/ 0 w 119"/>
                  <a:gd name="T31" fmla="*/ 2147483647 h 7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19"/>
                  <a:gd name="T49" fmla="*/ 0 h 73"/>
                  <a:gd name="T50" fmla="*/ 119 w 119"/>
                  <a:gd name="T51" fmla="*/ 73 h 7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19" h="73">
                    <a:moveTo>
                      <a:pt x="0" y="63"/>
                    </a:moveTo>
                    <a:lnTo>
                      <a:pt x="8" y="72"/>
                    </a:lnTo>
                    <a:lnTo>
                      <a:pt x="47" y="69"/>
                    </a:lnTo>
                    <a:lnTo>
                      <a:pt x="59" y="65"/>
                    </a:lnTo>
                    <a:lnTo>
                      <a:pt x="76" y="30"/>
                    </a:lnTo>
                    <a:lnTo>
                      <a:pt x="97" y="31"/>
                    </a:lnTo>
                    <a:lnTo>
                      <a:pt x="118" y="19"/>
                    </a:lnTo>
                    <a:lnTo>
                      <a:pt x="98" y="10"/>
                    </a:lnTo>
                    <a:lnTo>
                      <a:pt x="91" y="0"/>
                    </a:lnTo>
                    <a:lnTo>
                      <a:pt x="68" y="22"/>
                    </a:lnTo>
                    <a:lnTo>
                      <a:pt x="61" y="33"/>
                    </a:lnTo>
                    <a:lnTo>
                      <a:pt x="53" y="27"/>
                    </a:lnTo>
                    <a:lnTo>
                      <a:pt x="38" y="46"/>
                    </a:lnTo>
                    <a:lnTo>
                      <a:pt x="23" y="48"/>
                    </a:lnTo>
                    <a:lnTo>
                      <a:pt x="16" y="65"/>
                    </a:lnTo>
                    <a:lnTo>
                      <a:pt x="0" y="63"/>
                    </a:lnTo>
                  </a:path>
                </a:pathLst>
              </a:custGeom>
              <a:grpFill/>
              <a:ln w="9525" cap="rnd">
                <a:solidFill>
                  <a:srgbClr val="C6C6C6"/>
                </a:solidFill>
                <a:round/>
                <a:headEnd/>
                <a:tailEnd/>
              </a:ln>
            </p:spPr>
            <p:txBody>
              <a:bodyPr lIns="100584" tIns="50292" rIns="100584" bIns="50292"/>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noFill/>
                  <a:effectLst/>
                  <a:uLnTx/>
                  <a:uFillTx/>
                  <a:latin typeface="Times New Roman"/>
                  <a:ea typeface="ＭＳ Ｐゴシック" charset="0"/>
                </a:endParaRPr>
              </a:p>
            </p:txBody>
          </p:sp>
          <p:sp>
            <p:nvSpPr>
              <p:cNvPr id="104" name="Freeform 99">
                <a:extLst>
                  <a:ext uri="{FF2B5EF4-FFF2-40B4-BE49-F238E27FC236}">
                    <a16:creationId xmlns:a16="http://schemas.microsoft.com/office/drawing/2014/main" id="{55BEB818-EB2A-0CB8-E5F6-5E260173035A}"/>
                  </a:ext>
                </a:extLst>
              </p:cNvPr>
              <p:cNvSpPr>
                <a:spLocks/>
              </p:cNvSpPr>
              <p:nvPr/>
            </p:nvSpPr>
            <p:spPr bwMode="gray">
              <a:xfrm>
                <a:off x="6856820" y="3285771"/>
                <a:ext cx="540964" cy="259352"/>
              </a:xfrm>
              <a:custGeom>
                <a:avLst/>
                <a:gdLst>
                  <a:gd name="T0" fmla="*/ 0 w 391"/>
                  <a:gd name="T1" fmla="*/ 2147483647 h 164"/>
                  <a:gd name="T2" fmla="*/ 2147483647 w 391"/>
                  <a:gd name="T3" fmla="*/ 2147483647 h 164"/>
                  <a:gd name="T4" fmla="*/ 2147483647 w 391"/>
                  <a:gd name="T5" fmla="*/ 2147483647 h 164"/>
                  <a:gd name="T6" fmla="*/ 2147483647 w 391"/>
                  <a:gd name="T7" fmla="*/ 2147483647 h 164"/>
                  <a:gd name="T8" fmla="*/ 2147483647 w 391"/>
                  <a:gd name="T9" fmla="*/ 2147483647 h 164"/>
                  <a:gd name="T10" fmla="*/ 2147483647 w 391"/>
                  <a:gd name="T11" fmla="*/ 2147483647 h 164"/>
                  <a:gd name="T12" fmla="*/ 2147483647 w 391"/>
                  <a:gd name="T13" fmla="*/ 2147483647 h 164"/>
                  <a:gd name="T14" fmla="*/ 2147483647 w 391"/>
                  <a:gd name="T15" fmla="*/ 2147483647 h 164"/>
                  <a:gd name="T16" fmla="*/ 2147483647 w 391"/>
                  <a:gd name="T17" fmla="*/ 2147483647 h 164"/>
                  <a:gd name="T18" fmla="*/ 2147483647 w 391"/>
                  <a:gd name="T19" fmla="*/ 2147483647 h 164"/>
                  <a:gd name="T20" fmla="*/ 2147483647 w 391"/>
                  <a:gd name="T21" fmla="*/ 2147483647 h 164"/>
                  <a:gd name="T22" fmla="*/ 2147483647 w 391"/>
                  <a:gd name="T23" fmla="*/ 2147483647 h 164"/>
                  <a:gd name="T24" fmla="*/ 2147483647 w 391"/>
                  <a:gd name="T25" fmla="*/ 2147483647 h 164"/>
                  <a:gd name="T26" fmla="*/ 2147483647 w 391"/>
                  <a:gd name="T27" fmla="*/ 2147483647 h 164"/>
                  <a:gd name="T28" fmla="*/ 2147483647 w 391"/>
                  <a:gd name="T29" fmla="*/ 2147483647 h 164"/>
                  <a:gd name="T30" fmla="*/ 2147483647 w 391"/>
                  <a:gd name="T31" fmla="*/ 2147483647 h 164"/>
                  <a:gd name="T32" fmla="*/ 2147483647 w 391"/>
                  <a:gd name="T33" fmla="*/ 2147483647 h 164"/>
                  <a:gd name="T34" fmla="*/ 2147483647 w 391"/>
                  <a:gd name="T35" fmla="*/ 2147483647 h 164"/>
                  <a:gd name="T36" fmla="*/ 2147483647 w 391"/>
                  <a:gd name="T37" fmla="*/ 2147483647 h 164"/>
                  <a:gd name="T38" fmla="*/ 2147483647 w 391"/>
                  <a:gd name="T39" fmla="*/ 2147483647 h 164"/>
                  <a:gd name="T40" fmla="*/ 2147483647 w 391"/>
                  <a:gd name="T41" fmla="*/ 2147483647 h 164"/>
                  <a:gd name="T42" fmla="*/ 2147483647 w 391"/>
                  <a:gd name="T43" fmla="*/ 2147483647 h 164"/>
                  <a:gd name="T44" fmla="*/ 2147483647 w 391"/>
                  <a:gd name="T45" fmla="*/ 2147483647 h 164"/>
                  <a:gd name="T46" fmla="*/ 2147483647 w 391"/>
                  <a:gd name="T47" fmla="*/ 0 h 164"/>
                  <a:gd name="T48" fmla="*/ 2147483647 w 391"/>
                  <a:gd name="T49" fmla="*/ 2147483647 h 164"/>
                  <a:gd name="T50" fmla="*/ 2147483647 w 391"/>
                  <a:gd name="T51" fmla="*/ 2147483647 h 164"/>
                  <a:gd name="T52" fmla="*/ 2147483647 w 391"/>
                  <a:gd name="T53" fmla="*/ 2147483647 h 164"/>
                  <a:gd name="T54" fmla="*/ 0 w 391"/>
                  <a:gd name="T55" fmla="*/ 2147483647 h 16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391"/>
                  <a:gd name="T85" fmla="*/ 0 h 164"/>
                  <a:gd name="T86" fmla="*/ 391 w 391"/>
                  <a:gd name="T87" fmla="*/ 164 h 164"/>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391" h="164">
                    <a:moveTo>
                      <a:pt x="0" y="51"/>
                    </a:moveTo>
                    <a:lnTo>
                      <a:pt x="11" y="67"/>
                    </a:lnTo>
                    <a:lnTo>
                      <a:pt x="30" y="74"/>
                    </a:lnTo>
                    <a:lnTo>
                      <a:pt x="36" y="108"/>
                    </a:lnTo>
                    <a:lnTo>
                      <a:pt x="91" y="122"/>
                    </a:lnTo>
                    <a:lnTo>
                      <a:pt x="113" y="146"/>
                    </a:lnTo>
                    <a:lnTo>
                      <a:pt x="158" y="144"/>
                    </a:lnTo>
                    <a:lnTo>
                      <a:pt x="209" y="163"/>
                    </a:lnTo>
                    <a:lnTo>
                      <a:pt x="276" y="146"/>
                    </a:lnTo>
                    <a:lnTo>
                      <a:pt x="297" y="132"/>
                    </a:lnTo>
                    <a:lnTo>
                      <a:pt x="297" y="112"/>
                    </a:lnTo>
                    <a:lnTo>
                      <a:pt x="316" y="116"/>
                    </a:lnTo>
                    <a:lnTo>
                      <a:pt x="356" y="88"/>
                    </a:lnTo>
                    <a:lnTo>
                      <a:pt x="390" y="86"/>
                    </a:lnTo>
                    <a:lnTo>
                      <a:pt x="373" y="67"/>
                    </a:lnTo>
                    <a:lnTo>
                      <a:pt x="343" y="72"/>
                    </a:lnTo>
                    <a:lnTo>
                      <a:pt x="341" y="49"/>
                    </a:lnTo>
                    <a:lnTo>
                      <a:pt x="350" y="36"/>
                    </a:lnTo>
                    <a:lnTo>
                      <a:pt x="328" y="32"/>
                    </a:lnTo>
                    <a:lnTo>
                      <a:pt x="270" y="46"/>
                    </a:lnTo>
                    <a:lnTo>
                      <a:pt x="218" y="26"/>
                    </a:lnTo>
                    <a:lnTo>
                      <a:pt x="185" y="28"/>
                    </a:lnTo>
                    <a:lnTo>
                      <a:pt x="173" y="11"/>
                    </a:lnTo>
                    <a:lnTo>
                      <a:pt x="141" y="0"/>
                    </a:lnTo>
                    <a:lnTo>
                      <a:pt x="124" y="11"/>
                    </a:lnTo>
                    <a:lnTo>
                      <a:pt x="123" y="36"/>
                    </a:lnTo>
                    <a:lnTo>
                      <a:pt x="49" y="25"/>
                    </a:lnTo>
                    <a:lnTo>
                      <a:pt x="0" y="51"/>
                    </a:lnTo>
                  </a:path>
                </a:pathLst>
              </a:custGeom>
              <a:grpFill/>
              <a:ln w="9525" cap="rnd">
                <a:solidFill>
                  <a:srgbClr val="C6C6C6"/>
                </a:solidFill>
                <a:round/>
                <a:headEnd/>
                <a:tailEnd/>
              </a:ln>
            </p:spPr>
            <p:txBody>
              <a:bodyPr lIns="100584" tIns="50292" rIns="100584" bIns="50292"/>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noFill/>
                  <a:effectLst/>
                  <a:uLnTx/>
                  <a:uFillTx/>
                  <a:latin typeface="Times New Roman"/>
                  <a:ea typeface="ＭＳ Ｐゴシック" charset="0"/>
                </a:endParaRPr>
              </a:p>
            </p:txBody>
          </p:sp>
          <p:sp>
            <p:nvSpPr>
              <p:cNvPr id="105" name="Freeform 100">
                <a:extLst>
                  <a:ext uri="{FF2B5EF4-FFF2-40B4-BE49-F238E27FC236}">
                    <a16:creationId xmlns:a16="http://schemas.microsoft.com/office/drawing/2014/main" id="{993E53DF-6C01-4B76-E0F7-C10F12123240}"/>
                  </a:ext>
                </a:extLst>
              </p:cNvPr>
              <p:cNvSpPr>
                <a:spLocks/>
              </p:cNvSpPr>
              <p:nvPr/>
            </p:nvSpPr>
            <p:spPr bwMode="gray">
              <a:xfrm>
                <a:off x="6719909" y="3797795"/>
                <a:ext cx="140249" cy="81257"/>
              </a:xfrm>
              <a:custGeom>
                <a:avLst/>
                <a:gdLst>
                  <a:gd name="T0" fmla="*/ 0 w 100"/>
                  <a:gd name="T1" fmla="*/ 2147483647 h 50"/>
                  <a:gd name="T2" fmla="*/ 2147483647 w 100"/>
                  <a:gd name="T3" fmla="*/ 0 h 50"/>
                  <a:gd name="T4" fmla="*/ 2147483647 w 100"/>
                  <a:gd name="T5" fmla="*/ 2147483647 h 50"/>
                  <a:gd name="T6" fmla="*/ 2147483647 w 100"/>
                  <a:gd name="T7" fmla="*/ 2147483647 h 50"/>
                  <a:gd name="T8" fmla="*/ 2147483647 w 100"/>
                  <a:gd name="T9" fmla="*/ 2147483647 h 50"/>
                  <a:gd name="T10" fmla="*/ 2147483647 w 100"/>
                  <a:gd name="T11" fmla="*/ 2147483647 h 50"/>
                  <a:gd name="T12" fmla="*/ 2147483647 w 100"/>
                  <a:gd name="T13" fmla="*/ 2147483647 h 50"/>
                  <a:gd name="T14" fmla="*/ 0 w 100"/>
                  <a:gd name="T15" fmla="*/ 2147483647 h 50"/>
                  <a:gd name="T16" fmla="*/ 0 60000 65536"/>
                  <a:gd name="T17" fmla="*/ 0 60000 65536"/>
                  <a:gd name="T18" fmla="*/ 0 60000 65536"/>
                  <a:gd name="T19" fmla="*/ 0 60000 65536"/>
                  <a:gd name="T20" fmla="*/ 0 60000 65536"/>
                  <a:gd name="T21" fmla="*/ 0 60000 65536"/>
                  <a:gd name="T22" fmla="*/ 0 60000 65536"/>
                  <a:gd name="T23" fmla="*/ 0 60000 65536"/>
                  <a:gd name="T24" fmla="*/ 0 w 100"/>
                  <a:gd name="T25" fmla="*/ 0 h 50"/>
                  <a:gd name="T26" fmla="*/ 100 w 100"/>
                  <a:gd name="T27" fmla="*/ 50 h 5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0" h="50">
                    <a:moveTo>
                      <a:pt x="0" y="17"/>
                    </a:moveTo>
                    <a:lnTo>
                      <a:pt x="12" y="0"/>
                    </a:lnTo>
                    <a:lnTo>
                      <a:pt x="52" y="12"/>
                    </a:lnTo>
                    <a:lnTo>
                      <a:pt x="72" y="31"/>
                    </a:lnTo>
                    <a:lnTo>
                      <a:pt x="99" y="31"/>
                    </a:lnTo>
                    <a:lnTo>
                      <a:pt x="98" y="49"/>
                    </a:lnTo>
                    <a:lnTo>
                      <a:pt x="32" y="36"/>
                    </a:lnTo>
                    <a:lnTo>
                      <a:pt x="0" y="17"/>
                    </a:lnTo>
                  </a:path>
                </a:pathLst>
              </a:custGeom>
              <a:grpFill/>
              <a:ln w="9525" cap="rnd">
                <a:solidFill>
                  <a:srgbClr val="C6C6C6"/>
                </a:solidFill>
                <a:round/>
                <a:headEnd/>
                <a:tailEnd/>
              </a:ln>
            </p:spPr>
            <p:txBody>
              <a:bodyPr lIns="100584" tIns="50292" rIns="100584" bIns="50292"/>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noFill/>
                  <a:effectLst/>
                  <a:uLnTx/>
                  <a:uFillTx/>
                  <a:latin typeface="Times New Roman"/>
                  <a:ea typeface="ＭＳ Ｐゴシック" charset="0"/>
                </a:endParaRPr>
              </a:p>
            </p:txBody>
          </p:sp>
          <p:sp>
            <p:nvSpPr>
              <p:cNvPr id="106" name="Freeform 101">
                <a:extLst>
                  <a:ext uri="{FF2B5EF4-FFF2-40B4-BE49-F238E27FC236}">
                    <a16:creationId xmlns:a16="http://schemas.microsoft.com/office/drawing/2014/main" id="{8199560B-AC89-79F6-9D55-10CC49ACFAE4}"/>
                  </a:ext>
                </a:extLst>
              </p:cNvPr>
              <p:cNvSpPr>
                <a:spLocks/>
              </p:cNvSpPr>
              <p:nvPr/>
            </p:nvSpPr>
            <p:spPr bwMode="gray">
              <a:xfrm>
                <a:off x="5408683" y="3271368"/>
                <a:ext cx="61220" cy="66786"/>
              </a:xfrm>
              <a:custGeom>
                <a:avLst/>
                <a:gdLst>
                  <a:gd name="T0" fmla="*/ 0 w 45"/>
                  <a:gd name="T1" fmla="*/ 2147483647 h 43"/>
                  <a:gd name="T2" fmla="*/ 2147483647 w 45"/>
                  <a:gd name="T3" fmla="*/ 2147483647 h 43"/>
                  <a:gd name="T4" fmla="*/ 2147483647 w 45"/>
                  <a:gd name="T5" fmla="*/ 2147483647 h 43"/>
                  <a:gd name="T6" fmla="*/ 2147483647 w 45"/>
                  <a:gd name="T7" fmla="*/ 2147483647 h 43"/>
                  <a:gd name="T8" fmla="*/ 2147483647 w 45"/>
                  <a:gd name="T9" fmla="*/ 2147483647 h 43"/>
                  <a:gd name="T10" fmla="*/ 2147483647 w 45"/>
                  <a:gd name="T11" fmla="*/ 0 h 43"/>
                  <a:gd name="T12" fmla="*/ 2147483647 w 45"/>
                  <a:gd name="T13" fmla="*/ 0 h 43"/>
                  <a:gd name="T14" fmla="*/ 2147483647 w 45"/>
                  <a:gd name="T15" fmla="*/ 2147483647 h 43"/>
                  <a:gd name="T16" fmla="*/ 2147483647 w 45"/>
                  <a:gd name="T17" fmla="*/ 2147483647 h 43"/>
                  <a:gd name="T18" fmla="*/ 2147483647 w 45"/>
                  <a:gd name="T19" fmla="*/ 2147483647 h 43"/>
                  <a:gd name="T20" fmla="*/ 2147483647 w 45"/>
                  <a:gd name="T21" fmla="*/ 2147483647 h 43"/>
                  <a:gd name="T22" fmla="*/ 0 w 45"/>
                  <a:gd name="T23" fmla="*/ 2147483647 h 4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5"/>
                  <a:gd name="T37" fmla="*/ 0 h 43"/>
                  <a:gd name="T38" fmla="*/ 45 w 45"/>
                  <a:gd name="T39" fmla="*/ 43 h 4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5" h="43">
                    <a:moveTo>
                      <a:pt x="0" y="31"/>
                    </a:moveTo>
                    <a:lnTo>
                      <a:pt x="16" y="27"/>
                    </a:lnTo>
                    <a:lnTo>
                      <a:pt x="6" y="21"/>
                    </a:lnTo>
                    <a:lnTo>
                      <a:pt x="16" y="7"/>
                    </a:lnTo>
                    <a:lnTo>
                      <a:pt x="23" y="16"/>
                    </a:lnTo>
                    <a:lnTo>
                      <a:pt x="23" y="0"/>
                    </a:lnTo>
                    <a:lnTo>
                      <a:pt x="44" y="0"/>
                    </a:lnTo>
                    <a:lnTo>
                      <a:pt x="42" y="16"/>
                    </a:lnTo>
                    <a:lnTo>
                      <a:pt x="30" y="23"/>
                    </a:lnTo>
                    <a:lnTo>
                      <a:pt x="30" y="42"/>
                    </a:lnTo>
                    <a:lnTo>
                      <a:pt x="16" y="30"/>
                    </a:lnTo>
                    <a:lnTo>
                      <a:pt x="0" y="31"/>
                    </a:lnTo>
                  </a:path>
                </a:pathLst>
              </a:custGeom>
              <a:grpFill/>
              <a:ln w="9525" cap="rnd">
                <a:solidFill>
                  <a:srgbClr val="C6C6C6"/>
                </a:solidFill>
                <a:round/>
                <a:headEnd/>
                <a:tailEnd/>
              </a:ln>
            </p:spPr>
            <p:txBody>
              <a:bodyPr lIns="100584" tIns="50292" rIns="100584" bIns="50292"/>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noFill/>
                  <a:effectLst/>
                  <a:uLnTx/>
                  <a:uFillTx/>
                  <a:latin typeface="Times New Roman"/>
                  <a:ea typeface="ＭＳ Ｐゴシック" charset="0"/>
                </a:endParaRPr>
              </a:p>
            </p:txBody>
          </p:sp>
          <p:sp>
            <p:nvSpPr>
              <p:cNvPr id="107" name="Freeform 102">
                <a:extLst>
                  <a:ext uri="{FF2B5EF4-FFF2-40B4-BE49-F238E27FC236}">
                    <a16:creationId xmlns:a16="http://schemas.microsoft.com/office/drawing/2014/main" id="{7C4C540F-4773-5606-D07A-4E5EFA848DFE}"/>
                  </a:ext>
                </a:extLst>
              </p:cNvPr>
              <p:cNvSpPr>
                <a:spLocks/>
              </p:cNvSpPr>
              <p:nvPr/>
            </p:nvSpPr>
            <p:spPr bwMode="gray">
              <a:xfrm>
                <a:off x="8114616" y="5219220"/>
                <a:ext cx="130232" cy="145815"/>
              </a:xfrm>
              <a:custGeom>
                <a:avLst/>
                <a:gdLst>
                  <a:gd name="T0" fmla="*/ 0 w 94"/>
                  <a:gd name="T1" fmla="*/ 2147483647 h 90"/>
                  <a:gd name="T2" fmla="*/ 2147483647 w 94"/>
                  <a:gd name="T3" fmla="*/ 2147483647 h 90"/>
                  <a:gd name="T4" fmla="*/ 2147483647 w 94"/>
                  <a:gd name="T5" fmla="*/ 2147483647 h 90"/>
                  <a:gd name="T6" fmla="*/ 2147483647 w 94"/>
                  <a:gd name="T7" fmla="*/ 0 h 90"/>
                  <a:gd name="T8" fmla="*/ 2147483647 w 94"/>
                  <a:gd name="T9" fmla="*/ 2147483647 h 90"/>
                  <a:gd name="T10" fmla="*/ 2147483647 w 94"/>
                  <a:gd name="T11" fmla="*/ 2147483647 h 90"/>
                  <a:gd name="T12" fmla="*/ 2147483647 w 94"/>
                  <a:gd name="T13" fmla="*/ 2147483647 h 90"/>
                  <a:gd name="T14" fmla="*/ 2147483647 w 94"/>
                  <a:gd name="T15" fmla="*/ 2147483647 h 90"/>
                  <a:gd name="T16" fmla="*/ 2147483647 w 94"/>
                  <a:gd name="T17" fmla="*/ 2147483647 h 90"/>
                  <a:gd name="T18" fmla="*/ 2147483647 w 94"/>
                  <a:gd name="T19" fmla="*/ 2147483647 h 90"/>
                  <a:gd name="T20" fmla="*/ 2147483647 w 94"/>
                  <a:gd name="T21" fmla="*/ 2147483647 h 90"/>
                  <a:gd name="T22" fmla="*/ 2147483647 w 94"/>
                  <a:gd name="T23" fmla="*/ 2147483647 h 90"/>
                  <a:gd name="T24" fmla="*/ 0 w 94"/>
                  <a:gd name="T25" fmla="*/ 2147483647 h 9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94"/>
                  <a:gd name="T40" fmla="*/ 0 h 90"/>
                  <a:gd name="T41" fmla="*/ 94 w 94"/>
                  <a:gd name="T42" fmla="*/ 90 h 9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94" h="90">
                    <a:moveTo>
                      <a:pt x="0" y="77"/>
                    </a:moveTo>
                    <a:lnTo>
                      <a:pt x="19" y="50"/>
                    </a:lnTo>
                    <a:lnTo>
                      <a:pt x="53" y="29"/>
                    </a:lnTo>
                    <a:lnTo>
                      <a:pt x="70" y="0"/>
                    </a:lnTo>
                    <a:lnTo>
                      <a:pt x="81" y="8"/>
                    </a:lnTo>
                    <a:lnTo>
                      <a:pt x="91" y="5"/>
                    </a:lnTo>
                    <a:lnTo>
                      <a:pt x="93" y="15"/>
                    </a:lnTo>
                    <a:lnTo>
                      <a:pt x="75" y="37"/>
                    </a:lnTo>
                    <a:lnTo>
                      <a:pt x="79" y="46"/>
                    </a:lnTo>
                    <a:lnTo>
                      <a:pt x="60" y="50"/>
                    </a:lnTo>
                    <a:lnTo>
                      <a:pt x="49" y="79"/>
                    </a:lnTo>
                    <a:lnTo>
                      <a:pt x="29" y="89"/>
                    </a:lnTo>
                    <a:lnTo>
                      <a:pt x="0" y="77"/>
                    </a:lnTo>
                  </a:path>
                </a:pathLst>
              </a:custGeom>
              <a:grpFill/>
              <a:ln w="9525" cap="rnd">
                <a:solidFill>
                  <a:srgbClr val="C6C6C6"/>
                </a:solidFill>
                <a:round/>
                <a:headEnd/>
                <a:tailEnd/>
              </a:ln>
            </p:spPr>
            <p:txBody>
              <a:bodyPr lIns="100584" tIns="50292" rIns="100584" bIns="50292"/>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noFill/>
                  <a:effectLst/>
                  <a:uLnTx/>
                  <a:uFillTx/>
                  <a:latin typeface="Times New Roman"/>
                  <a:ea typeface="ＭＳ Ｐゴシック" charset="0"/>
                </a:endParaRPr>
              </a:p>
            </p:txBody>
          </p:sp>
          <p:sp>
            <p:nvSpPr>
              <p:cNvPr id="108" name="Freeform 103">
                <a:extLst>
                  <a:ext uri="{FF2B5EF4-FFF2-40B4-BE49-F238E27FC236}">
                    <a16:creationId xmlns:a16="http://schemas.microsoft.com/office/drawing/2014/main" id="{6D1DDC63-9E39-470F-014D-695453C8B7A7}"/>
                  </a:ext>
                </a:extLst>
              </p:cNvPr>
              <p:cNvSpPr>
                <a:spLocks/>
              </p:cNvSpPr>
              <p:nvPr/>
            </p:nvSpPr>
            <p:spPr bwMode="gray">
              <a:xfrm>
                <a:off x="8211456" y="5064498"/>
                <a:ext cx="102404" cy="154721"/>
              </a:xfrm>
              <a:custGeom>
                <a:avLst/>
                <a:gdLst>
                  <a:gd name="T0" fmla="*/ 0 w 73"/>
                  <a:gd name="T1" fmla="*/ 0 h 99"/>
                  <a:gd name="T2" fmla="*/ 2147483647 w 73"/>
                  <a:gd name="T3" fmla="*/ 2147483647 h 99"/>
                  <a:gd name="T4" fmla="*/ 2147483647 w 73"/>
                  <a:gd name="T5" fmla="*/ 2147483647 h 99"/>
                  <a:gd name="T6" fmla="*/ 2147483647 w 73"/>
                  <a:gd name="T7" fmla="*/ 2147483647 h 99"/>
                  <a:gd name="T8" fmla="*/ 2147483647 w 73"/>
                  <a:gd name="T9" fmla="*/ 2147483647 h 99"/>
                  <a:gd name="T10" fmla="*/ 2147483647 w 73"/>
                  <a:gd name="T11" fmla="*/ 2147483647 h 99"/>
                  <a:gd name="T12" fmla="*/ 2147483647 w 73"/>
                  <a:gd name="T13" fmla="*/ 2147483647 h 99"/>
                  <a:gd name="T14" fmla="*/ 2147483647 w 73"/>
                  <a:gd name="T15" fmla="*/ 2147483647 h 99"/>
                  <a:gd name="T16" fmla="*/ 2147483647 w 73"/>
                  <a:gd name="T17" fmla="*/ 2147483647 h 99"/>
                  <a:gd name="T18" fmla="*/ 2147483647 w 73"/>
                  <a:gd name="T19" fmla="*/ 2147483647 h 99"/>
                  <a:gd name="T20" fmla="*/ 2147483647 w 73"/>
                  <a:gd name="T21" fmla="*/ 2147483647 h 99"/>
                  <a:gd name="T22" fmla="*/ 2147483647 w 73"/>
                  <a:gd name="T23" fmla="*/ 2147483647 h 99"/>
                  <a:gd name="T24" fmla="*/ 2147483647 w 73"/>
                  <a:gd name="T25" fmla="*/ 2147483647 h 99"/>
                  <a:gd name="T26" fmla="*/ 2147483647 w 73"/>
                  <a:gd name="T27" fmla="*/ 2147483647 h 99"/>
                  <a:gd name="T28" fmla="*/ 2147483647 w 73"/>
                  <a:gd name="T29" fmla="*/ 2147483647 h 99"/>
                  <a:gd name="T30" fmla="*/ 0 w 73"/>
                  <a:gd name="T31" fmla="*/ 0 h 9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73"/>
                  <a:gd name="T49" fmla="*/ 0 h 99"/>
                  <a:gd name="T50" fmla="*/ 73 w 73"/>
                  <a:gd name="T51" fmla="*/ 99 h 9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73" h="99">
                    <a:moveTo>
                      <a:pt x="0" y="0"/>
                    </a:moveTo>
                    <a:lnTo>
                      <a:pt x="20" y="10"/>
                    </a:lnTo>
                    <a:lnTo>
                      <a:pt x="24" y="31"/>
                    </a:lnTo>
                    <a:lnTo>
                      <a:pt x="33" y="38"/>
                    </a:lnTo>
                    <a:lnTo>
                      <a:pt x="38" y="28"/>
                    </a:lnTo>
                    <a:lnTo>
                      <a:pt x="42" y="44"/>
                    </a:lnTo>
                    <a:lnTo>
                      <a:pt x="72" y="44"/>
                    </a:lnTo>
                    <a:lnTo>
                      <a:pt x="65" y="65"/>
                    </a:lnTo>
                    <a:lnTo>
                      <a:pt x="51" y="69"/>
                    </a:lnTo>
                    <a:lnTo>
                      <a:pt x="39" y="98"/>
                    </a:lnTo>
                    <a:lnTo>
                      <a:pt x="25" y="98"/>
                    </a:lnTo>
                    <a:lnTo>
                      <a:pt x="32" y="87"/>
                    </a:lnTo>
                    <a:lnTo>
                      <a:pt x="14" y="68"/>
                    </a:lnTo>
                    <a:lnTo>
                      <a:pt x="28" y="49"/>
                    </a:lnTo>
                    <a:lnTo>
                      <a:pt x="25" y="35"/>
                    </a:lnTo>
                    <a:lnTo>
                      <a:pt x="0" y="0"/>
                    </a:lnTo>
                  </a:path>
                </a:pathLst>
              </a:custGeom>
              <a:grpFill/>
              <a:ln w="9525" cap="rnd">
                <a:solidFill>
                  <a:srgbClr val="C6C6C6"/>
                </a:solidFill>
                <a:round/>
                <a:headEnd/>
                <a:tailEnd/>
              </a:ln>
            </p:spPr>
            <p:txBody>
              <a:bodyPr lIns="100584" tIns="50292" rIns="100584" bIns="50292"/>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noFill/>
                  <a:effectLst/>
                  <a:uLnTx/>
                  <a:uFillTx/>
                  <a:latin typeface="Times New Roman"/>
                  <a:ea typeface="ＭＳ Ｐゴシック" charset="0"/>
                </a:endParaRPr>
              </a:p>
            </p:txBody>
          </p:sp>
          <p:sp>
            <p:nvSpPr>
              <p:cNvPr id="109" name="Freeform 104">
                <a:extLst>
                  <a:ext uri="{FF2B5EF4-FFF2-40B4-BE49-F238E27FC236}">
                    <a16:creationId xmlns:a16="http://schemas.microsoft.com/office/drawing/2014/main" id="{4E9637D6-B47C-8021-3DBC-6325ED56D920}"/>
                  </a:ext>
                </a:extLst>
              </p:cNvPr>
              <p:cNvSpPr>
                <a:spLocks/>
              </p:cNvSpPr>
              <p:nvPr/>
            </p:nvSpPr>
            <p:spPr bwMode="gray">
              <a:xfrm>
                <a:off x="3844786" y="4101671"/>
                <a:ext cx="69012" cy="84595"/>
              </a:xfrm>
              <a:custGeom>
                <a:avLst/>
                <a:gdLst>
                  <a:gd name="T0" fmla="*/ 0 w 49"/>
                  <a:gd name="T1" fmla="*/ 2147483647 h 52"/>
                  <a:gd name="T2" fmla="*/ 2147483647 w 49"/>
                  <a:gd name="T3" fmla="*/ 2147483647 h 52"/>
                  <a:gd name="T4" fmla="*/ 2147483647 w 49"/>
                  <a:gd name="T5" fmla="*/ 2147483647 h 52"/>
                  <a:gd name="T6" fmla="*/ 2147483647 w 49"/>
                  <a:gd name="T7" fmla="*/ 0 h 52"/>
                  <a:gd name="T8" fmla="*/ 2147483647 w 49"/>
                  <a:gd name="T9" fmla="*/ 2147483647 h 52"/>
                  <a:gd name="T10" fmla="*/ 0 w 49"/>
                  <a:gd name="T11" fmla="*/ 2147483647 h 52"/>
                  <a:gd name="T12" fmla="*/ 0 60000 65536"/>
                  <a:gd name="T13" fmla="*/ 0 60000 65536"/>
                  <a:gd name="T14" fmla="*/ 0 60000 65536"/>
                  <a:gd name="T15" fmla="*/ 0 60000 65536"/>
                  <a:gd name="T16" fmla="*/ 0 60000 65536"/>
                  <a:gd name="T17" fmla="*/ 0 60000 65536"/>
                  <a:gd name="T18" fmla="*/ 0 w 49"/>
                  <a:gd name="T19" fmla="*/ 0 h 52"/>
                  <a:gd name="T20" fmla="*/ 49 w 49"/>
                  <a:gd name="T21" fmla="*/ 52 h 52"/>
                </a:gdLst>
                <a:ahLst/>
                <a:cxnLst>
                  <a:cxn ang="T12">
                    <a:pos x="T0" y="T1"/>
                  </a:cxn>
                  <a:cxn ang="T13">
                    <a:pos x="T2" y="T3"/>
                  </a:cxn>
                  <a:cxn ang="T14">
                    <a:pos x="T4" y="T5"/>
                  </a:cxn>
                  <a:cxn ang="T15">
                    <a:pos x="T6" y="T7"/>
                  </a:cxn>
                  <a:cxn ang="T16">
                    <a:pos x="T8" y="T9"/>
                  </a:cxn>
                  <a:cxn ang="T17">
                    <a:pos x="T10" y="T11"/>
                  </a:cxn>
                </a:cxnLst>
                <a:rect l="T18" t="T19" r="T20" b="T21"/>
                <a:pathLst>
                  <a:path w="49" h="52">
                    <a:moveTo>
                      <a:pt x="0" y="26"/>
                    </a:moveTo>
                    <a:lnTo>
                      <a:pt x="20" y="51"/>
                    </a:lnTo>
                    <a:lnTo>
                      <a:pt x="44" y="51"/>
                    </a:lnTo>
                    <a:lnTo>
                      <a:pt x="48" y="0"/>
                    </a:lnTo>
                    <a:lnTo>
                      <a:pt x="31" y="2"/>
                    </a:lnTo>
                    <a:lnTo>
                      <a:pt x="0" y="26"/>
                    </a:lnTo>
                  </a:path>
                </a:pathLst>
              </a:custGeom>
              <a:grpFill/>
              <a:ln w="9525" cap="rnd">
                <a:solidFill>
                  <a:srgbClr val="C6C6C6"/>
                </a:solidFill>
                <a:round/>
                <a:headEnd/>
                <a:tailEnd/>
              </a:ln>
            </p:spPr>
            <p:txBody>
              <a:bodyPr lIns="100584" tIns="50292" rIns="100584" bIns="50292"/>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noFill/>
                  <a:effectLst/>
                  <a:uLnTx/>
                  <a:uFillTx/>
                  <a:latin typeface="Times New Roman"/>
                  <a:ea typeface="ＭＳ Ｐゴシック" charset="0"/>
                </a:endParaRPr>
              </a:p>
            </p:txBody>
          </p:sp>
          <p:sp>
            <p:nvSpPr>
              <p:cNvPr id="110" name="Freeform 105">
                <a:extLst>
                  <a:ext uri="{FF2B5EF4-FFF2-40B4-BE49-F238E27FC236}">
                    <a16:creationId xmlns:a16="http://schemas.microsoft.com/office/drawing/2014/main" id="{DB623E9B-CBFB-2978-B439-19FF44CC51B8}"/>
                  </a:ext>
                </a:extLst>
              </p:cNvPr>
              <p:cNvSpPr>
                <a:spLocks/>
              </p:cNvSpPr>
              <p:nvPr/>
            </p:nvSpPr>
            <p:spPr bwMode="gray">
              <a:xfrm>
                <a:off x="5432058" y="2725885"/>
                <a:ext cx="447464" cy="399601"/>
              </a:xfrm>
              <a:custGeom>
                <a:avLst/>
                <a:gdLst>
                  <a:gd name="T0" fmla="*/ 2147483647 w 321"/>
                  <a:gd name="T1" fmla="*/ 2147483647 h 253"/>
                  <a:gd name="T2" fmla="*/ 2147483647 w 321"/>
                  <a:gd name="T3" fmla="*/ 2147483647 h 253"/>
                  <a:gd name="T4" fmla="*/ 2147483647 w 321"/>
                  <a:gd name="T5" fmla="*/ 2147483647 h 253"/>
                  <a:gd name="T6" fmla="*/ 2147483647 w 321"/>
                  <a:gd name="T7" fmla="*/ 2147483647 h 253"/>
                  <a:gd name="T8" fmla="*/ 2147483647 w 321"/>
                  <a:gd name="T9" fmla="*/ 2147483647 h 253"/>
                  <a:gd name="T10" fmla="*/ 2147483647 w 321"/>
                  <a:gd name="T11" fmla="*/ 2147483647 h 253"/>
                  <a:gd name="T12" fmla="*/ 2147483647 w 321"/>
                  <a:gd name="T13" fmla="*/ 2147483647 h 253"/>
                  <a:gd name="T14" fmla="*/ 2147483647 w 321"/>
                  <a:gd name="T15" fmla="*/ 2147483647 h 253"/>
                  <a:gd name="T16" fmla="*/ 2147483647 w 321"/>
                  <a:gd name="T17" fmla="*/ 2147483647 h 253"/>
                  <a:gd name="T18" fmla="*/ 2147483647 w 321"/>
                  <a:gd name="T19" fmla="*/ 2147483647 h 253"/>
                  <a:gd name="T20" fmla="*/ 2147483647 w 321"/>
                  <a:gd name="T21" fmla="*/ 2147483647 h 253"/>
                  <a:gd name="T22" fmla="*/ 2147483647 w 321"/>
                  <a:gd name="T23" fmla="*/ 2147483647 h 253"/>
                  <a:gd name="T24" fmla="*/ 2147483647 w 321"/>
                  <a:gd name="T25" fmla="*/ 2147483647 h 253"/>
                  <a:gd name="T26" fmla="*/ 2147483647 w 321"/>
                  <a:gd name="T27" fmla="*/ 2147483647 h 253"/>
                  <a:gd name="T28" fmla="*/ 2147483647 w 321"/>
                  <a:gd name="T29" fmla="*/ 2147483647 h 253"/>
                  <a:gd name="T30" fmla="*/ 2147483647 w 321"/>
                  <a:gd name="T31" fmla="*/ 2147483647 h 253"/>
                  <a:gd name="T32" fmla="*/ 2147483647 w 321"/>
                  <a:gd name="T33" fmla="*/ 2147483647 h 253"/>
                  <a:gd name="T34" fmla="*/ 2147483647 w 321"/>
                  <a:gd name="T35" fmla="*/ 2147483647 h 253"/>
                  <a:gd name="T36" fmla="*/ 2147483647 w 321"/>
                  <a:gd name="T37" fmla="*/ 2147483647 h 253"/>
                  <a:gd name="T38" fmla="*/ 2147483647 w 321"/>
                  <a:gd name="T39" fmla="*/ 2147483647 h 253"/>
                  <a:gd name="T40" fmla="*/ 2147483647 w 321"/>
                  <a:gd name="T41" fmla="*/ 2147483647 h 253"/>
                  <a:gd name="T42" fmla="*/ 2147483647 w 321"/>
                  <a:gd name="T43" fmla="*/ 2147483647 h 253"/>
                  <a:gd name="T44" fmla="*/ 2147483647 w 321"/>
                  <a:gd name="T45" fmla="*/ 0 h 253"/>
                  <a:gd name="T46" fmla="*/ 2147483647 w 321"/>
                  <a:gd name="T47" fmla="*/ 2147483647 h 253"/>
                  <a:gd name="T48" fmla="*/ 2147483647 w 321"/>
                  <a:gd name="T49" fmla="*/ 2147483647 h 253"/>
                  <a:gd name="T50" fmla="*/ 2147483647 w 321"/>
                  <a:gd name="T51" fmla="*/ 2147483647 h 253"/>
                  <a:gd name="T52" fmla="*/ 2147483647 w 321"/>
                  <a:gd name="T53" fmla="*/ 2147483647 h 253"/>
                  <a:gd name="T54" fmla="*/ 2147483647 w 321"/>
                  <a:gd name="T55" fmla="*/ 2147483647 h 253"/>
                  <a:gd name="T56" fmla="*/ 2147483647 w 321"/>
                  <a:gd name="T57" fmla="*/ 2147483647 h 253"/>
                  <a:gd name="T58" fmla="*/ 2147483647 w 321"/>
                  <a:gd name="T59" fmla="*/ 2147483647 h 253"/>
                  <a:gd name="T60" fmla="*/ 2147483647 w 321"/>
                  <a:gd name="T61" fmla="*/ 2147483647 h 253"/>
                  <a:gd name="T62" fmla="*/ 2147483647 w 321"/>
                  <a:gd name="T63" fmla="*/ 2147483647 h 253"/>
                  <a:gd name="T64" fmla="*/ 2147483647 w 321"/>
                  <a:gd name="T65" fmla="*/ 2147483647 h 253"/>
                  <a:gd name="T66" fmla="*/ 2147483647 w 321"/>
                  <a:gd name="T67" fmla="*/ 2147483647 h 253"/>
                  <a:gd name="T68" fmla="*/ 2147483647 w 321"/>
                  <a:gd name="T69" fmla="*/ 2147483647 h 253"/>
                  <a:gd name="T70" fmla="*/ 2147483647 w 321"/>
                  <a:gd name="T71" fmla="*/ 2147483647 h 253"/>
                  <a:gd name="T72" fmla="*/ 2147483647 w 321"/>
                  <a:gd name="T73" fmla="*/ 2147483647 h 253"/>
                  <a:gd name="T74" fmla="*/ 2147483647 w 321"/>
                  <a:gd name="T75" fmla="*/ 2147483647 h 253"/>
                  <a:gd name="T76" fmla="*/ 2147483647 w 321"/>
                  <a:gd name="T77" fmla="*/ 2147483647 h 253"/>
                  <a:gd name="T78" fmla="*/ 2147483647 w 321"/>
                  <a:gd name="T79" fmla="*/ 2147483647 h 253"/>
                  <a:gd name="T80" fmla="*/ 0 w 321"/>
                  <a:gd name="T81" fmla="*/ 2147483647 h 25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21"/>
                  <a:gd name="T124" fmla="*/ 0 h 253"/>
                  <a:gd name="T125" fmla="*/ 321 w 321"/>
                  <a:gd name="T126" fmla="*/ 253 h 253"/>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21" h="253">
                    <a:moveTo>
                      <a:pt x="0" y="188"/>
                    </a:moveTo>
                    <a:lnTo>
                      <a:pt x="1" y="197"/>
                    </a:lnTo>
                    <a:lnTo>
                      <a:pt x="30" y="192"/>
                    </a:lnTo>
                    <a:lnTo>
                      <a:pt x="31" y="195"/>
                    </a:lnTo>
                    <a:lnTo>
                      <a:pt x="0" y="202"/>
                    </a:lnTo>
                    <a:lnTo>
                      <a:pt x="7" y="207"/>
                    </a:lnTo>
                    <a:lnTo>
                      <a:pt x="5" y="220"/>
                    </a:lnTo>
                    <a:lnTo>
                      <a:pt x="25" y="208"/>
                    </a:lnTo>
                    <a:lnTo>
                      <a:pt x="4" y="227"/>
                    </a:lnTo>
                    <a:lnTo>
                      <a:pt x="16" y="227"/>
                    </a:lnTo>
                    <a:lnTo>
                      <a:pt x="7" y="245"/>
                    </a:lnTo>
                    <a:lnTo>
                      <a:pt x="39" y="252"/>
                    </a:lnTo>
                    <a:lnTo>
                      <a:pt x="62" y="235"/>
                    </a:lnTo>
                    <a:lnTo>
                      <a:pt x="68" y="220"/>
                    </a:lnTo>
                    <a:lnTo>
                      <a:pt x="76" y="235"/>
                    </a:lnTo>
                    <a:lnTo>
                      <a:pt x="90" y="217"/>
                    </a:lnTo>
                    <a:lnTo>
                      <a:pt x="86" y="201"/>
                    </a:lnTo>
                    <a:lnTo>
                      <a:pt x="94" y="194"/>
                    </a:lnTo>
                    <a:lnTo>
                      <a:pt x="86" y="186"/>
                    </a:lnTo>
                    <a:lnTo>
                      <a:pt x="89" y="151"/>
                    </a:lnTo>
                    <a:lnTo>
                      <a:pt x="112" y="142"/>
                    </a:lnTo>
                    <a:lnTo>
                      <a:pt x="107" y="132"/>
                    </a:lnTo>
                    <a:lnTo>
                      <a:pt x="118" y="105"/>
                    </a:lnTo>
                    <a:lnTo>
                      <a:pt x="139" y="83"/>
                    </a:lnTo>
                    <a:lnTo>
                      <a:pt x="142" y="67"/>
                    </a:lnTo>
                    <a:lnTo>
                      <a:pt x="159" y="63"/>
                    </a:lnTo>
                    <a:lnTo>
                      <a:pt x="163" y="54"/>
                    </a:lnTo>
                    <a:lnTo>
                      <a:pt x="185" y="55"/>
                    </a:lnTo>
                    <a:lnTo>
                      <a:pt x="186" y="44"/>
                    </a:lnTo>
                    <a:lnTo>
                      <a:pt x="192" y="44"/>
                    </a:lnTo>
                    <a:lnTo>
                      <a:pt x="200" y="37"/>
                    </a:lnTo>
                    <a:lnTo>
                      <a:pt x="215" y="48"/>
                    </a:lnTo>
                    <a:lnTo>
                      <a:pt x="240" y="50"/>
                    </a:lnTo>
                    <a:lnTo>
                      <a:pt x="256" y="44"/>
                    </a:lnTo>
                    <a:lnTo>
                      <a:pt x="259" y="26"/>
                    </a:lnTo>
                    <a:lnTo>
                      <a:pt x="284" y="22"/>
                    </a:lnTo>
                    <a:lnTo>
                      <a:pt x="297" y="28"/>
                    </a:lnTo>
                    <a:lnTo>
                      <a:pt x="296" y="44"/>
                    </a:lnTo>
                    <a:lnTo>
                      <a:pt x="319" y="26"/>
                    </a:lnTo>
                    <a:lnTo>
                      <a:pt x="303" y="30"/>
                    </a:lnTo>
                    <a:lnTo>
                      <a:pt x="308" y="25"/>
                    </a:lnTo>
                    <a:lnTo>
                      <a:pt x="291" y="20"/>
                    </a:lnTo>
                    <a:lnTo>
                      <a:pt x="320" y="13"/>
                    </a:lnTo>
                    <a:lnTo>
                      <a:pt x="297" y="4"/>
                    </a:lnTo>
                    <a:lnTo>
                      <a:pt x="283" y="13"/>
                    </a:lnTo>
                    <a:lnTo>
                      <a:pt x="290" y="0"/>
                    </a:lnTo>
                    <a:lnTo>
                      <a:pt x="279" y="0"/>
                    </a:lnTo>
                    <a:lnTo>
                      <a:pt x="271" y="13"/>
                    </a:lnTo>
                    <a:lnTo>
                      <a:pt x="265" y="14"/>
                    </a:lnTo>
                    <a:lnTo>
                      <a:pt x="265" y="1"/>
                    </a:lnTo>
                    <a:lnTo>
                      <a:pt x="247" y="22"/>
                    </a:lnTo>
                    <a:lnTo>
                      <a:pt x="257" y="5"/>
                    </a:lnTo>
                    <a:lnTo>
                      <a:pt x="247" y="0"/>
                    </a:lnTo>
                    <a:lnTo>
                      <a:pt x="225" y="23"/>
                    </a:lnTo>
                    <a:lnTo>
                      <a:pt x="203" y="16"/>
                    </a:lnTo>
                    <a:lnTo>
                      <a:pt x="210" y="28"/>
                    </a:lnTo>
                    <a:lnTo>
                      <a:pt x="200" y="22"/>
                    </a:lnTo>
                    <a:lnTo>
                      <a:pt x="186" y="37"/>
                    </a:lnTo>
                    <a:lnTo>
                      <a:pt x="188" y="25"/>
                    </a:lnTo>
                    <a:lnTo>
                      <a:pt x="180" y="34"/>
                    </a:lnTo>
                    <a:lnTo>
                      <a:pt x="173" y="28"/>
                    </a:lnTo>
                    <a:lnTo>
                      <a:pt x="178" y="39"/>
                    </a:lnTo>
                    <a:lnTo>
                      <a:pt x="161" y="34"/>
                    </a:lnTo>
                    <a:lnTo>
                      <a:pt x="158" y="48"/>
                    </a:lnTo>
                    <a:lnTo>
                      <a:pt x="142" y="55"/>
                    </a:lnTo>
                    <a:lnTo>
                      <a:pt x="155" y="55"/>
                    </a:lnTo>
                    <a:lnTo>
                      <a:pt x="131" y="62"/>
                    </a:lnTo>
                    <a:lnTo>
                      <a:pt x="125" y="73"/>
                    </a:lnTo>
                    <a:lnTo>
                      <a:pt x="133" y="73"/>
                    </a:lnTo>
                    <a:lnTo>
                      <a:pt x="102" y="90"/>
                    </a:lnTo>
                    <a:lnTo>
                      <a:pt x="91" y="120"/>
                    </a:lnTo>
                    <a:lnTo>
                      <a:pt x="56" y="146"/>
                    </a:lnTo>
                    <a:lnTo>
                      <a:pt x="62" y="152"/>
                    </a:lnTo>
                    <a:lnTo>
                      <a:pt x="78" y="148"/>
                    </a:lnTo>
                    <a:lnTo>
                      <a:pt x="43" y="155"/>
                    </a:lnTo>
                    <a:lnTo>
                      <a:pt x="25" y="165"/>
                    </a:lnTo>
                    <a:lnTo>
                      <a:pt x="30" y="171"/>
                    </a:lnTo>
                    <a:lnTo>
                      <a:pt x="16" y="171"/>
                    </a:lnTo>
                    <a:lnTo>
                      <a:pt x="17" y="179"/>
                    </a:lnTo>
                    <a:lnTo>
                      <a:pt x="1" y="179"/>
                    </a:lnTo>
                    <a:lnTo>
                      <a:pt x="16" y="184"/>
                    </a:lnTo>
                    <a:lnTo>
                      <a:pt x="0" y="188"/>
                    </a:lnTo>
                  </a:path>
                </a:pathLst>
              </a:custGeom>
              <a:grpFill/>
              <a:ln w="9525" cap="rnd">
                <a:solidFill>
                  <a:srgbClr val="C6C6C6"/>
                </a:solidFill>
                <a:round/>
                <a:headEnd/>
                <a:tailEnd/>
              </a:ln>
            </p:spPr>
            <p:txBody>
              <a:bodyPr lIns="100584" tIns="50292" rIns="100584" bIns="50292"/>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noFill/>
                  <a:effectLst/>
                  <a:uLnTx/>
                  <a:uFillTx/>
                  <a:latin typeface="Times New Roman"/>
                  <a:ea typeface="ＭＳ Ｐゴシック" charset="0"/>
                </a:endParaRPr>
              </a:p>
            </p:txBody>
          </p:sp>
          <p:sp>
            <p:nvSpPr>
              <p:cNvPr id="111" name="Freeform 106">
                <a:extLst>
                  <a:ext uri="{FF2B5EF4-FFF2-40B4-BE49-F238E27FC236}">
                    <a16:creationId xmlns:a16="http://schemas.microsoft.com/office/drawing/2014/main" id="{C85ABC2C-3CC7-D7CE-6B99-A0801694C74A}"/>
                  </a:ext>
                </a:extLst>
              </p:cNvPr>
              <p:cNvSpPr>
                <a:spLocks/>
              </p:cNvSpPr>
              <p:nvPr/>
            </p:nvSpPr>
            <p:spPr bwMode="gray">
              <a:xfrm>
                <a:off x="6391546" y="3647528"/>
                <a:ext cx="290518" cy="284952"/>
              </a:xfrm>
              <a:custGeom>
                <a:avLst/>
                <a:gdLst>
                  <a:gd name="T0" fmla="*/ 0 w 208"/>
                  <a:gd name="T1" fmla="*/ 2147483647 h 179"/>
                  <a:gd name="T2" fmla="*/ 2147483647 w 208"/>
                  <a:gd name="T3" fmla="*/ 2147483647 h 179"/>
                  <a:gd name="T4" fmla="*/ 2147483647 w 208"/>
                  <a:gd name="T5" fmla="*/ 2147483647 h 179"/>
                  <a:gd name="T6" fmla="*/ 2147483647 w 208"/>
                  <a:gd name="T7" fmla="*/ 2147483647 h 179"/>
                  <a:gd name="T8" fmla="*/ 2147483647 w 208"/>
                  <a:gd name="T9" fmla="*/ 2147483647 h 179"/>
                  <a:gd name="T10" fmla="*/ 2147483647 w 208"/>
                  <a:gd name="T11" fmla="*/ 2147483647 h 179"/>
                  <a:gd name="T12" fmla="*/ 2147483647 w 208"/>
                  <a:gd name="T13" fmla="*/ 2147483647 h 179"/>
                  <a:gd name="T14" fmla="*/ 2147483647 w 208"/>
                  <a:gd name="T15" fmla="*/ 2147483647 h 179"/>
                  <a:gd name="T16" fmla="*/ 2147483647 w 208"/>
                  <a:gd name="T17" fmla="*/ 2147483647 h 179"/>
                  <a:gd name="T18" fmla="*/ 2147483647 w 208"/>
                  <a:gd name="T19" fmla="*/ 2147483647 h 179"/>
                  <a:gd name="T20" fmla="*/ 2147483647 w 208"/>
                  <a:gd name="T21" fmla="*/ 2147483647 h 179"/>
                  <a:gd name="T22" fmla="*/ 2147483647 w 208"/>
                  <a:gd name="T23" fmla="*/ 0 h 179"/>
                  <a:gd name="T24" fmla="*/ 2147483647 w 208"/>
                  <a:gd name="T25" fmla="*/ 2147483647 h 179"/>
                  <a:gd name="T26" fmla="*/ 2147483647 w 208"/>
                  <a:gd name="T27" fmla="*/ 2147483647 h 179"/>
                  <a:gd name="T28" fmla="*/ 2147483647 w 208"/>
                  <a:gd name="T29" fmla="*/ 2147483647 h 179"/>
                  <a:gd name="T30" fmla="*/ 2147483647 w 208"/>
                  <a:gd name="T31" fmla="*/ 2147483647 h 179"/>
                  <a:gd name="T32" fmla="*/ 2147483647 w 208"/>
                  <a:gd name="T33" fmla="*/ 2147483647 h 179"/>
                  <a:gd name="T34" fmla="*/ 2147483647 w 208"/>
                  <a:gd name="T35" fmla="*/ 2147483647 h 179"/>
                  <a:gd name="T36" fmla="*/ 2147483647 w 208"/>
                  <a:gd name="T37" fmla="*/ 2147483647 h 179"/>
                  <a:gd name="T38" fmla="*/ 2147483647 w 208"/>
                  <a:gd name="T39" fmla="*/ 2147483647 h 179"/>
                  <a:gd name="T40" fmla="*/ 2147483647 w 208"/>
                  <a:gd name="T41" fmla="*/ 2147483647 h 179"/>
                  <a:gd name="T42" fmla="*/ 2147483647 w 208"/>
                  <a:gd name="T43" fmla="*/ 2147483647 h 179"/>
                  <a:gd name="T44" fmla="*/ 2147483647 w 208"/>
                  <a:gd name="T45" fmla="*/ 2147483647 h 179"/>
                  <a:gd name="T46" fmla="*/ 2147483647 w 208"/>
                  <a:gd name="T47" fmla="*/ 2147483647 h 179"/>
                  <a:gd name="T48" fmla="*/ 2147483647 w 208"/>
                  <a:gd name="T49" fmla="*/ 2147483647 h 179"/>
                  <a:gd name="T50" fmla="*/ 2147483647 w 208"/>
                  <a:gd name="T51" fmla="*/ 2147483647 h 179"/>
                  <a:gd name="T52" fmla="*/ 2147483647 w 208"/>
                  <a:gd name="T53" fmla="*/ 2147483647 h 179"/>
                  <a:gd name="T54" fmla="*/ 2147483647 w 208"/>
                  <a:gd name="T55" fmla="*/ 2147483647 h 179"/>
                  <a:gd name="T56" fmla="*/ 0 w 208"/>
                  <a:gd name="T57" fmla="*/ 2147483647 h 17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08"/>
                  <a:gd name="T88" fmla="*/ 0 h 179"/>
                  <a:gd name="T89" fmla="*/ 208 w 208"/>
                  <a:gd name="T90" fmla="*/ 179 h 17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08" h="179">
                    <a:moveTo>
                      <a:pt x="0" y="97"/>
                    </a:moveTo>
                    <a:lnTo>
                      <a:pt x="18" y="103"/>
                    </a:lnTo>
                    <a:lnTo>
                      <a:pt x="64" y="97"/>
                    </a:lnTo>
                    <a:lnTo>
                      <a:pt x="73" y="80"/>
                    </a:lnTo>
                    <a:lnTo>
                      <a:pt x="104" y="68"/>
                    </a:lnTo>
                    <a:lnTo>
                      <a:pt x="106" y="54"/>
                    </a:lnTo>
                    <a:lnTo>
                      <a:pt x="117" y="50"/>
                    </a:lnTo>
                    <a:lnTo>
                      <a:pt x="112" y="42"/>
                    </a:lnTo>
                    <a:lnTo>
                      <a:pt x="122" y="41"/>
                    </a:lnTo>
                    <a:lnTo>
                      <a:pt x="131" y="26"/>
                    </a:lnTo>
                    <a:lnTo>
                      <a:pt x="128" y="11"/>
                    </a:lnTo>
                    <a:lnTo>
                      <a:pt x="168" y="0"/>
                    </a:lnTo>
                    <a:lnTo>
                      <a:pt x="207" y="22"/>
                    </a:lnTo>
                    <a:lnTo>
                      <a:pt x="196" y="33"/>
                    </a:lnTo>
                    <a:lnTo>
                      <a:pt x="161" y="33"/>
                    </a:lnTo>
                    <a:lnTo>
                      <a:pt x="161" y="53"/>
                    </a:lnTo>
                    <a:lnTo>
                      <a:pt x="177" y="65"/>
                    </a:lnTo>
                    <a:lnTo>
                      <a:pt x="167" y="72"/>
                    </a:lnTo>
                    <a:lnTo>
                      <a:pt x="170" y="83"/>
                    </a:lnTo>
                    <a:lnTo>
                      <a:pt x="134" y="123"/>
                    </a:lnTo>
                    <a:lnTo>
                      <a:pt x="117" y="123"/>
                    </a:lnTo>
                    <a:lnTo>
                      <a:pt x="106" y="133"/>
                    </a:lnTo>
                    <a:lnTo>
                      <a:pt x="125" y="170"/>
                    </a:lnTo>
                    <a:lnTo>
                      <a:pt x="97" y="170"/>
                    </a:lnTo>
                    <a:lnTo>
                      <a:pt x="88" y="178"/>
                    </a:lnTo>
                    <a:lnTo>
                      <a:pt x="66" y="155"/>
                    </a:lnTo>
                    <a:lnTo>
                      <a:pt x="8" y="160"/>
                    </a:lnTo>
                    <a:lnTo>
                      <a:pt x="28" y="133"/>
                    </a:lnTo>
                    <a:lnTo>
                      <a:pt x="0" y="97"/>
                    </a:lnTo>
                  </a:path>
                </a:pathLst>
              </a:custGeom>
              <a:grpFill/>
              <a:ln w="9525" cap="rnd">
                <a:solidFill>
                  <a:srgbClr val="C6C6C6"/>
                </a:solidFill>
                <a:round/>
                <a:headEnd/>
                <a:tailEnd/>
              </a:ln>
            </p:spPr>
            <p:txBody>
              <a:bodyPr lIns="100584" tIns="50292" rIns="100584" bIns="50292"/>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noFill/>
                  <a:effectLst/>
                  <a:uLnTx/>
                  <a:uFillTx/>
                  <a:latin typeface="Times New Roman"/>
                  <a:ea typeface="ＭＳ Ｐゴシック" charset="0"/>
                </a:endParaRPr>
              </a:p>
            </p:txBody>
          </p:sp>
          <p:sp>
            <p:nvSpPr>
              <p:cNvPr id="112" name="Freeform 107">
                <a:extLst>
                  <a:ext uri="{FF2B5EF4-FFF2-40B4-BE49-F238E27FC236}">
                    <a16:creationId xmlns:a16="http://schemas.microsoft.com/office/drawing/2014/main" id="{A9B67E8B-AA14-A0DE-A1E3-4D9F4641D9DF}"/>
                  </a:ext>
                </a:extLst>
              </p:cNvPr>
              <p:cNvSpPr>
                <a:spLocks/>
              </p:cNvSpPr>
              <p:nvPr/>
            </p:nvSpPr>
            <p:spPr bwMode="gray">
              <a:xfrm>
                <a:off x="3920476" y="4206302"/>
                <a:ext cx="96839" cy="50089"/>
              </a:xfrm>
              <a:custGeom>
                <a:avLst/>
                <a:gdLst>
                  <a:gd name="T0" fmla="*/ 0 w 71"/>
                  <a:gd name="T1" fmla="*/ 2147483647 h 32"/>
                  <a:gd name="T2" fmla="*/ 2147483647 w 71"/>
                  <a:gd name="T3" fmla="*/ 0 h 32"/>
                  <a:gd name="T4" fmla="*/ 2147483647 w 71"/>
                  <a:gd name="T5" fmla="*/ 2147483647 h 32"/>
                  <a:gd name="T6" fmla="*/ 2147483647 w 71"/>
                  <a:gd name="T7" fmla="*/ 0 h 32"/>
                  <a:gd name="T8" fmla="*/ 2147483647 w 71"/>
                  <a:gd name="T9" fmla="*/ 2147483647 h 32"/>
                  <a:gd name="T10" fmla="*/ 2147483647 w 71"/>
                  <a:gd name="T11" fmla="*/ 2147483647 h 32"/>
                  <a:gd name="T12" fmla="*/ 2147483647 w 71"/>
                  <a:gd name="T13" fmla="*/ 2147483647 h 32"/>
                  <a:gd name="T14" fmla="*/ 2147483647 w 71"/>
                  <a:gd name="T15" fmla="*/ 2147483647 h 32"/>
                  <a:gd name="T16" fmla="*/ 2147483647 w 71"/>
                  <a:gd name="T17" fmla="*/ 2147483647 h 32"/>
                  <a:gd name="T18" fmla="*/ 2147483647 w 71"/>
                  <a:gd name="T19" fmla="*/ 2147483647 h 32"/>
                  <a:gd name="T20" fmla="*/ 2147483647 w 71"/>
                  <a:gd name="T21" fmla="*/ 2147483647 h 32"/>
                  <a:gd name="T22" fmla="*/ 0 w 71"/>
                  <a:gd name="T23" fmla="*/ 2147483647 h 3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1"/>
                  <a:gd name="T37" fmla="*/ 0 h 32"/>
                  <a:gd name="T38" fmla="*/ 71 w 71"/>
                  <a:gd name="T39" fmla="*/ 32 h 3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1" h="32">
                    <a:moveTo>
                      <a:pt x="0" y="16"/>
                    </a:moveTo>
                    <a:lnTo>
                      <a:pt x="5" y="0"/>
                    </a:lnTo>
                    <a:lnTo>
                      <a:pt x="20" y="10"/>
                    </a:lnTo>
                    <a:lnTo>
                      <a:pt x="46" y="0"/>
                    </a:lnTo>
                    <a:lnTo>
                      <a:pt x="70" y="12"/>
                    </a:lnTo>
                    <a:lnTo>
                      <a:pt x="63" y="28"/>
                    </a:lnTo>
                    <a:lnTo>
                      <a:pt x="62" y="14"/>
                    </a:lnTo>
                    <a:lnTo>
                      <a:pt x="46" y="9"/>
                    </a:lnTo>
                    <a:lnTo>
                      <a:pt x="33" y="19"/>
                    </a:lnTo>
                    <a:lnTo>
                      <a:pt x="35" y="27"/>
                    </a:lnTo>
                    <a:lnTo>
                      <a:pt x="30" y="31"/>
                    </a:lnTo>
                    <a:lnTo>
                      <a:pt x="0" y="16"/>
                    </a:lnTo>
                  </a:path>
                </a:pathLst>
              </a:custGeom>
              <a:grpFill/>
              <a:ln w="9525" cap="rnd">
                <a:solidFill>
                  <a:srgbClr val="C6C6C6"/>
                </a:solidFill>
                <a:round/>
                <a:headEnd/>
                <a:tailEnd/>
              </a:ln>
            </p:spPr>
            <p:txBody>
              <a:bodyPr lIns="100584" tIns="50292" rIns="100584" bIns="50292"/>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noFill/>
                  <a:effectLst/>
                  <a:uLnTx/>
                  <a:uFillTx/>
                  <a:latin typeface="Times New Roman"/>
                  <a:ea typeface="ＭＳ Ｐゴシック" charset="0"/>
                </a:endParaRPr>
              </a:p>
            </p:txBody>
          </p:sp>
          <p:sp>
            <p:nvSpPr>
              <p:cNvPr id="113" name="Freeform 108">
                <a:extLst>
                  <a:ext uri="{FF2B5EF4-FFF2-40B4-BE49-F238E27FC236}">
                    <a16:creationId xmlns:a16="http://schemas.microsoft.com/office/drawing/2014/main" id="{404FC7DA-0CFF-DF12-BA35-8F6DB36888EF}"/>
                  </a:ext>
                </a:extLst>
              </p:cNvPr>
              <p:cNvSpPr>
                <a:spLocks/>
              </p:cNvSpPr>
              <p:nvPr/>
            </p:nvSpPr>
            <p:spPr bwMode="gray">
              <a:xfrm>
                <a:off x="7771783" y="4444505"/>
                <a:ext cx="170303" cy="151380"/>
              </a:xfrm>
              <a:custGeom>
                <a:avLst/>
                <a:gdLst>
                  <a:gd name="T0" fmla="*/ 0 w 123"/>
                  <a:gd name="T1" fmla="*/ 0 h 97"/>
                  <a:gd name="T2" fmla="*/ 2147483647 w 123"/>
                  <a:gd name="T3" fmla="*/ 2147483647 h 97"/>
                  <a:gd name="T4" fmla="*/ 2147483647 w 123"/>
                  <a:gd name="T5" fmla="*/ 2147483647 h 97"/>
                  <a:gd name="T6" fmla="*/ 2147483647 w 123"/>
                  <a:gd name="T7" fmla="*/ 2147483647 h 97"/>
                  <a:gd name="T8" fmla="*/ 2147483647 w 123"/>
                  <a:gd name="T9" fmla="*/ 2147483647 h 97"/>
                  <a:gd name="T10" fmla="*/ 2147483647 w 123"/>
                  <a:gd name="T11" fmla="*/ 2147483647 h 97"/>
                  <a:gd name="T12" fmla="*/ 2147483647 w 123"/>
                  <a:gd name="T13" fmla="*/ 2147483647 h 97"/>
                  <a:gd name="T14" fmla="*/ 2147483647 w 123"/>
                  <a:gd name="T15" fmla="*/ 2147483647 h 97"/>
                  <a:gd name="T16" fmla="*/ 2147483647 w 123"/>
                  <a:gd name="T17" fmla="*/ 2147483647 h 97"/>
                  <a:gd name="T18" fmla="*/ 2147483647 w 123"/>
                  <a:gd name="T19" fmla="*/ 2147483647 h 97"/>
                  <a:gd name="T20" fmla="*/ 2147483647 w 123"/>
                  <a:gd name="T21" fmla="*/ 2147483647 h 97"/>
                  <a:gd name="T22" fmla="*/ 0 w 123"/>
                  <a:gd name="T23" fmla="*/ 0 h 9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23"/>
                  <a:gd name="T37" fmla="*/ 0 h 97"/>
                  <a:gd name="T38" fmla="*/ 123 w 123"/>
                  <a:gd name="T39" fmla="*/ 97 h 9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23" h="97">
                    <a:moveTo>
                      <a:pt x="0" y="0"/>
                    </a:moveTo>
                    <a:lnTo>
                      <a:pt x="1" y="79"/>
                    </a:lnTo>
                    <a:lnTo>
                      <a:pt x="21" y="83"/>
                    </a:lnTo>
                    <a:lnTo>
                      <a:pt x="41" y="60"/>
                    </a:lnTo>
                    <a:lnTo>
                      <a:pt x="61" y="70"/>
                    </a:lnTo>
                    <a:lnTo>
                      <a:pt x="83" y="91"/>
                    </a:lnTo>
                    <a:lnTo>
                      <a:pt x="122" y="96"/>
                    </a:lnTo>
                    <a:lnTo>
                      <a:pt x="77" y="60"/>
                    </a:lnTo>
                    <a:lnTo>
                      <a:pt x="79" y="44"/>
                    </a:lnTo>
                    <a:lnTo>
                      <a:pt x="60" y="37"/>
                    </a:lnTo>
                    <a:lnTo>
                      <a:pt x="41" y="16"/>
                    </a:lnTo>
                    <a:lnTo>
                      <a:pt x="0" y="0"/>
                    </a:lnTo>
                  </a:path>
                </a:pathLst>
              </a:custGeom>
              <a:grpFill/>
              <a:ln w="9525" cap="rnd">
                <a:solidFill>
                  <a:srgbClr val="C6C6C6"/>
                </a:solidFill>
                <a:round/>
                <a:headEnd/>
                <a:tailEnd/>
              </a:ln>
            </p:spPr>
            <p:txBody>
              <a:bodyPr lIns="100584" tIns="50292" rIns="100584" bIns="50292"/>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noFill/>
                  <a:effectLst/>
                  <a:uLnTx/>
                  <a:uFillTx/>
                  <a:latin typeface="Times New Roman"/>
                  <a:ea typeface="ＭＳ Ｐゴシック" charset="0"/>
                </a:endParaRPr>
              </a:p>
            </p:txBody>
          </p:sp>
          <p:sp>
            <p:nvSpPr>
              <p:cNvPr id="114" name="Freeform 109">
                <a:extLst>
                  <a:ext uri="{FF2B5EF4-FFF2-40B4-BE49-F238E27FC236}">
                    <a16:creationId xmlns:a16="http://schemas.microsoft.com/office/drawing/2014/main" id="{B03913CA-1C99-1117-E82B-E06A1B5DC841}"/>
                  </a:ext>
                </a:extLst>
              </p:cNvPr>
              <p:cNvSpPr>
                <a:spLocks/>
              </p:cNvSpPr>
              <p:nvPr/>
            </p:nvSpPr>
            <p:spPr bwMode="gray">
              <a:xfrm>
                <a:off x="7906468" y="4433374"/>
                <a:ext cx="72351" cy="44524"/>
              </a:xfrm>
              <a:custGeom>
                <a:avLst/>
                <a:gdLst>
                  <a:gd name="T0" fmla="*/ 0 w 51"/>
                  <a:gd name="T1" fmla="*/ 2147483647 h 27"/>
                  <a:gd name="T2" fmla="*/ 2147483647 w 51"/>
                  <a:gd name="T3" fmla="*/ 2147483647 h 27"/>
                  <a:gd name="T4" fmla="*/ 2147483647 w 51"/>
                  <a:gd name="T5" fmla="*/ 2147483647 h 27"/>
                  <a:gd name="T6" fmla="*/ 2147483647 w 51"/>
                  <a:gd name="T7" fmla="*/ 0 h 27"/>
                  <a:gd name="T8" fmla="*/ 2147483647 w 51"/>
                  <a:gd name="T9" fmla="*/ 2147483647 h 27"/>
                  <a:gd name="T10" fmla="*/ 0 w 51"/>
                  <a:gd name="T11" fmla="*/ 2147483647 h 27"/>
                  <a:gd name="T12" fmla="*/ 0 60000 65536"/>
                  <a:gd name="T13" fmla="*/ 0 60000 65536"/>
                  <a:gd name="T14" fmla="*/ 0 60000 65536"/>
                  <a:gd name="T15" fmla="*/ 0 60000 65536"/>
                  <a:gd name="T16" fmla="*/ 0 60000 65536"/>
                  <a:gd name="T17" fmla="*/ 0 60000 65536"/>
                  <a:gd name="T18" fmla="*/ 0 w 51"/>
                  <a:gd name="T19" fmla="*/ 0 h 27"/>
                  <a:gd name="T20" fmla="*/ 51 w 51"/>
                  <a:gd name="T21" fmla="*/ 27 h 27"/>
                </a:gdLst>
                <a:ahLst/>
                <a:cxnLst>
                  <a:cxn ang="T12">
                    <a:pos x="T0" y="T1"/>
                  </a:cxn>
                  <a:cxn ang="T13">
                    <a:pos x="T2" y="T3"/>
                  </a:cxn>
                  <a:cxn ang="T14">
                    <a:pos x="T4" y="T5"/>
                  </a:cxn>
                  <a:cxn ang="T15">
                    <a:pos x="T6" y="T7"/>
                  </a:cxn>
                  <a:cxn ang="T16">
                    <a:pos x="T8" y="T9"/>
                  </a:cxn>
                  <a:cxn ang="T17">
                    <a:pos x="T10" y="T11"/>
                  </a:cxn>
                </a:cxnLst>
                <a:rect l="T18" t="T19" r="T20" b="T21"/>
                <a:pathLst>
                  <a:path w="51" h="27">
                    <a:moveTo>
                      <a:pt x="0" y="17"/>
                    </a:moveTo>
                    <a:lnTo>
                      <a:pt x="29" y="26"/>
                    </a:lnTo>
                    <a:lnTo>
                      <a:pt x="50" y="7"/>
                    </a:lnTo>
                    <a:lnTo>
                      <a:pt x="42" y="0"/>
                    </a:lnTo>
                    <a:lnTo>
                      <a:pt x="35" y="9"/>
                    </a:lnTo>
                    <a:lnTo>
                      <a:pt x="0" y="17"/>
                    </a:lnTo>
                  </a:path>
                </a:pathLst>
              </a:custGeom>
              <a:grpFill/>
              <a:ln w="9525" cap="rnd">
                <a:solidFill>
                  <a:srgbClr val="C6C6C6"/>
                </a:solidFill>
                <a:round/>
                <a:headEnd/>
                <a:tailEnd/>
              </a:ln>
            </p:spPr>
            <p:txBody>
              <a:bodyPr lIns="100584" tIns="50292" rIns="100584" bIns="50292"/>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noFill/>
                  <a:effectLst/>
                  <a:uLnTx/>
                  <a:uFillTx/>
                  <a:latin typeface="Times New Roman"/>
                  <a:ea typeface="ＭＳ Ｐゴシック" charset="0"/>
                </a:endParaRPr>
              </a:p>
            </p:txBody>
          </p:sp>
          <p:sp>
            <p:nvSpPr>
              <p:cNvPr id="115" name="Freeform 110">
                <a:extLst>
                  <a:ext uri="{FF2B5EF4-FFF2-40B4-BE49-F238E27FC236}">
                    <a16:creationId xmlns:a16="http://schemas.microsoft.com/office/drawing/2014/main" id="{9642DB81-7BD1-41BA-FB90-72CCB37E23CD}"/>
                  </a:ext>
                </a:extLst>
              </p:cNvPr>
              <p:cNvSpPr>
                <a:spLocks/>
              </p:cNvSpPr>
              <p:nvPr/>
            </p:nvSpPr>
            <p:spPr bwMode="gray">
              <a:xfrm>
                <a:off x="4267761" y="4765077"/>
                <a:ext cx="143589" cy="166964"/>
              </a:xfrm>
              <a:custGeom>
                <a:avLst/>
                <a:gdLst>
                  <a:gd name="T0" fmla="*/ 0 w 102"/>
                  <a:gd name="T1" fmla="*/ 2147483647 h 105"/>
                  <a:gd name="T2" fmla="*/ 2147483647 w 102"/>
                  <a:gd name="T3" fmla="*/ 2147483647 h 105"/>
                  <a:gd name="T4" fmla="*/ 2147483647 w 102"/>
                  <a:gd name="T5" fmla="*/ 0 h 105"/>
                  <a:gd name="T6" fmla="*/ 2147483647 w 102"/>
                  <a:gd name="T7" fmla="*/ 2147483647 h 105"/>
                  <a:gd name="T8" fmla="*/ 2147483647 w 102"/>
                  <a:gd name="T9" fmla="*/ 2147483647 h 105"/>
                  <a:gd name="T10" fmla="*/ 2147483647 w 102"/>
                  <a:gd name="T11" fmla="*/ 2147483647 h 105"/>
                  <a:gd name="T12" fmla="*/ 2147483647 w 102"/>
                  <a:gd name="T13" fmla="*/ 2147483647 h 105"/>
                  <a:gd name="T14" fmla="*/ 2147483647 w 102"/>
                  <a:gd name="T15" fmla="*/ 2147483647 h 105"/>
                  <a:gd name="T16" fmla="*/ 2147483647 w 102"/>
                  <a:gd name="T17" fmla="*/ 2147483647 h 105"/>
                  <a:gd name="T18" fmla="*/ 2147483647 w 102"/>
                  <a:gd name="T19" fmla="*/ 2147483647 h 105"/>
                  <a:gd name="T20" fmla="*/ 2147483647 w 102"/>
                  <a:gd name="T21" fmla="*/ 2147483647 h 105"/>
                  <a:gd name="T22" fmla="*/ 2147483647 w 102"/>
                  <a:gd name="T23" fmla="*/ 2147483647 h 105"/>
                  <a:gd name="T24" fmla="*/ 0 w 102"/>
                  <a:gd name="T25" fmla="*/ 2147483647 h 10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2"/>
                  <a:gd name="T40" fmla="*/ 0 h 105"/>
                  <a:gd name="T41" fmla="*/ 102 w 102"/>
                  <a:gd name="T42" fmla="*/ 105 h 10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2" h="105">
                    <a:moveTo>
                      <a:pt x="0" y="40"/>
                    </a:moveTo>
                    <a:lnTo>
                      <a:pt x="7" y="6"/>
                    </a:lnTo>
                    <a:lnTo>
                      <a:pt x="42" y="0"/>
                    </a:lnTo>
                    <a:lnTo>
                      <a:pt x="55" y="11"/>
                    </a:lnTo>
                    <a:lnTo>
                      <a:pt x="58" y="36"/>
                    </a:lnTo>
                    <a:lnTo>
                      <a:pt x="84" y="40"/>
                    </a:lnTo>
                    <a:lnTo>
                      <a:pt x="88" y="57"/>
                    </a:lnTo>
                    <a:lnTo>
                      <a:pt x="101" y="61"/>
                    </a:lnTo>
                    <a:lnTo>
                      <a:pt x="97" y="83"/>
                    </a:lnTo>
                    <a:lnTo>
                      <a:pt x="85" y="104"/>
                    </a:lnTo>
                    <a:lnTo>
                      <a:pt x="52" y="104"/>
                    </a:lnTo>
                    <a:lnTo>
                      <a:pt x="59" y="79"/>
                    </a:lnTo>
                    <a:lnTo>
                      <a:pt x="0" y="40"/>
                    </a:lnTo>
                  </a:path>
                </a:pathLst>
              </a:custGeom>
              <a:grpFill/>
              <a:ln w="9525" cap="rnd">
                <a:solidFill>
                  <a:srgbClr val="C6C6C6"/>
                </a:solidFill>
                <a:round/>
                <a:headEnd/>
                <a:tailEnd/>
              </a:ln>
            </p:spPr>
            <p:txBody>
              <a:bodyPr lIns="100584" tIns="50292" rIns="100584" bIns="50292"/>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noFill/>
                  <a:effectLst/>
                  <a:uLnTx/>
                  <a:uFillTx/>
                  <a:latin typeface="Times New Roman"/>
                  <a:ea typeface="ＭＳ Ｐゴシック" charset="0"/>
                </a:endParaRPr>
              </a:p>
            </p:txBody>
          </p:sp>
          <p:sp>
            <p:nvSpPr>
              <p:cNvPr id="116" name="Freeform 111">
                <a:extLst>
                  <a:ext uri="{FF2B5EF4-FFF2-40B4-BE49-F238E27FC236}">
                    <a16:creationId xmlns:a16="http://schemas.microsoft.com/office/drawing/2014/main" id="{5A70236C-44EA-5782-7A27-4AA909D7D3BC}"/>
                  </a:ext>
                </a:extLst>
              </p:cNvPr>
              <p:cNvSpPr>
                <a:spLocks/>
              </p:cNvSpPr>
              <p:nvPr/>
            </p:nvSpPr>
            <p:spPr bwMode="gray">
              <a:xfrm>
                <a:off x="3948304" y="4396641"/>
                <a:ext cx="214827" cy="352851"/>
              </a:xfrm>
              <a:custGeom>
                <a:avLst/>
                <a:gdLst>
                  <a:gd name="T0" fmla="*/ 0 w 156"/>
                  <a:gd name="T1" fmla="*/ 2147483647 h 222"/>
                  <a:gd name="T2" fmla="*/ 2147483647 w 156"/>
                  <a:gd name="T3" fmla="*/ 2147483647 h 222"/>
                  <a:gd name="T4" fmla="*/ 2147483647 w 156"/>
                  <a:gd name="T5" fmla="*/ 2147483647 h 222"/>
                  <a:gd name="T6" fmla="*/ 2147483647 w 156"/>
                  <a:gd name="T7" fmla="*/ 2147483647 h 222"/>
                  <a:gd name="T8" fmla="*/ 2147483647 w 156"/>
                  <a:gd name="T9" fmla="*/ 2147483647 h 222"/>
                  <a:gd name="T10" fmla="*/ 2147483647 w 156"/>
                  <a:gd name="T11" fmla="*/ 2147483647 h 222"/>
                  <a:gd name="T12" fmla="*/ 2147483647 w 156"/>
                  <a:gd name="T13" fmla="*/ 2147483647 h 222"/>
                  <a:gd name="T14" fmla="*/ 2147483647 w 156"/>
                  <a:gd name="T15" fmla="*/ 2147483647 h 222"/>
                  <a:gd name="T16" fmla="*/ 2147483647 w 156"/>
                  <a:gd name="T17" fmla="*/ 2147483647 h 222"/>
                  <a:gd name="T18" fmla="*/ 2147483647 w 156"/>
                  <a:gd name="T19" fmla="*/ 2147483647 h 222"/>
                  <a:gd name="T20" fmla="*/ 2147483647 w 156"/>
                  <a:gd name="T21" fmla="*/ 2147483647 h 222"/>
                  <a:gd name="T22" fmla="*/ 2147483647 w 156"/>
                  <a:gd name="T23" fmla="*/ 2147483647 h 222"/>
                  <a:gd name="T24" fmla="*/ 2147483647 w 156"/>
                  <a:gd name="T25" fmla="*/ 2147483647 h 222"/>
                  <a:gd name="T26" fmla="*/ 2147483647 w 156"/>
                  <a:gd name="T27" fmla="*/ 2147483647 h 222"/>
                  <a:gd name="T28" fmla="*/ 2147483647 w 156"/>
                  <a:gd name="T29" fmla="*/ 2147483647 h 222"/>
                  <a:gd name="T30" fmla="*/ 2147483647 w 156"/>
                  <a:gd name="T31" fmla="*/ 2147483647 h 222"/>
                  <a:gd name="T32" fmla="*/ 2147483647 w 156"/>
                  <a:gd name="T33" fmla="*/ 2147483647 h 222"/>
                  <a:gd name="T34" fmla="*/ 2147483647 w 156"/>
                  <a:gd name="T35" fmla="*/ 2147483647 h 222"/>
                  <a:gd name="T36" fmla="*/ 2147483647 w 156"/>
                  <a:gd name="T37" fmla="*/ 2147483647 h 222"/>
                  <a:gd name="T38" fmla="*/ 2147483647 w 156"/>
                  <a:gd name="T39" fmla="*/ 2147483647 h 222"/>
                  <a:gd name="T40" fmla="*/ 2147483647 w 156"/>
                  <a:gd name="T41" fmla="*/ 2147483647 h 222"/>
                  <a:gd name="T42" fmla="*/ 2147483647 w 156"/>
                  <a:gd name="T43" fmla="*/ 0 h 222"/>
                  <a:gd name="T44" fmla="*/ 2147483647 w 156"/>
                  <a:gd name="T45" fmla="*/ 2147483647 h 222"/>
                  <a:gd name="T46" fmla="*/ 2147483647 w 156"/>
                  <a:gd name="T47" fmla="*/ 2147483647 h 222"/>
                  <a:gd name="T48" fmla="*/ 2147483647 w 156"/>
                  <a:gd name="T49" fmla="*/ 2147483647 h 222"/>
                  <a:gd name="T50" fmla="*/ 2147483647 w 156"/>
                  <a:gd name="T51" fmla="*/ 2147483647 h 222"/>
                  <a:gd name="T52" fmla="*/ 2147483647 w 156"/>
                  <a:gd name="T53" fmla="*/ 2147483647 h 222"/>
                  <a:gd name="T54" fmla="*/ 0 w 156"/>
                  <a:gd name="T55" fmla="*/ 2147483647 h 22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56"/>
                  <a:gd name="T85" fmla="*/ 0 h 222"/>
                  <a:gd name="T86" fmla="*/ 156 w 156"/>
                  <a:gd name="T87" fmla="*/ 222 h 222"/>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56" h="222">
                    <a:moveTo>
                      <a:pt x="0" y="51"/>
                    </a:moveTo>
                    <a:lnTo>
                      <a:pt x="2" y="69"/>
                    </a:lnTo>
                    <a:lnTo>
                      <a:pt x="30" y="101"/>
                    </a:lnTo>
                    <a:lnTo>
                      <a:pt x="63" y="172"/>
                    </a:lnTo>
                    <a:lnTo>
                      <a:pt x="133" y="221"/>
                    </a:lnTo>
                    <a:lnTo>
                      <a:pt x="145" y="213"/>
                    </a:lnTo>
                    <a:lnTo>
                      <a:pt x="152" y="197"/>
                    </a:lnTo>
                    <a:lnTo>
                      <a:pt x="142" y="191"/>
                    </a:lnTo>
                    <a:lnTo>
                      <a:pt x="148" y="187"/>
                    </a:lnTo>
                    <a:lnTo>
                      <a:pt x="155" y="150"/>
                    </a:lnTo>
                    <a:lnTo>
                      <a:pt x="143" y="132"/>
                    </a:lnTo>
                    <a:lnTo>
                      <a:pt x="133" y="132"/>
                    </a:lnTo>
                    <a:lnTo>
                      <a:pt x="133" y="113"/>
                    </a:lnTo>
                    <a:lnTo>
                      <a:pt x="120" y="120"/>
                    </a:lnTo>
                    <a:lnTo>
                      <a:pt x="103" y="113"/>
                    </a:lnTo>
                    <a:lnTo>
                      <a:pt x="91" y="90"/>
                    </a:lnTo>
                    <a:lnTo>
                      <a:pt x="110" y="62"/>
                    </a:lnTo>
                    <a:lnTo>
                      <a:pt x="142" y="50"/>
                    </a:lnTo>
                    <a:lnTo>
                      <a:pt x="133" y="45"/>
                    </a:lnTo>
                    <a:lnTo>
                      <a:pt x="137" y="28"/>
                    </a:lnTo>
                    <a:lnTo>
                      <a:pt x="102" y="27"/>
                    </a:lnTo>
                    <a:lnTo>
                      <a:pt x="75" y="0"/>
                    </a:lnTo>
                    <a:lnTo>
                      <a:pt x="69" y="20"/>
                    </a:lnTo>
                    <a:lnTo>
                      <a:pt x="40" y="36"/>
                    </a:lnTo>
                    <a:lnTo>
                      <a:pt x="28" y="58"/>
                    </a:lnTo>
                    <a:lnTo>
                      <a:pt x="11" y="55"/>
                    </a:lnTo>
                    <a:lnTo>
                      <a:pt x="12" y="41"/>
                    </a:lnTo>
                    <a:lnTo>
                      <a:pt x="0" y="51"/>
                    </a:lnTo>
                  </a:path>
                </a:pathLst>
              </a:custGeom>
              <a:grpFill/>
              <a:ln w="9525" cap="rnd">
                <a:solidFill>
                  <a:srgbClr val="C6C6C6"/>
                </a:solidFill>
                <a:round/>
                <a:headEnd/>
                <a:tailEnd/>
              </a:ln>
            </p:spPr>
            <p:txBody>
              <a:bodyPr lIns="100584" tIns="50292" rIns="100584" bIns="50292"/>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noFill/>
                  <a:effectLst/>
                  <a:uLnTx/>
                  <a:uFillTx/>
                  <a:latin typeface="Times New Roman"/>
                  <a:ea typeface="ＭＳ Ｐゴシック" charset="0"/>
                </a:endParaRPr>
              </a:p>
            </p:txBody>
          </p:sp>
          <p:sp>
            <p:nvSpPr>
              <p:cNvPr id="117" name="Freeform 112">
                <a:extLst>
                  <a:ext uri="{FF2B5EF4-FFF2-40B4-BE49-F238E27FC236}">
                    <a16:creationId xmlns:a16="http://schemas.microsoft.com/office/drawing/2014/main" id="{CC0DBD1F-1826-FE02-74F4-A5C309441BE5}"/>
                  </a:ext>
                </a:extLst>
              </p:cNvPr>
              <p:cNvSpPr>
                <a:spLocks/>
              </p:cNvSpPr>
              <p:nvPr/>
            </p:nvSpPr>
            <p:spPr bwMode="gray">
              <a:xfrm>
                <a:off x="7359938" y="4175136"/>
                <a:ext cx="38959" cy="56768"/>
              </a:xfrm>
              <a:custGeom>
                <a:avLst/>
                <a:gdLst>
                  <a:gd name="T0" fmla="*/ 0 w 30"/>
                  <a:gd name="T1" fmla="*/ 2147483647 h 36"/>
                  <a:gd name="T2" fmla="*/ 2147483647 w 30"/>
                  <a:gd name="T3" fmla="*/ 2147483647 h 36"/>
                  <a:gd name="T4" fmla="*/ 2147483647 w 30"/>
                  <a:gd name="T5" fmla="*/ 0 h 36"/>
                  <a:gd name="T6" fmla="*/ 0 w 30"/>
                  <a:gd name="T7" fmla="*/ 2147483647 h 36"/>
                  <a:gd name="T8" fmla="*/ 0 60000 65536"/>
                  <a:gd name="T9" fmla="*/ 0 60000 65536"/>
                  <a:gd name="T10" fmla="*/ 0 60000 65536"/>
                  <a:gd name="T11" fmla="*/ 0 60000 65536"/>
                  <a:gd name="T12" fmla="*/ 0 w 30"/>
                  <a:gd name="T13" fmla="*/ 0 h 36"/>
                  <a:gd name="T14" fmla="*/ 30 w 30"/>
                  <a:gd name="T15" fmla="*/ 36 h 36"/>
                </a:gdLst>
                <a:ahLst/>
                <a:cxnLst>
                  <a:cxn ang="T8">
                    <a:pos x="T0" y="T1"/>
                  </a:cxn>
                  <a:cxn ang="T9">
                    <a:pos x="T2" y="T3"/>
                  </a:cxn>
                  <a:cxn ang="T10">
                    <a:pos x="T4" y="T5"/>
                  </a:cxn>
                  <a:cxn ang="T11">
                    <a:pos x="T6" y="T7"/>
                  </a:cxn>
                </a:cxnLst>
                <a:rect l="T12" t="T13" r="T14" b="T15"/>
                <a:pathLst>
                  <a:path w="30" h="36">
                    <a:moveTo>
                      <a:pt x="0" y="35"/>
                    </a:moveTo>
                    <a:lnTo>
                      <a:pt x="21" y="18"/>
                    </a:lnTo>
                    <a:lnTo>
                      <a:pt x="29" y="0"/>
                    </a:lnTo>
                    <a:lnTo>
                      <a:pt x="0" y="35"/>
                    </a:lnTo>
                  </a:path>
                </a:pathLst>
              </a:custGeom>
              <a:grpFill/>
              <a:ln w="9525" cap="rnd">
                <a:solidFill>
                  <a:srgbClr val="C6C6C6"/>
                </a:solidFill>
                <a:round/>
                <a:headEnd/>
                <a:tailEnd/>
              </a:ln>
            </p:spPr>
            <p:txBody>
              <a:bodyPr lIns="100584" tIns="50292" rIns="100584" bIns="50292"/>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noFill/>
                  <a:effectLst/>
                  <a:uLnTx/>
                  <a:uFillTx/>
                  <a:latin typeface="Times New Roman"/>
                  <a:ea typeface="ＭＳ Ｐゴシック" charset="0"/>
                </a:endParaRPr>
              </a:p>
            </p:txBody>
          </p:sp>
          <p:sp>
            <p:nvSpPr>
              <p:cNvPr id="118" name="Freeform 113">
                <a:extLst>
                  <a:ext uri="{FF2B5EF4-FFF2-40B4-BE49-F238E27FC236}">
                    <a16:creationId xmlns:a16="http://schemas.microsoft.com/office/drawing/2014/main" id="{7F64BA38-C529-3847-CBAA-0FBC4FF51EFB}"/>
                  </a:ext>
                </a:extLst>
              </p:cNvPr>
              <p:cNvSpPr>
                <a:spLocks/>
              </p:cNvSpPr>
              <p:nvPr/>
            </p:nvSpPr>
            <p:spPr bwMode="gray">
              <a:xfrm>
                <a:off x="7406687" y="4031546"/>
                <a:ext cx="72352" cy="121328"/>
              </a:xfrm>
              <a:custGeom>
                <a:avLst/>
                <a:gdLst>
                  <a:gd name="T0" fmla="*/ 0 w 52"/>
                  <a:gd name="T1" fmla="*/ 2147483647 h 76"/>
                  <a:gd name="T2" fmla="*/ 2147483647 w 52"/>
                  <a:gd name="T3" fmla="*/ 0 h 76"/>
                  <a:gd name="T4" fmla="*/ 2147483647 w 52"/>
                  <a:gd name="T5" fmla="*/ 2147483647 h 76"/>
                  <a:gd name="T6" fmla="*/ 2147483647 w 52"/>
                  <a:gd name="T7" fmla="*/ 2147483647 h 76"/>
                  <a:gd name="T8" fmla="*/ 2147483647 w 52"/>
                  <a:gd name="T9" fmla="*/ 2147483647 h 76"/>
                  <a:gd name="T10" fmla="*/ 2147483647 w 52"/>
                  <a:gd name="T11" fmla="*/ 2147483647 h 76"/>
                  <a:gd name="T12" fmla="*/ 2147483647 w 52"/>
                  <a:gd name="T13" fmla="*/ 2147483647 h 76"/>
                  <a:gd name="T14" fmla="*/ 2147483647 w 52"/>
                  <a:gd name="T15" fmla="*/ 2147483647 h 76"/>
                  <a:gd name="T16" fmla="*/ 2147483647 w 52"/>
                  <a:gd name="T17" fmla="*/ 2147483647 h 76"/>
                  <a:gd name="T18" fmla="*/ 2147483647 w 52"/>
                  <a:gd name="T19" fmla="*/ 2147483647 h 76"/>
                  <a:gd name="T20" fmla="*/ 2147483647 w 52"/>
                  <a:gd name="T21" fmla="*/ 2147483647 h 76"/>
                  <a:gd name="T22" fmla="*/ 0 w 52"/>
                  <a:gd name="T23" fmla="*/ 2147483647 h 7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2"/>
                  <a:gd name="T37" fmla="*/ 0 h 76"/>
                  <a:gd name="T38" fmla="*/ 52 w 52"/>
                  <a:gd name="T39" fmla="*/ 76 h 7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2" h="76">
                    <a:moveTo>
                      <a:pt x="0" y="29"/>
                    </a:moveTo>
                    <a:lnTo>
                      <a:pt x="8" y="0"/>
                    </a:lnTo>
                    <a:lnTo>
                      <a:pt x="26" y="2"/>
                    </a:lnTo>
                    <a:lnTo>
                      <a:pt x="32" y="21"/>
                    </a:lnTo>
                    <a:lnTo>
                      <a:pt x="18" y="40"/>
                    </a:lnTo>
                    <a:lnTo>
                      <a:pt x="22" y="52"/>
                    </a:lnTo>
                    <a:lnTo>
                      <a:pt x="49" y="59"/>
                    </a:lnTo>
                    <a:lnTo>
                      <a:pt x="51" y="75"/>
                    </a:lnTo>
                    <a:lnTo>
                      <a:pt x="34" y="59"/>
                    </a:lnTo>
                    <a:lnTo>
                      <a:pt x="34" y="67"/>
                    </a:lnTo>
                    <a:lnTo>
                      <a:pt x="8" y="59"/>
                    </a:lnTo>
                    <a:lnTo>
                      <a:pt x="0" y="29"/>
                    </a:lnTo>
                  </a:path>
                </a:pathLst>
              </a:custGeom>
              <a:grpFill/>
              <a:ln w="9525" cap="rnd">
                <a:solidFill>
                  <a:srgbClr val="C6C6C6"/>
                </a:solidFill>
                <a:round/>
                <a:headEnd/>
                <a:tailEnd/>
              </a:ln>
            </p:spPr>
            <p:txBody>
              <a:bodyPr lIns="100584" tIns="50292" rIns="100584" bIns="50292"/>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noFill/>
                  <a:effectLst/>
                  <a:uLnTx/>
                  <a:uFillTx/>
                  <a:latin typeface="Times New Roman"/>
                  <a:ea typeface="ＭＳ Ｐゴシック" charset="0"/>
                </a:endParaRPr>
              </a:p>
            </p:txBody>
          </p:sp>
          <p:sp>
            <p:nvSpPr>
              <p:cNvPr id="119" name="Freeform 114">
                <a:extLst>
                  <a:ext uri="{FF2B5EF4-FFF2-40B4-BE49-F238E27FC236}">
                    <a16:creationId xmlns:a16="http://schemas.microsoft.com/office/drawing/2014/main" id="{6145596B-7F4D-32ED-CE93-E6357B461E4E}"/>
                  </a:ext>
                </a:extLst>
              </p:cNvPr>
              <p:cNvSpPr>
                <a:spLocks/>
              </p:cNvSpPr>
              <p:nvPr/>
            </p:nvSpPr>
            <p:spPr bwMode="gray">
              <a:xfrm>
                <a:off x="7414480" y="4135064"/>
                <a:ext cx="22262" cy="26714"/>
              </a:xfrm>
              <a:custGeom>
                <a:avLst/>
                <a:gdLst>
                  <a:gd name="T0" fmla="*/ 0 w 17"/>
                  <a:gd name="T1" fmla="*/ 0 h 17"/>
                  <a:gd name="T2" fmla="*/ 2147483647 w 17"/>
                  <a:gd name="T3" fmla="*/ 0 h 17"/>
                  <a:gd name="T4" fmla="*/ 2147483647 w 17"/>
                  <a:gd name="T5" fmla="*/ 2147483647 h 17"/>
                  <a:gd name="T6" fmla="*/ 2147483647 w 17"/>
                  <a:gd name="T7" fmla="*/ 2147483647 h 17"/>
                  <a:gd name="T8" fmla="*/ 0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0"/>
                    </a:moveTo>
                    <a:lnTo>
                      <a:pt x="8" y="0"/>
                    </a:lnTo>
                    <a:lnTo>
                      <a:pt x="16" y="2"/>
                    </a:lnTo>
                    <a:lnTo>
                      <a:pt x="12" y="16"/>
                    </a:lnTo>
                    <a:lnTo>
                      <a:pt x="0" y="0"/>
                    </a:lnTo>
                  </a:path>
                </a:pathLst>
              </a:custGeom>
              <a:grpFill/>
              <a:ln w="9525" cap="rnd">
                <a:solidFill>
                  <a:srgbClr val="C6C6C6"/>
                </a:solidFill>
                <a:round/>
                <a:headEnd/>
                <a:tailEnd/>
              </a:ln>
            </p:spPr>
            <p:txBody>
              <a:bodyPr lIns="100584" tIns="50292" rIns="100584" bIns="50292"/>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noFill/>
                  <a:effectLst/>
                  <a:uLnTx/>
                  <a:uFillTx/>
                  <a:latin typeface="Times New Roman"/>
                  <a:ea typeface="ＭＳ Ｐゴシック" charset="0"/>
                </a:endParaRPr>
              </a:p>
            </p:txBody>
          </p:sp>
          <p:sp>
            <p:nvSpPr>
              <p:cNvPr id="120" name="Freeform 115">
                <a:extLst>
                  <a:ext uri="{FF2B5EF4-FFF2-40B4-BE49-F238E27FC236}">
                    <a16:creationId xmlns:a16="http://schemas.microsoft.com/office/drawing/2014/main" id="{2AEF1A62-EE5B-6F73-ACE9-E9DB88439400}"/>
                  </a:ext>
                </a:extLst>
              </p:cNvPr>
              <p:cNvSpPr>
                <a:spLocks/>
              </p:cNvSpPr>
              <p:nvPr/>
            </p:nvSpPr>
            <p:spPr bwMode="gray">
              <a:xfrm>
                <a:off x="7441195" y="4165117"/>
                <a:ext cx="25601" cy="31167"/>
              </a:xfrm>
              <a:custGeom>
                <a:avLst/>
                <a:gdLst>
                  <a:gd name="T0" fmla="*/ 0 w 17"/>
                  <a:gd name="T1" fmla="*/ 0 h 20"/>
                  <a:gd name="T2" fmla="*/ 2147483647 w 17"/>
                  <a:gd name="T3" fmla="*/ 2147483647 h 20"/>
                  <a:gd name="T4" fmla="*/ 2147483647 w 17"/>
                  <a:gd name="T5" fmla="*/ 2147483647 h 20"/>
                  <a:gd name="T6" fmla="*/ 0 w 17"/>
                  <a:gd name="T7" fmla="*/ 0 h 20"/>
                  <a:gd name="T8" fmla="*/ 0 60000 65536"/>
                  <a:gd name="T9" fmla="*/ 0 60000 65536"/>
                  <a:gd name="T10" fmla="*/ 0 60000 65536"/>
                  <a:gd name="T11" fmla="*/ 0 60000 65536"/>
                  <a:gd name="T12" fmla="*/ 0 w 17"/>
                  <a:gd name="T13" fmla="*/ 0 h 20"/>
                  <a:gd name="T14" fmla="*/ 17 w 17"/>
                  <a:gd name="T15" fmla="*/ 20 h 20"/>
                </a:gdLst>
                <a:ahLst/>
                <a:cxnLst>
                  <a:cxn ang="T8">
                    <a:pos x="T0" y="T1"/>
                  </a:cxn>
                  <a:cxn ang="T9">
                    <a:pos x="T2" y="T3"/>
                  </a:cxn>
                  <a:cxn ang="T10">
                    <a:pos x="T4" y="T5"/>
                  </a:cxn>
                  <a:cxn ang="T11">
                    <a:pos x="T6" y="T7"/>
                  </a:cxn>
                </a:cxnLst>
                <a:rect l="T12" t="T13" r="T14" b="T15"/>
                <a:pathLst>
                  <a:path w="17" h="20">
                    <a:moveTo>
                      <a:pt x="0" y="0"/>
                    </a:moveTo>
                    <a:lnTo>
                      <a:pt x="1" y="19"/>
                    </a:lnTo>
                    <a:lnTo>
                      <a:pt x="16" y="10"/>
                    </a:lnTo>
                    <a:lnTo>
                      <a:pt x="0" y="0"/>
                    </a:lnTo>
                  </a:path>
                </a:pathLst>
              </a:custGeom>
              <a:grpFill/>
              <a:ln w="9525" cap="rnd">
                <a:solidFill>
                  <a:srgbClr val="C6C6C6"/>
                </a:solidFill>
                <a:round/>
                <a:headEnd/>
                <a:tailEnd/>
              </a:ln>
            </p:spPr>
            <p:txBody>
              <a:bodyPr lIns="100584" tIns="50292" rIns="100584" bIns="50292"/>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noFill/>
                  <a:effectLst/>
                  <a:uLnTx/>
                  <a:uFillTx/>
                  <a:latin typeface="Times New Roman"/>
                  <a:ea typeface="ＭＳ Ｐゴシック" charset="0"/>
                </a:endParaRPr>
              </a:p>
            </p:txBody>
          </p:sp>
          <p:sp>
            <p:nvSpPr>
              <p:cNvPr id="121" name="Freeform 116">
                <a:extLst>
                  <a:ext uri="{FF2B5EF4-FFF2-40B4-BE49-F238E27FC236}">
                    <a16:creationId xmlns:a16="http://schemas.microsoft.com/office/drawing/2014/main" id="{D4584635-E2B0-2219-9E82-17E520C7CEDF}"/>
                  </a:ext>
                </a:extLst>
              </p:cNvPr>
              <p:cNvSpPr>
                <a:spLocks/>
              </p:cNvSpPr>
              <p:nvPr/>
            </p:nvSpPr>
            <p:spPr bwMode="gray">
              <a:xfrm>
                <a:off x="7443419" y="4206302"/>
                <a:ext cx="72351" cy="83482"/>
              </a:xfrm>
              <a:custGeom>
                <a:avLst/>
                <a:gdLst>
                  <a:gd name="T0" fmla="*/ 0 w 54"/>
                  <a:gd name="T1" fmla="*/ 2147483647 h 52"/>
                  <a:gd name="T2" fmla="*/ 2147483647 w 54"/>
                  <a:gd name="T3" fmla="*/ 2147483647 h 52"/>
                  <a:gd name="T4" fmla="*/ 2147483647 w 54"/>
                  <a:gd name="T5" fmla="*/ 2147483647 h 52"/>
                  <a:gd name="T6" fmla="*/ 2147483647 w 54"/>
                  <a:gd name="T7" fmla="*/ 0 h 52"/>
                  <a:gd name="T8" fmla="*/ 2147483647 w 54"/>
                  <a:gd name="T9" fmla="*/ 2147483647 h 52"/>
                  <a:gd name="T10" fmla="*/ 2147483647 w 54"/>
                  <a:gd name="T11" fmla="*/ 2147483647 h 52"/>
                  <a:gd name="T12" fmla="*/ 2147483647 w 54"/>
                  <a:gd name="T13" fmla="*/ 2147483647 h 52"/>
                  <a:gd name="T14" fmla="*/ 2147483647 w 54"/>
                  <a:gd name="T15" fmla="*/ 2147483647 h 52"/>
                  <a:gd name="T16" fmla="*/ 2147483647 w 54"/>
                  <a:gd name="T17" fmla="*/ 2147483647 h 52"/>
                  <a:gd name="T18" fmla="*/ 2147483647 w 54"/>
                  <a:gd name="T19" fmla="*/ 2147483647 h 52"/>
                  <a:gd name="T20" fmla="*/ 0 w 54"/>
                  <a:gd name="T21" fmla="*/ 2147483647 h 5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4"/>
                  <a:gd name="T34" fmla="*/ 0 h 52"/>
                  <a:gd name="T35" fmla="*/ 54 w 54"/>
                  <a:gd name="T36" fmla="*/ 52 h 5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4" h="52">
                    <a:moveTo>
                      <a:pt x="0" y="34"/>
                    </a:moveTo>
                    <a:lnTo>
                      <a:pt x="10" y="16"/>
                    </a:lnTo>
                    <a:lnTo>
                      <a:pt x="25" y="20"/>
                    </a:lnTo>
                    <a:lnTo>
                      <a:pt x="43" y="0"/>
                    </a:lnTo>
                    <a:lnTo>
                      <a:pt x="53" y="11"/>
                    </a:lnTo>
                    <a:lnTo>
                      <a:pt x="51" y="40"/>
                    </a:lnTo>
                    <a:lnTo>
                      <a:pt x="46" y="28"/>
                    </a:lnTo>
                    <a:lnTo>
                      <a:pt x="41" y="51"/>
                    </a:lnTo>
                    <a:lnTo>
                      <a:pt x="28" y="44"/>
                    </a:lnTo>
                    <a:lnTo>
                      <a:pt x="20" y="21"/>
                    </a:lnTo>
                    <a:lnTo>
                      <a:pt x="0" y="34"/>
                    </a:lnTo>
                  </a:path>
                </a:pathLst>
              </a:custGeom>
              <a:grpFill/>
              <a:ln w="9525" cap="rnd">
                <a:solidFill>
                  <a:srgbClr val="C6C6C6"/>
                </a:solidFill>
                <a:round/>
                <a:headEnd/>
                <a:tailEnd/>
              </a:ln>
            </p:spPr>
            <p:txBody>
              <a:bodyPr lIns="100584" tIns="50292" rIns="100584" bIns="50292"/>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noFill/>
                  <a:effectLst/>
                  <a:uLnTx/>
                  <a:uFillTx/>
                  <a:latin typeface="Times New Roman"/>
                  <a:ea typeface="ＭＳ Ｐゴシック" charset="0"/>
                </a:endParaRPr>
              </a:p>
            </p:txBody>
          </p:sp>
          <p:sp>
            <p:nvSpPr>
              <p:cNvPr id="122" name="Freeform 117">
                <a:extLst>
                  <a:ext uri="{FF2B5EF4-FFF2-40B4-BE49-F238E27FC236}">
                    <a16:creationId xmlns:a16="http://schemas.microsoft.com/office/drawing/2014/main" id="{2A8A01F3-0678-192D-D45D-D2671B7E6E81}"/>
                  </a:ext>
                </a:extLst>
              </p:cNvPr>
              <p:cNvSpPr>
                <a:spLocks/>
              </p:cNvSpPr>
              <p:nvPr/>
            </p:nvSpPr>
            <p:spPr bwMode="gray">
              <a:xfrm>
                <a:off x="7452326" y="4187379"/>
                <a:ext cx="23375" cy="33393"/>
              </a:xfrm>
              <a:custGeom>
                <a:avLst/>
                <a:gdLst>
                  <a:gd name="T0" fmla="*/ 0 w 17"/>
                  <a:gd name="T1" fmla="*/ 2147483647 h 21"/>
                  <a:gd name="T2" fmla="*/ 2147483647 w 17"/>
                  <a:gd name="T3" fmla="*/ 2147483647 h 21"/>
                  <a:gd name="T4" fmla="*/ 2147483647 w 17"/>
                  <a:gd name="T5" fmla="*/ 0 h 21"/>
                  <a:gd name="T6" fmla="*/ 2147483647 w 17"/>
                  <a:gd name="T7" fmla="*/ 2147483647 h 21"/>
                  <a:gd name="T8" fmla="*/ 0 w 17"/>
                  <a:gd name="T9" fmla="*/ 2147483647 h 21"/>
                  <a:gd name="T10" fmla="*/ 0 60000 65536"/>
                  <a:gd name="T11" fmla="*/ 0 60000 65536"/>
                  <a:gd name="T12" fmla="*/ 0 60000 65536"/>
                  <a:gd name="T13" fmla="*/ 0 60000 65536"/>
                  <a:gd name="T14" fmla="*/ 0 60000 65536"/>
                  <a:gd name="T15" fmla="*/ 0 w 17"/>
                  <a:gd name="T16" fmla="*/ 0 h 21"/>
                  <a:gd name="T17" fmla="*/ 17 w 17"/>
                  <a:gd name="T18" fmla="*/ 21 h 21"/>
                </a:gdLst>
                <a:ahLst/>
                <a:cxnLst>
                  <a:cxn ang="T10">
                    <a:pos x="T0" y="T1"/>
                  </a:cxn>
                  <a:cxn ang="T11">
                    <a:pos x="T2" y="T3"/>
                  </a:cxn>
                  <a:cxn ang="T12">
                    <a:pos x="T4" y="T5"/>
                  </a:cxn>
                  <a:cxn ang="T13">
                    <a:pos x="T6" y="T7"/>
                  </a:cxn>
                  <a:cxn ang="T14">
                    <a:pos x="T8" y="T9"/>
                  </a:cxn>
                </a:cxnLst>
                <a:rect l="T15" t="T16" r="T17" b="T18"/>
                <a:pathLst>
                  <a:path w="17" h="21">
                    <a:moveTo>
                      <a:pt x="0" y="12"/>
                    </a:moveTo>
                    <a:lnTo>
                      <a:pt x="4" y="8"/>
                    </a:lnTo>
                    <a:lnTo>
                      <a:pt x="16" y="0"/>
                    </a:lnTo>
                    <a:lnTo>
                      <a:pt x="12" y="20"/>
                    </a:lnTo>
                    <a:lnTo>
                      <a:pt x="0" y="12"/>
                    </a:lnTo>
                  </a:path>
                </a:pathLst>
              </a:custGeom>
              <a:grpFill/>
              <a:ln w="9525" cap="rnd">
                <a:solidFill>
                  <a:srgbClr val="C6C6C6"/>
                </a:solidFill>
                <a:round/>
                <a:headEnd/>
                <a:tailEnd/>
              </a:ln>
            </p:spPr>
            <p:txBody>
              <a:bodyPr lIns="100584" tIns="50292" rIns="100584" bIns="50292"/>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noFill/>
                  <a:effectLst/>
                  <a:uLnTx/>
                  <a:uFillTx/>
                  <a:latin typeface="Times New Roman"/>
                  <a:ea typeface="ＭＳ Ｐゴシック" charset="0"/>
                </a:endParaRPr>
              </a:p>
            </p:txBody>
          </p:sp>
          <p:sp>
            <p:nvSpPr>
              <p:cNvPr id="123" name="Freeform 118">
                <a:extLst>
                  <a:ext uri="{FF2B5EF4-FFF2-40B4-BE49-F238E27FC236}">
                    <a16:creationId xmlns:a16="http://schemas.microsoft.com/office/drawing/2014/main" id="{F3EAEE49-0382-3CC9-2633-777EE0BBAB9C}"/>
                  </a:ext>
                </a:extLst>
              </p:cNvPr>
              <p:cNvSpPr>
                <a:spLocks/>
              </p:cNvSpPr>
              <p:nvPr/>
            </p:nvSpPr>
            <p:spPr bwMode="gray">
              <a:xfrm>
                <a:off x="5587892" y="3218986"/>
                <a:ext cx="173642" cy="146929"/>
              </a:xfrm>
              <a:custGeom>
                <a:avLst/>
                <a:gdLst>
                  <a:gd name="T0" fmla="*/ 0 w 125"/>
                  <a:gd name="T1" fmla="*/ 2147483647 h 93"/>
                  <a:gd name="T2" fmla="*/ 2147483647 w 125"/>
                  <a:gd name="T3" fmla="*/ 2147483647 h 93"/>
                  <a:gd name="T4" fmla="*/ 2147483647 w 125"/>
                  <a:gd name="T5" fmla="*/ 2147483647 h 93"/>
                  <a:gd name="T6" fmla="*/ 2147483647 w 125"/>
                  <a:gd name="T7" fmla="*/ 2147483647 h 93"/>
                  <a:gd name="T8" fmla="*/ 2147483647 w 125"/>
                  <a:gd name="T9" fmla="*/ 2147483647 h 93"/>
                  <a:gd name="T10" fmla="*/ 2147483647 w 125"/>
                  <a:gd name="T11" fmla="*/ 2147483647 h 93"/>
                  <a:gd name="T12" fmla="*/ 2147483647 w 125"/>
                  <a:gd name="T13" fmla="*/ 2147483647 h 93"/>
                  <a:gd name="T14" fmla="*/ 2147483647 w 125"/>
                  <a:gd name="T15" fmla="*/ 2147483647 h 93"/>
                  <a:gd name="T16" fmla="*/ 2147483647 w 125"/>
                  <a:gd name="T17" fmla="*/ 2147483647 h 93"/>
                  <a:gd name="T18" fmla="*/ 2147483647 w 125"/>
                  <a:gd name="T19" fmla="*/ 0 h 93"/>
                  <a:gd name="T20" fmla="*/ 0 w 125"/>
                  <a:gd name="T21" fmla="*/ 2147483647 h 9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5"/>
                  <a:gd name="T34" fmla="*/ 0 h 93"/>
                  <a:gd name="T35" fmla="*/ 125 w 125"/>
                  <a:gd name="T36" fmla="*/ 93 h 9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5" h="93">
                    <a:moveTo>
                      <a:pt x="0" y="16"/>
                    </a:moveTo>
                    <a:lnTo>
                      <a:pt x="6" y="64"/>
                    </a:lnTo>
                    <a:lnTo>
                      <a:pt x="72" y="88"/>
                    </a:lnTo>
                    <a:lnTo>
                      <a:pt x="104" y="92"/>
                    </a:lnTo>
                    <a:lnTo>
                      <a:pt x="124" y="67"/>
                    </a:lnTo>
                    <a:lnTo>
                      <a:pt x="114" y="40"/>
                    </a:lnTo>
                    <a:lnTo>
                      <a:pt x="122" y="34"/>
                    </a:lnTo>
                    <a:lnTo>
                      <a:pt x="117" y="11"/>
                    </a:lnTo>
                    <a:lnTo>
                      <a:pt x="68" y="5"/>
                    </a:lnTo>
                    <a:lnTo>
                      <a:pt x="37" y="0"/>
                    </a:lnTo>
                    <a:lnTo>
                      <a:pt x="0" y="16"/>
                    </a:lnTo>
                  </a:path>
                </a:pathLst>
              </a:custGeom>
              <a:grpFill/>
              <a:ln w="9525" cap="rnd">
                <a:solidFill>
                  <a:srgbClr val="C6C6C6"/>
                </a:solidFill>
                <a:round/>
                <a:headEnd/>
                <a:tailEnd/>
              </a:ln>
            </p:spPr>
            <p:txBody>
              <a:bodyPr lIns="100584" tIns="50292" rIns="100584" bIns="50292"/>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noFill/>
                  <a:effectLst/>
                  <a:uLnTx/>
                  <a:uFillTx/>
                  <a:latin typeface="Times New Roman"/>
                  <a:ea typeface="ＭＳ Ｐゴシック" charset="0"/>
                </a:endParaRPr>
              </a:p>
            </p:txBody>
          </p:sp>
          <p:sp>
            <p:nvSpPr>
              <p:cNvPr id="124" name="Freeform 119">
                <a:extLst>
                  <a:ext uri="{FF2B5EF4-FFF2-40B4-BE49-F238E27FC236}">
                    <a16:creationId xmlns:a16="http://schemas.microsoft.com/office/drawing/2014/main" id="{E1CCE82F-3DB6-4023-1CAB-BA336FB05519}"/>
                  </a:ext>
                </a:extLst>
              </p:cNvPr>
              <p:cNvSpPr>
                <a:spLocks/>
              </p:cNvSpPr>
              <p:nvPr/>
            </p:nvSpPr>
            <p:spPr bwMode="gray">
              <a:xfrm>
                <a:off x="5202613" y="3521797"/>
                <a:ext cx="52315" cy="110196"/>
              </a:xfrm>
              <a:custGeom>
                <a:avLst/>
                <a:gdLst>
                  <a:gd name="T0" fmla="*/ 0 w 40"/>
                  <a:gd name="T1" fmla="*/ 2147483647 h 69"/>
                  <a:gd name="T2" fmla="*/ 2147483647 w 40"/>
                  <a:gd name="T3" fmla="*/ 0 h 69"/>
                  <a:gd name="T4" fmla="*/ 2147483647 w 40"/>
                  <a:gd name="T5" fmla="*/ 2147483647 h 69"/>
                  <a:gd name="T6" fmla="*/ 2147483647 w 40"/>
                  <a:gd name="T7" fmla="*/ 2147483647 h 69"/>
                  <a:gd name="T8" fmla="*/ 2147483647 w 40"/>
                  <a:gd name="T9" fmla="*/ 2147483647 h 69"/>
                  <a:gd name="T10" fmla="*/ 2147483647 w 40"/>
                  <a:gd name="T11" fmla="*/ 2147483647 h 69"/>
                  <a:gd name="T12" fmla="*/ 2147483647 w 40"/>
                  <a:gd name="T13" fmla="*/ 2147483647 h 69"/>
                  <a:gd name="T14" fmla="*/ 0 w 40"/>
                  <a:gd name="T15" fmla="*/ 2147483647 h 69"/>
                  <a:gd name="T16" fmla="*/ 0 60000 65536"/>
                  <a:gd name="T17" fmla="*/ 0 60000 65536"/>
                  <a:gd name="T18" fmla="*/ 0 60000 65536"/>
                  <a:gd name="T19" fmla="*/ 0 60000 65536"/>
                  <a:gd name="T20" fmla="*/ 0 60000 65536"/>
                  <a:gd name="T21" fmla="*/ 0 60000 65536"/>
                  <a:gd name="T22" fmla="*/ 0 60000 65536"/>
                  <a:gd name="T23" fmla="*/ 0 60000 65536"/>
                  <a:gd name="T24" fmla="*/ 0 w 40"/>
                  <a:gd name="T25" fmla="*/ 0 h 69"/>
                  <a:gd name="T26" fmla="*/ 40 w 40"/>
                  <a:gd name="T27" fmla="*/ 69 h 6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 h="69">
                    <a:moveTo>
                      <a:pt x="0" y="44"/>
                    </a:moveTo>
                    <a:lnTo>
                      <a:pt x="6" y="0"/>
                    </a:lnTo>
                    <a:lnTo>
                      <a:pt x="39" y="3"/>
                    </a:lnTo>
                    <a:lnTo>
                      <a:pt x="25" y="31"/>
                    </a:lnTo>
                    <a:lnTo>
                      <a:pt x="25" y="66"/>
                    </a:lnTo>
                    <a:lnTo>
                      <a:pt x="6" y="68"/>
                    </a:lnTo>
                    <a:lnTo>
                      <a:pt x="7" y="47"/>
                    </a:lnTo>
                    <a:lnTo>
                      <a:pt x="0" y="44"/>
                    </a:lnTo>
                  </a:path>
                </a:pathLst>
              </a:custGeom>
              <a:solidFill>
                <a:schemeClr val="accent1"/>
              </a:solidFill>
              <a:ln w="9525" cap="rnd">
                <a:solidFill>
                  <a:schemeClr val="accent1"/>
                </a:solidFill>
                <a:round/>
                <a:headEnd/>
                <a:tailEnd/>
              </a:ln>
            </p:spPr>
            <p:txBody>
              <a:bodyPr lIns="100584" tIns="50292" rIns="100584" bIns="50292"/>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noFill/>
                  <a:effectLst/>
                  <a:uLnTx/>
                  <a:uFillTx/>
                  <a:latin typeface="Times New Roman"/>
                  <a:ea typeface="ＭＳ Ｐゴシック" charset="0"/>
                </a:endParaRPr>
              </a:p>
            </p:txBody>
          </p:sp>
          <p:sp>
            <p:nvSpPr>
              <p:cNvPr id="125" name="Freeform 120">
                <a:extLst>
                  <a:ext uri="{FF2B5EF4-FFF2-40B4-BE49-F238E27FC236}">
                    <a16:creationId xmlns:a16="http://schemas.microsoft.com/office/drawing/2014/main" id="{9E39BE85-E86F-902A-568B-4B2D751FA2C1}"/>
                  </a:ext>
                </a:extLst>
              </p:cNvPr>
              <p:cNvSpPr>
                <a:spLocks/>
              </p:cNvSpPr>
              <p:nvPr/>
            </p:nvSpPr>
            <p:spPr bwMode="gray">
              <a:xfrm>
                <a:off x="5692523" y="3382611"/>
                <a:ext cx="166964" cy="112423"/>
              </a:xfrm>
              <a:custGeom>
                <a:avLst/>
                <a:gdLst>
                  <a:gd name="T0" fmla="*/ 0 w 118"/>
                  <a:gd name="T1" fmla="*/ 2147483647 h 69"/>
                  <a:gd name="T2" fmla="*/ 2147483647 w 118"/>
                  <a:gd name="T3" fmla="*/ 2147483647 h 69"/>
                  <a:gd name="T4" fmla="*/ 2147483647 w 118"/>
                  <a:gd name="T5" fmla="*/ 2147483647 h 69"/>
                  <a:gd name="T6" fmla="*/ 2147483647 w 118"/>
                  <a:gd name="T7" fmla="*/ 2147483647 h 69"/>
                  <a:gd name="T8" fmla="*/ 2147483647 w 118"/>
                  <a:gd name="T9" fmla="*/ 2147483647 h 69"/>
                  <a:gd name="T10" fmla="*/ 2147483647 w 118"/>
                  <a:gd name="T11" fmla="*/ 2147483647 h 69"/>
                  <a:gd name="T12" fmla="*/ 2147483647 w 118"/>
                  <a:gd name="T13" fmla="*/ 0 h 69"/>
                  <a:gd name="T14" fmla="*/ 2147483647 w 118"/>
                  <a:gd name="T15" fmla="*/ 2147483647 h 69"/>
                  <a:gd name="T16" fmla="*/ 0 w 118"/>
                  <a:gd name="T17" fmla="*/ 2147483647 h 6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8"/>
                  <a:gd name="T28" fmla="*/ 0 h 69"/>
                  <a:gd name="T29" fmla="*/ 118 w 118"/>
                  <a:gd name="T30" fmla="*/ 69 h 6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8" h="69">
                    <a:moveTo>
                      <a:pt x="0" y="32"/>
                    </a:moveTo>
                    <a:lnTo>
                      <a:pt x="32" y="61"/>
                    </a:lnTo>
                    <a:lnTo>
                      <a:pt x="105" y="68"/>
                    </a:lnTo>
                    <a:lnTo>
                      <a:pt x="117" y="44"/>
                    </a:lnTo>
                    <a:lnTo>
                      <a:pt x="100" y="41"/>
                    </a:lnTo>
                    <a:lnTo>
                      <a:pt x="97" y="21"/>
                    </a:lnTo>
                    <a:lnTo>
                      <a:pt x="80" y="0"/>
                    </a:lnTo>
                    <a:lnTo>
                      <a:pt x="32" y="3"/>
                    </a:lnTo>
                    <a:lnTo>
                      <a:pt x="0" y="32"/>
                    </a:lnTo>
                  </a:path>
                </a:pathLst>
              </a:custGeom>
              <a:grpFill/>
              <a:ln w="9525" cap="rnd">
                <a:solidFill>
                  <a:srgbClr val="C6C6C6"/>
                </a:solidFill>
                <a:round/>
                <a:headEnd/>
                <a:tailEnd/>
              </a:ln>
            </p:spPr>
            <p:txBody>
              <a:bodyPr lIns="100584" tIns="50292" rIns="100584" bIns="50292"/>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noFill/>
                  <a:effectLst/>
                  <a:uLnTx/>
                  <a:uFillTx/>
                  <a:latin typeface="Times New Roman"/>
                  <a:ea typeface="ＭＳ Ｐゴシック" charset="0"/>
                </a:endParaRPr>
              </a:p>
            </p:txBody>
          </p:sp>
          <p:sp>
            <p:nvSpPr>
              <p:cNvPr id="126" name="Freeform 121">
                <a:extLst>
                  <a:ext uri="{FF2B5EF4-FFF2-40B4-BE49-F238E27FC236}">
                    <a16:creationId xmlns:a16="http://schemas.microsoft.com/office/drawing/2014/main" id="{01F5C075-4E08-F39F-1757-1A32F6B14CA5}"/>
                  </a:ext>
                </a:extLst>
              </p:cNvPr>
              <p:cNvSpPr>
                <a:spLocks/>
              </p:cNvSpPr>
              <p:nvPr/>
            </p:nvSpPr>
            <p:spPr bwMode="gray">
              <a:xfrm>
                <a:off x="5681391" y="2524415"/>
                <a:ext cx="2804998" cy="1010691"/>
              </a:xfrm>
              <a:custGeom>
                <a:avLst/>
                <a:gdLst>
                  <a:gd name="T0" fmla="*/ 2147483647 w 2107"/>
                  <a:gd name="T1" fmla="*/ 2147483647 h 669"/>
                  <a:gd name="T2" fmla="*/ 2147483647 w 2107"/>
                  <a:gd name="T3" fmla="*/ 2147483647 h 669"/>
                  <a:gd name="T4" fmla="*/ 2147483647 w 2107"/>
                  <a:gd name="T5" fmla="*/ 2147483647 h 669"/>
                  <a:gd name="T6" fmla="*/ 2147483647 w 2107"/>
                  <a:gd name="T7" fmla="*/ 2147483647 h 669"/>
                  <a:gd name="T8" fmla="*/ 2147483647 w 2107"/>
                  <a:gd name="T9" fmla="*/ 2147483647 h 669"/>
                  <a:gd name="T10" fmla="*/ 2147483647 w 2107"/>
                  <a:gd name="T11" fmla="*/ 2147483647 h 669"/>
                  <a:gd name="T12" fmla="*/ 2147483647 w 2107"/>
                  <a:gd name="T13" fmla="*/ 2147483647 h 669"/>
                  <a:gd name="T14" fmla="*/ 2147483647 w 2107"/>
                  <a:gd name="T15" fmla="*/ 2147483647 h 669"/>
                  <a:gd name="T16" fmla="*/ 2147483647 w 2107"/>
                  <a:gd name="T17" fmla="*/ 2147483647 h 669"/>
                  <a:gd name="T18" fmla="*/ 2147483647 w 2107"/>
                  <a:gd name="T19" fmla="*/ 2147483647 h 669"/>
                  <a:gd name="T20" fmla="*/ 2147483647 w 2107"/>
                  <a:gd name="T21" fmla="*/ 2147483647 h 669"/>
                  <a:gd name="T22" fmla="*/ 2147483647 w 2107"/>
                  <a:gd name="T23" fmla="*/ 2147483647 h 669"/>
                  <a:gd name="T24" fmla="*/ 2147483647 w 2107"/>
                  <a:gd name="T25" fmla="*/ 2147483647 h 669"/>
                  <a:gd name="T26" fmla="*/ 2147483647 w 2107"/>
                  <a:gd name="T27" fmla="*/ 2147483647 h 669"/>
                  <a:gd name="T28" fmla="*/ 2147483647 w 2107"/>
                  <a:gd name="T29" fmla="*/ 2147483647 h 669"/>
                  <a:gd name="T30" fmla="*/ 2147483647 w 2107"/>
                  <a:gd name="T31" fmla="*/ 2147483647 h 669"/>
                  <a:gd name="T32" fmla="*/ 2147483647 w 2107"/>
                  <a:gd name="T33" fmla="*/ 2147483647 h 669"/>
                  <a:gd name="T34" fmla="*/ 2147483647 w 2107"/>
                  <a:gd name="T35" fmla="*/ 2147483647 h 669"/>
                  <a:gd name="T36" fmla="*/ 2147483647 w 2107"/>
                  <a:gd name="T37" fmla="*/ 2147483647 h 669"/>
                  <a:gd name="T38" fmla="*/ 2147483647 w 2107"/>
                  <a:gd name="T39" fmla="*/ 2147483647 h 669"/>
                  <a:gd name="T40" fmla="*/ 2147483647 w 2107"/>
                  <a:gd name="T41" fmla="*/ 2147483647 h 669"/>
                  <a:gd name="T42" fmla="*/ 2147483647 w 2107"/>
                  <a:gd name="T43" fmla="*/ 2147483647 h 669"/>
                  <a:gd name="T44" fmla="*/ 2147483647 w 2107"/>
                  <a:gd name="T45" fmla="*/ 2147483647 h 669"/>
                  <a:gd name="T46" fmla="*/ 2147483647 w 2107"/>
                  <a:gd name="T47" fmla="*/ 2147483647 h 669"/>
                  <a:gd name="T48" fmla="*/ 2147483647 w 2107"/>
                  <a:gd name="T49" fmla="*/ 2147483647 h 669"/>
                  <a:gd name="T50" fmla="*/ 2147483647 w 2107"/>
                  <a:gd name="T51" fmla="*/ 2147483647 h 669"/>
                  <a:gd name="T52" fmla="*/ 2147483647 w 2107"/>
                  <a:gd name="T53" fmla="*/ 2147483647 h 669"/>
                  <a:gd name="T54" fmla="*/ 2147483647 w 2107"/>
                  <a:gd name="T55" fmla="*/ 2147483647 h 669"/>
                  <a:gd name="T56" fmla="*/ 2147483647 w 2107"/>
                  <a:gd name="T57" fmla="*/ 2147483647 h 669"/>
                  <a:gd name="T58" fmla="*/ 2147483647 w 2107"/>
                  <a:gd name="T59" fmla="*/ 2147483647 h 669"/>
                  <a:gd name="T60" fmla="*/ 2147483647 w 2107"/>
                  <a:gd name="T61" fmla="*/ 2147483647 h 669"/>
                  <a:gd name="T62" fmla="*/ 2147483647 w 2107"/>
                  <a:gd name="T63" fmla="*/ 2147483647 h 669"/>
                  <a:gd name="T64" fmla="*/ 2147483647 w 2107"/>
                  <a:gd name="T65" fmla="*/ 2147483647 h 669"/>
                  <a:gd name="T66" fmla="*/ 2147483647 w 2107"/>
                  <a:gd name="T67" fmla="*/ 2147483647 h 669"/>
                  <a:gd name="T68" fmla="*/ 2147483647 w 2107"/>
                  <a:gd name="T69" fmla="*/ 2147483647 h 669"/>
                  <a:gd name="T70" fmla="*/ 2147483647 w 2107"/>
                  <a:gd name="T71" fmla="*/ 2147483647 h 669"/>
                  <a:gd name="T72" fmla="*/ 2147483647 w 2107"/>
                  <a:gd name="T73" fmla="*/ 2147483647 h 669"/>
                  <a:gd name="T74" fmla="*/ 2147483647 w 2107"/>
                  <a:gd name="T75" fmla="*/ 2147483647 h 669"/>
                  <a:gd name="T76" fmla="*/ 2147483647 w 2107"/>
                  <a:gd name="T77" fmla="*/ 2147483647 h 669"/>
                  <a:gd name="T78" fmla="*/ 2147483647 w 2107"/>
                  <a:gd name="T79" fmla="*/ 2147483647 h 669"/>
                  <a:gd name="T80" fmla="*/ 2147483647 w 2107"/>
                  <a:gd name="T81" fmla="*/ 2147483647 h 669"/>
                  <a:gd name="T82" fmla="*/ 2147483647 w 2107"/>
                  <a:gd name="T83" fmla="*/ 2147483647 h 669"/>
                  <a:gd name="T84" fmla="*/ 2147483647 w 2107"/>
                  <a:gd name="T85" fmla="*/ 2147483647 h 669"/>
                  <a:gd name="T86" fmla="*/ 2147483647 w 2107"/>
                  <a:gd name="T87" fmla="*/ 2147483647 h 669"/>
                  <a:gd name="T88" fmla="*/ 2147483647 w 2107"/>
                  <a:gd name="T89" fmla="*/ 2147483647 h 669"/>
                  <a:gd name="T90" fmla="*/ 2147483647 w 2107"/>
                  <a:gd name="T91" fmla="*/ 2147483647 h 669"/>
                  <a:gd name="T92" fmla="*/ 2147483647 w 2107"/>
                  <a:gd name="T93" fmla="*/ 2147483647 h 669"/>
                  <a:gd name="T94" fmla="*/ 2147483647 w 2107"/>
                  <a:gd name="T95" fmla="*/ 2147483647 h 669"/>
                  <a:gd name="T96" fmla="*/ 2147483647 w 2107"/>
                  <a:gd name="T97" fmla="*/ 2147483647 h 669"/>
                  <a:gd name="T98" fmla="*/ 2147483647 w 2107"/>
                  <a:gd name="T99" fmla="*/ 2147483647 h 669"/>
                  <a:gd name="T100" fmla="*/ 2147483647 w 2107"/>
                  <a:gd name="T101" fmla="*/ 2147483647 h 669"/>
                  <a:gd name="T102" fmla="*/ 2147483647 w 2107"/>
                  <a:gd name="T103" fmla="*/ 2147483647 h 669"/>
                  <a:gd name="T104" fmla="*/ 2147483647 w 2107"/>
                  <a:gd name="T105" fmla="*/ 2147483647 h 669"/>
                  <a:gd name="T106" fmla="*/ 2147483647 w 2107"/>
                  <a:gd name="T107" fmla="*/ 2147483647 h 669"/>
                  <a:gd name="T108" fmla="*/ 2147483647 w 2107"/>
                  <a:gd name="T109" fmla="*/ 2147483647 h 669"/>
                  <a:gd name="T110" fmla="*/ 2147483647 w 2107"/>
                  <a:gd name="T111" fmla="*/ 2147483647 h 669"/>
                  <a:gd name="T112" fmla="*/ 2147483647 w 2107"/>
                  <a:gd name="T113" fmla="*/ 2147483647 h 669"/>
                  <a:gd name="T114" fmla="*/ 2147483647 w 2107"/>
                  <a:gd name="T115" fmla="*/ 2147483647 h 669"/>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2107"/>
                  <a:gd name="T175" fmla="*/ 0 h 669"/>
                  <a:gd name="T176" fmla="*/ 2107 w 2107"/>
                  <a:gd name="T177" fmla="*/ 669 h 669"/>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2107" h="669">
                    <a:moveTo>
                      <a:pt x="0" y="474"/>
                    </a:moveTo>
                    <a:lnTo>
                      <a:pt x="17" y="459"/>
                    </a:lnTo>
                    <a:lnTo>
                      <a:pt x="11" y="465"/>
                    </a:lnTo>
                    <a:lnTo>
                      <a:pt x="19" y="467"/>
                    </a:lnTo>
                    <a:lnTo>
                      <a:pt x="17" y="436"/>
                    </a:lnTo>
                    <a:lnTo>
                      <a:pt x="24" y="422"/>
                    </a:lnTo>
                    <a:lnTo>
                      <a:pt x="34" y="420"/>
                    </a:lnTo>
                    <a:lnTo>
                      <a:pt x="54" y="433"/>
                    </a:lnTo>
                    <a:lnTo>
                      <a:pt x="59" y="407"/>
                    </a:lnTo>
                    <a:lnTo>
                      <a:pt x="51" y="407"/>
                    </a:lnTo>
                    <a:lnTo>
                      <a:pt x="47" y="393"/>
                    </a:lnTo>
                    <a:lnTo>
                      <a:pt x="130" y="378"/>
                    </a:lnTo>
                    <a:lnTo>
                      <a:pt x="109" y="373"/>
                    </a:lnTo>
                    <a:lnTo>
                      <a:pt x="111" y="365"/>
                    </a:lnTo>
                    <a:lnTo>
                      <a:pt x="99" y="369"/>
                    </a:lnTo>
                    <a:lnTo>
                      <a:pt x="147" y="328"/>
                    </a:lnTo>
                    <a:lnTo>
                      <a:pt x="124" y="285"/>
                    </a:lnTo>
                    <a:lnTo>
                      <a:pt x="130" y="267"/>
                    </a:lnTo>
                    <a:lnTo>
                      <a:pt x="118" y="245"/>
                    </a:lnTo>
                    <a:lnTo>
                      <a:pt x="128" y="232"/>
                    </a:lnTo>
                    <a:lnTo>
                      <a:pt x="109" y="216"/>
                    </a:lnTo>
                    <a:lnTo>
                      <a:pt x="114" y="202"/>
                    </a:lnTo>
                    <a:lnTo>
                      <a:pt x="137" y="184"/>
                    </a:lnTo>
                    <a:lnTo>
                      <a:pt x="152" y="183"/>
                    </a:lnTo>
                    <a:lnTo>
                      <a:pt x="166" y="187"/>
                    </a:lnTo>
                    <a:lnTo>
                      <a:pt x="153" y="190"/>
                    </a:lnTo>
                    <a:lnTo>
                      <a:pt x="164" y="196"/>
                    </a:lnTo>
                    <a:lnTo>
                      <a:pt x="200" y="197"/>
                    </a:lnTo>
                    <a:lnTo>
                      <a:pt x="265" y="232"/>
                    </a:lnTo>
                    <a:lnTo>
                      <a:pt x="266" y="247"/>
                    </a:lnTo>
                    <a:lnTo>
                      <a:pt x="238" y="263"/>
                    </a:lnTo>
                    <a:lnTo>
                      <a:pt x="152" y="241"/>
                    </a:lnTo>
                    <a:lnTo>
                      <a:pt x="187" y="266"/>
                    </a:lnTo>
                    <a:lnTo>
                      <a:pt x="185" y="293"/>
                    </a:lnTo>
                    <a:lnTo>
                      <a:pt x="221" y="308"/>
                    </a:lnTo>
                    <a:lnTo>
                      <a:pt x="229" y="305"/>
                    </a:lnTo>
                    <a:lnTo>
                      <a:pt x="225" y="293"/>
                    </a:lnTo>
                    <a:lnTo>
                      <a:pt x="210" y="290"/>
                    </a:lnTo>
                    <a:lnTo>
                      <a:pt x="213" y="279"/>
                    </a:lnTo>
                    <a:lnTo>
                      <a:pt x="229" y="291"/>
                    </a:lnTo>
                    <a:lnTo>
                      <a:pt x="262" y="293"/>
                    </a:lnTo>
                    <a:lnTo>
                      <a:pt x="248" y="272"/>
                    </a:lnTo>
                    <a:lnTo>
                      <a:pt x="279" y="254"/>
                    </a:lnTo>
                    <a:lnTo>
                      <a:pt x="302" y="266"/>
                    </a:lnTo>
                    <a:lnTo>
                      <a:pt x="301" y="216"/>
                    </a:lnTo>
                    <a:lnTo>
                      <a:pt x="291" y="209"/>
                    </a:lnTo>
                    <a:lnTo>
                      <a:pt x="330" y="221"/>
                    </a:lnTo>
                    <a:lnTo>
                      <a:pt x="333" y="226"/>
                    </a:lnTo>
                    <a:lnTo>
                      <a:pt x="312" y="235"/>
                    </a:lnTo>
                    <a:lnTo>
                      <a:pt x="333" y="251"/>
                    </a:lnTo>
                    <a:lnTo>
                      <a:pt x="350" y="232"/>
                    </a:lnTo>
                    <a:lnTo>
                      <a:pt x="421" y="202"/>
                    </a:lnTo>
                    <a:lnTo>
                      <a:pt x="431" y="202"/>
                    </a:lnTo>
                    <a:lnTo>
                      <a:pt x="421" y="206"/>
                    </a:lnTo>
                    <a:lnTo>
                      <a:pt x="433" y="221"/>
                    </a:lnTo>
                    <a:lnTo>
                      <a:pt x="484" y="202"/>
                    </a:lnTo>
                    <a:lnTo>
                      <a:pt x="494" y="216"/>
                    </a:lnTo>
                    <a:lnTo>
                      <a:pt x="508" y="205"/>
                    </a:lnTo>
                    <a:lnTo>
                      <a:pt x="502" y="188"/>
                    </a:lnTo>
                    <a:lnTo>
                      <a:pt x="509" y="183"/>
                    </a:lnTo>
                    <a:lnTo>
                      <a:pt x="549" y="191"/>
                    </a:lnTo>
                    <a:lnTo>
                      <a:pt x="600" y="221"/>
                    </a:lnTo>
                    <a:lnTo>
                      <a:pt x="610" y="206"/>
                    </a:lnTo>
                    <a:lnTo>
                      <a:pt x="599" y="192"/>
                    </a:lnTo>
                    <a:lnTo>
                      <a:pt x="583" y="188"/>
                    </a:lnTo>
                    <a:lnTo>
                      <a:pt x="589" y="165"/>
                    </a:lnTo>
                    <a:lnTo>
                      <a:pt x="579" y="163"/>
                    </a:lnTo>
                    <a:lnTo>
                      <a:pt x="583" y="152"/>
                    </a:lnTo>
                    <a:lnTo>
                      <a:pt x="601" y="141"/>
                    </a:lnTo>
                    <a:lnTo>
                      <a:pt x="613" y="115"/>
                    </a:lnTo>
                    <a:lnTo>
                      <a:pt x="640" y="115"/>
                    </a:lnTo>
                    <a:lnTo>
                      <a:pt x="652" y="119"/>
                    </a:lnTo>
                    <a:lnTo>
                      <a:pt x="642" y="148"/>
                    </a:lnTo>
                    <a:lnTo>
                      <a:pt x="654" y="161"/>
                    </a:lnTo>
                    <a:lnTo>
                      <a:pt x="652" y="202"/>
                    </a:lnTo>
                    <a:lnTo>
                      <a:pt x="664" y="214"/>
                    </a:lnTo>
                    <a:lnTo>
                      <a:pt x="659" y="228"/>
                    </a:lnTo>
                    <a:lnTo>
                      <a:pt x="638" y="240"/>
                    </a:lnTo>
                    <a:lnTo>
                      <a:pt x="646" y="245"/>
                    </a:lnTo>
                    <a:lnTo>
                      <a:pt x="618" y="251"/>
                    </a:lnTo>
                    <a:lnTo>
                      <a:pt x="647" y="261"/>
                    </a:lnTo>
                    <a:lnTo>
                      <a:pt x="678" y="228"/>
                    </a:lnTo>
                    <a:lnTo>
                      <a:pt x="676" y="209"/>
                    </a:lnTo>
                    <a:lnTo>
                      <a:pt x="686" y="206"/>
                    </a:lnTo>
                    <a:lnTo>
                      <a:pt x="703" y="202"/>
                    </a:lnTo>
                    <a:lnTo>
                      <a:pt x="710" y="213"/>
                    </a:lnTo>
                    <a:lnTo>
                      <a:pt x="710" y="228"/>
                    </a:lnTo>
                    <a:lnTo>
                      <a:pt x="730" y="233"/>
                    </a:lnTo>
                    <a:lnTo>
                      <a:pt x="715" y="228"/>
                    </a:lnTo>
                    <a:lnTo>
                      <a:pt x="721" y="219"/>
                    </a:lnTo>
                    <a:lnTo>
                      <a:pt x="715" y="206"/>
                    </a:lnTo>
                    <a:lnTo>
                      <a:pt x="668" y="197"/>
                    </a:lnTo>
                    <a:lnTo>
                      <a:pt x="676" y="166"/>
                    </a:lnTo>
                    <a:lnTo>
                      <a:pt x="658" y="148"/>
                    </a:lnTo>
                    <a:lnTo>
                      <a:pt x="682" y="131"/>
                    </a:lnTo>
                    <a:lnTo>
                      <a:pt x="678" y="118"/>
                    </a:lnTo>
                    <a:lnTo>
                      <a:pt x="692" y="125"/>
                    </a:lnTo>
                    <a:lnTo>
                      <a:pt x="685" y="150"/>
                    </a:lnTo>
                    <a:lnTo>
                      <a:pt x="692" y="152"/>
                    </a:lnTo>
                    <a:lnTo>
                      <a:pt x="725" y="160"/>
                    </a:lnTo>
                    <a:lnTo>
                      <a:pt x="696" y="140"/>
                    </a:lnTo>
                    <a:lnTo>
                      <a:pt x="718" y="141"/>
                    </a:lnTo>
                    <a:lnTo>
                      <a:pt x="712" y="132"/>
                    </a:lnTo>
                    <a:lnTo>
                      <a:pt x="725" y="127"/>
                    </a:lnTo>
                    <a:lnTo>
                      <a:pt x="783" y="144"/>
                    </a:lnTo>
                    <a:lnTo>
                      <a:pt x="773" y="155"/>
                    </a:lnTo>
                    <a:lnTo>
                      <a:pt x="772" y="171"/>
                    </a:lnTo>
                    <a:lnTo>
                      <a:pt x="783" y="181"/>
                    </a:lnTo>
                    <a:lnTo>
                      <a:pt x="789" y="144"/>
                    </a:lnTo>
                    <a:lnTo>
                      <a:pt x="758" y="126"/>
                    </a:lnTo>
                    <a:lnTo>
                      <a:pt x="750" y="102"/>
                    </a:lnTo>
                    <a:lnTo>
                      <a:pt x="826" y="93"/>
                    </a:lnTo>
                    <a:lnTo>
                      <a:pt x="817" y="69"/>
                    </a:lnTo>
                    <a:lnTo>
                      <a:pt x="826" y="75"/>
                    </a:lnTo>
                    <a:lnTo>
                      <a:pt x="838" y="67"/>
                    </a:lnTo>
                    <a:lnTo>
                      <a:pt x="830" y="63"/>
                    </a:lnTo>
                    <a:lnTo>
                      <a:pt x="908" y="45"/>
                    </a:lnTo>
                    <a:lnTo>
                      <a:pt x="902" y="40"/>
                    </a:lnTo>
                    <a:lnTo>
                      <a:pt x="940" y="38"/>
                    </a:lnTo>
                    <a:lnTo>
                      <a:pt x="938" y="45"/>
                    </a:lnTo>
                    <a:lnTo>
                      <a:pt x="947" y="45"/>
                    </a:lnTo>
                    <a:lnTo>
                      <a:pt x="976" y="36"/>
                    </a:lnTo>
                    <a:lnTo>
                      <a:pt x="987" y="40"/>
                    </a:lnTo>
                    <a:lnTo>
                      <a:pt x="976" y="30"/>
                    </a:lnTo>
                    <a:lnTo>
                      <a:pt x="1004" y="29"/>
                    </a:lnTo>
                    <a:lnTo>
                      <a:pt x="1006" y="15"/>
                    </a:lnTo>
                    <a:lnTo>
                      <a:pt x="1042" y="0"/>
                    </a:lnTo>
                    <a:lnTo>
                      <a:pt x="1067" y="8"/>
                    </a:lnTo>
                    <a:lnTo>
                      <a:pt x="1046" y="18"/>
                    </a:lnTo>
                    <a:lnTo>
                      <a:pt x="1081" y="17"/>
                    </a:lnTo>
                    <a:lnTo>
                      <a:pt x="1067" y="30"/>
                    </a:lnTo>
                    <a:lnTo>
                      <a:pt x="1128" y="24"/>
                    </a:lnTo>
                    <a:lnTo>
                      <a:pt x="1161" y="45"/>
                    </a:lnTo>
                    <a:lnTo>
                      <a:pt x="1156" y="51"/>
                    </a:lnTo>
                    <a:lnTo>
                      <a:pt x="1145" y="46"/>
                    </a:lnTo>
                    <a:lnTo>
                      <a:pt x="1159" y="53"/>
                    </a:lnTo>
                    <a:lnTo>
                      <a:pt x="1152" y="65"/>
                    </a:lnTo>
                    <a:lnTo>
                      <a:pt x="1042" y="125"/>
                    </a:lnTo>
                    <a:lnTo>
                      <a:pt x="1077" y="117"/>
                    </a:lnTo>
                    <a:lnTo>
                      <a:pt x="1069" y="108"/>
                    </a:lnTo>
                    <a:lnTo>
                      <a:pt x="1125" y="98"/>
                    </a:lnTo>
                    <a:lnTo>
                      <a:pt x="1110" y="100"/>
                    </a:lnTo>
                    <a:lnTo>
                      <a:pt x="1114" y="91"/>
                    </a:lnTo>
                    <a:lnTo>
                      <a:pt x="1145" y="98"/>
                    </a:lnTo>
                    <a:lnTo>
                      <a:pt x="1150" y="91"/>
                    </a:lnTo>
                    <a:lnTo>
                      <a:pt x="1157" y="108"/>
                    </a:lnTo>
                    <a:lnTo>
                      <a:pt x="1173" y="110"/>
                    </a:lnTo>
                    <a:lnTo>
                      <a:pt x="1158" y="102"/>
                    </a:lnTo>
                    <a:lnTo>
                      <a:pt x="1187" y="98"/>
                    </a:lnTo>
                    <a:lnTo>
                      <a:pt x="1222" y="102"/>
                    </a:lnTo>
                    <a:lnTo>
                      <a:pt x="1220" y="108"/>
                    </a:lnTo>
                    <a:lnTo>
                      <a:pt x="1250" y="115"/>
                    </a:lnTo>
                    <a:lnTo>
                      <a:pt x="1278" y="113"/>
                    </a:lnTo>
                    <a:lnTo>
                      <a:pt x="1279" y="95"/>
                    </a:lnTo>
                    <a:lnTo>
                      <a:pt x="1287" y="93"/>
                    </a:lnTo>
                    <a:lnTo>
                      <a:pt x="1356" y="113"/>
                    </a:lnTo>
                    <a:lnTo>
                      <a:pt x="1345" y="144"/>
                    </a:lnTo>
                    <a:lnTo>
                      <a:pt x="1377" y="165"/>
                    </a:lnTo>
                    <a:lnTo>
                      <a:pt x="1396" y="137"/>
                    </a:lnTo>
                    <a:lnTo>
                      <a:pt x="1407" y="150"/>
                    </a:lnTo>
                    <a:lnTo>
                      <a:pt x="1430" y="144"/>
                    </a:lnTo>
                    <a:lnTo>
                      <a:pt x="1459" y="155"/>
                    </a:lnTo>
                    <a:lnTo>
                      <a:pt x="1485" y="149"/>
                    </a:lnTo>
                    <a:lnTo>
                      <a:pt x="1481" y="137"/>
                    </a:lnTo>
                    <a:lnTo>
                      <a:pt x="1499" y="117"/>
                    </a:lnTo>
                    <a:lnTo>
                      <a:pt x="1601" y="131"/>
                    </a:lnTo>
                    <a:lnTo>
                      <a:pt x="1607" y="140"/>
                    </a:lnTo>
                    <a:lnTo>
                      <a:pt x="1595" y="144"/>
                    </a:lnTo>
                    <a:lnTo>
                      <a:pt x="1629" y="149"/>
                    </a:lnTo>
                    <a:lnTo>
                      <a:pt x="1640" y="163"/>
                    </a:lnTo>
                    <a:lnTo>
                      <a:pt x="1718" y="160"/>
                    </a:lnTo>
                    <a:lnTo>
                      <a:pt x="1731" y="171"/>
                    </a:lnTo>
                    <a:lnTo>
                      <a:pt x="1727" y="184"/>
                    </a:lnTo>
                    <a:lnTo>
                      <a:pt x="1749" y="194"/>
                    </a:lnTo>
                    <a:lnTo>
                      <a:pt x="1761" y="188"/>
                    </a:lnTo>
                    <a:lnTo>
                      <a:pt x="1816" y="192"/>
                    </a:lnTo>
                    <a:lnTo>
                      <a:pt x="1827" y="184"/>
                    </a:lnTo>
                    <a:lnTo>
                      <a:pt x="1833" y="197"/>
                    </a:lnTo>
                    <a:lnTo>
                      <a:pt x="1856" y="207"/>
                    </a:lnTo>
                    <a:lnTo>
                      <a:pt x="1867" y="200"/>
                    </a:lnTo>
                    <a:lnTo>
                      <a:pt x="1856" y="188"/>
                    </a:lnTo>
                    <a:lnTo>
                      <a:pt x="1862" y="181"/>
                    </a:lnTo>
                    <a:lnTo>
                      <a:pt x="1959" y="194"/>
                    </a:lnTo>
                    <a:lnTo>
                      <a:pt x="2022" y="230"/>
                    </a:lnTo>
                    <a:lnTo>
                      <a:pt x="2034" y="230"/>
                    </a:lnTo>
                    <a:lnTo>
                      <a:pt x="2050" y="258"/>
                    </a:lnTo>
                    <a:lnTo>
                      <a:pt x="2044" y="241"/>
                    </a:lnTo>
                    <a:lnTo>
                      <a:pt x="2054" y="240"/>
                    </a:lnTo>
                    <a:lnTo>
                      <a:pt x="2061" y="246"/>
                    </a:lnTo>
                    <a:lnTo>
                      <a:pt x="2079" y="245"/>
                    </a:lnTo>
                    <a:lnTo>
                      <a:pt x="2106" y="262"/>
                    </a:lnTo>
                    <a:lnTo>
                      <a:pt x="2068" y="279"/>
                    </a:lnTo>
                    <a:lnTo>
                      <a:pt x="2077" y="285"/>
                    </a:lnTo>
                    <a:lnTo>
                      <a:pt x="2064" y="288"/>
                    </a:lnTo>
                    <a:lnTo>
                      <a:pt x="2074" y="293"/>
                    </a:lnTo>
                    <a:lnTo>
                      <a:pt x="2050" y="295"/>
                    </a:lnTo>
                    <a:lnTo>
                      <a:pt x="2044" y="285"/>
                    </a:lnTo>
                    <a:lnTo>
                      <a:pt x="2035" y="289"/>
                    </a:lnTo>
                    <a:lnTo>
                      <a:pt x="2021" y="272"/>
                    </a:lnTo>
                    <a:lnTo>
                      <a:pt x="1996" y="273"/>
                    </a:lnTo>
                    <a:lnTo>
                      <a:pt x="1990" y="263"/>
                    </a:lnTo>
                    <a:lnTo>
                      <a:pt x="1996" y="258"/>
                    </a:lnTo>
                    <a:lnTo>
                      <a:pt x="1986" y="258"/>
                    </a:lnTo>
                    <a:lnTo>
                      <a:pt x="1977" y="262"/>
                    </a:lnTo>
                    <a:lnTo>
                      <a:pt x="1987" y="273"/>
                    </a:lnTo>
                    <a:lnTo>
                      <a:pt x="1981" y="279"/>
                    </a:lnTo>
                    <a:lnTo>
                      <a:pt x="1960" y="292"/>
                    </a:lnTo>
                    <a:lnTo>
                      <a:pt x="1946" y="289"/>
                    </a:lnTo>
                    <a:lnTo>
                      <a:pt x="1969" y="321"/>
                    </a:lnTo>
                    <a:lnTo>
                      <a:pt x="1965" y="334"/>
                    </a:lnTo>
                    <a:lnTo>
                      <a:pt x="1941" y="325"/>
                    </a:lnTo>
                    <a:lnTo>
                      <a:pt x="1943" y="331"/>
                    </a:lnTo>
                    <a:lnTo>
                      <a:pt x="1898" y="346"/>
                    </a:lnTo>
                    <a:lnTo>
                      <a:pt x="1857" y="379"/>
                    </a:lnTo>
                    <a:lnTo>
                      <a:pt x="1832" y="367"/>
                    </a:lnTo>
                    <a:lnTo>
                      <a:pt x="1807" y="382"/>
                    </a:lnTo>
                    <a:lnTo>
                      <a:pt x="1807" y="369"/>
                    </a:lnTo>
                    <a:lnTo>
                      <a:pt x="1792" y="382"/>
                    </a:lnTo>
                    <a:lnTo>
                      <a:pt x="1775" y="379"/>
                    </a:lnTo>
                    <a:lnTo>
                      <a:pt x="1756" y="412"/>
                    </a:lnTo>
                    <a:lnTo>
                      <a:pt x="1771" y="420"/>
                    </a:lnTo>
                    <a:lnTo>
                      <a:pt x="1765" y="429"/>
                    </a:lnTo>
                    <a:lnTo>
                      <a:pt x="1772" y="445"/>
                    </a:lnTo>
                    <a:lnTo>
                      <a:pt x="1759" y="443"/>
                    </a:lnTo>
                    <a:lnTo>
                      <a:pt x="1751" y="458"/>
                    </a:lnTo>
                    <a:lnTo>
                      <a:pt x="1758" y="470"/>
                    </a:lnTo>
                    <a:lnTo>
                      <a:pt x="1730" y="482"/>
                    </a:lnTo>
                    <a:lnTo>
                      <a:pt x="1731" y="496"/>
                    </a:lnTo>
                    <a:lnTo>
                      <a:pt x="1713" y="501"/>
                    </a:lnTo>
                    <a:lnTo>
                      <a:pt x="1708" y="517"/>
                    </a:lnTo>
                    <a:lnTo>
                      <a:pt x="1694" y="534"/>
                    </a:lnTo>
                    <a:lnTo>
                      <a:pt x="1679" y="470"/>
                    </a:lnTo>
                    <a:lnTo>
                      <a:pt x="1680" y="436"/>
                    </a:lnTo>
                    <a:lnTo>
                      <a:pt x="1694" y="416"/>
                    </a:lnTo>
                    <a:lnTo>
                      <a:pt x="1713" y="412"/>
                    </a:lnTo>
                    <a:lnTo>
                      <a:pt x="1755" y="371"/>
                    </a:lnTo>
                    <a:lnTo>
                      <a:pt x="1775" y="362"/>
                    </a:lnTo>
                    <a:lnTo>
                      <a:pt x="1783" y="338"/>
                    </a:lnTo>
                    <a:lnTo>
                      <a:pt x="1792" y="331"/>
                    </a:lnTo>
                    <a:lnTo>
                      <a:pt x="1775" y="331"/>
                    </a:lnTo>
                    <a:lnTo>
                      <a:pt x="1771" y="351"/>
                    </a:lnTo>
                    <a:lnTo>
                      <a:pt x="1732" y="369"/>
                    </a:lnTo>
                    <a:lnTo>
                      <a:pt x="1737" y="342"/>
                    </a:lnTo>
                    <a:lnTo>
                      <a:pt x="1697" y="348"/>
                    </a:lnTo>
                    <a:lnTo>
                      <a:pt x="1660" y="382"/>
                    </a:lnTo>
                    <a:lnTo>
                      <a:pt x="1667" y="393"/>
                    </a:lnTo>
                    <a:lnTo>
                      <a:pt x="1626" y="398"/>
                    </a:lnTo>
                    <a:lnTo>
                      <a:pt x="1623" y="395"/>
                    </a:lnTo>
                    <a:lnTo>
                      <a:pt x="1635" y="393"/>
                    </a:lnTo>
                    <a:lnTo>
                      <a:pt x="1601" y="383"/>
                    </a:lnTo>
                    <a:lnTo>
                      <a:pt x="1593" y="393"/>
                    </a:lnTo>
                    <a:lnTo>
                      <a:pt x="1517" y="393"/>
                    </a:lnTo>
                    <a:lnTo>
                      <a:pt x="1427" y="470"/>
                    </a:lnTo>
                    <a:lnTo>
                      <a:pt x="1446" y="473"/>
                    </a:lnTo>
                    <a:lnTo>
                      <a:pt x="1446" y="486"/>
                    </a:lnTo>
                    <a:lnTo>
                      <a:pt x="1455" y="478"/>
                    </a:lnTo>
                    <a:lnTo>
                      <a:pt x="1453" y="490"/>
                    </a:lnTo>
                    <a:lnTo>
                      <a:pt x="1466" y="484"/>
                    </a:lnTo>
                    <a:lnTo>
                      <a:pt x="1464" y="491"/>
                    </a:lnTo>
                    <a:lnTo>
                      <a:pt x="1470" y="478"/>
                    </a:lnTo>
                    <a:lnTo>
                      <a:pt x="1481" y="479"/>
                    </a:lnTo>
                    <a:lnTo>
                      <a:pt x="1501" y="494"/>
                    </a:lnTo>
                    <a:lnTo>
                      <a:pt x="1485" y="496"/>
                    </a:lnTo>
                    <a:lnTo>
                      <a:pt x="1500" y="501"/>
                    </a:lnTo>
                    <a:lnTo>
                      <a:pt x="1502" y="513"/>
                    </a:lnTo>
                    <a:lnTo>
                      <a:pt x="1491" y="536"/>
                    </a:lnTo>
                    <a:lnTo>
                      <a:pt x="1488" y="572"/>
                    </a:lnTo>
                    <a:lnTo>
                      <a:pt x="1424" y="648"/>
                    </a:lnTo>
                    <a:lnTo>
                      <a:pt x="1402" y="659"/>
                    </a:lnTo>
                    <a:lnTo>
                      <a:pt x="1385" y="648"/>
                    </a:lnTo>
                    <a:lnTo>
                      <a:pt x="1370" y="663"/>
                    </a:lnTo>
                    <a:lnTo>
                      <a:pt x="1368" y="660"/>
                    </a:lnTo>
                    <a:lnTo>
                      <a:pt x="1377" y="648"/>
                    </a:lnTo>
                    <a:lnTo>
                      <a:pt x="1373" y="629"/>
                    </a:lnTo>
                    <a:lnTo>
                      <a:pt x="1400" y="622"/>
                    </a:lnTo>
                    <a:lnTo>
                      <a:pt x="1422" y="570"/>
                    </a:lnTo>
                    <a:lnTo>
                      <a:pt x="1375" y="583"/>
                    </a:lnTo>
                    <a:lnTo>
                      <a:pt x="1368" y="564"/>
                    </a:lnTo>
                    <a:lnTo>
                      <a:pt x="1331" y="553"/>
                    </a:lnTo>
                    <a:lnTo>
                      <a:pt x="1307" y="501"/>
                    </a:lnTo>
                    <a:lnTo>
                      <a:pt x="1283" y="491"/>
                    </a:lnTo>
                    <a:lnTo>
                      <a:pt x="1238" y="504"/>
                    </a:lnTo>
                    <a:lnTo>
                      <a:pt x="1246" y="515"/>
                    </a:lnTo>
                    <a:lnTo>
                      <a:pt x="1229" y="547"/>
                    </a:lnTo>
                    <a:lnTo>
                      <a:pt x="1211" y="554"/>
                    </a:lnTo>
                    <a:lnTo>
                      <a:pt x="1192" y="548"/>
                    </a:lnTo>
                    <a:lnTo>
                      <a:pt x="1170" y="543"/>
                    </a:lnTo>
                    <a:lnTo>
                      <a:pt x="1112" y="559"/>
                    </a:lnTo>
                    <a:lnTo>
                      <a:pt x="1060" y="537"/>
                    </a:lnTo>
                    <a:lnTo>
                      <a:pt x="1027" y="541"/>
                    </a:lnTo>
                    <a:lnTo>
                      <a:pt x="1014" y="524"/>
                    </a:lnTo>
                    <a:lnTo>
                      <a:pt x="982" y="513"/>
                    </a:lnTo>
                    <a:lnTo>
                      <a:pt x="966" y="524"/>
                    </a:lnTo>
                    <a:lnTo>
                      <a:pt x="965" y="548"/>
                    </a:lnTo>
                    <a:lnTo>
                      <a:pt x="890" y="536"/>
                    </a:lnTo>
                    <a:lnTo>
                      <a:pt x="851" y="559"/>
                    </a:lnTo>
                    <a:lnTo>
                      <a:pt x="830" y="566"/>
                    </a:lnTo>
                    <a:lnTo>
                      <a:pt x="804" y="551"/>
                    </a:lnTo>
                    <a:lnTo>
                      <a:pt x="786" y="559"/>
                    </a:lnTo>
                    <a:lnTo>
                      <a:pt x="754" y="548"/>
                    </a:lnTo>
                    <a:lnTo>
                      <a:pt x="743" y="547"/>
                    </a:lnTo>
                    <a:lnTo>
                      <a:pt x="735" y="529"/>
                    </a:lnTo>
                    <a:lnTo>
                      <a:pt x="718" y="529"/>
                    </a:lnTo>
                    <a:lnTo>
                      <a:pt x="710" y="532"/>
                    </a:lnTo>
                    <a:lnTo>
                      <a:pt x="697" y="517"/>
                    </a:lnTo>
                    <a:lnTo>
                      <a:pt x="687" y="522"/>
                    </a:lnTo>
                    <a:lnTo>
                      <a:pt x="680" y="527"/>
                    </a:lnTo>
                    <a:lnTo>
                      <a:pt x="646" y="498"/>
                    </a:lnTo>
                    <a:lnTo>
                      <a:pt x="635" y="494"/>
                    </a:lnTo>
                    <a:lnTo>
                      <a:pt x="612" y="473"/>
                    </a:lnTo>
                    <a:lnTo>
                      <a:pt x="590" y="486"/>
                    </a:lnTo>
                    <a:lnTo>
                      <a:pt x="586" y="477"/>
                    </a:lnTo>
                    <a:lnTo>
                      <a:pt x="553" y="476"/>
                    </a:lnTo>
                    <a:lnTo>
                      <a:pt x="541" y="460"/>
                    </a:lnTo>
                    <a:lnTo>
                      <a:pt x="524" y="461"/>
                    </a:lnTo>
                    <a:lnTo>
                      <a:pt x="517" y="468"/>
                    </a:lnTo>
                    <a:lnTo>
                      <a:pt x="494" y="473"/>
                    </a:lnTo>
                    <a:lnTo>
                      <a:pt x="490" y="468"/>
                    </a:lnTo>
                    <a:lnTo>
                      <a:pt x="482" y="481"/>
                    </a:lnTo>
                    <a:lnTo>
                      <a:pt x="475" y="477"/>
                    </a:lnTo>
                    <a:lnTo>
                      <a:pt x="449" y="481"/>
                    </a:lnTo>
                    <a:lnTo>
                      <a:pt x="440" y="477"/>
                    </a:lnTo>
                    <a:lnTo>
                      <a:pt x="437" y="481"/>
                    </a:lnTo>
                    <a:lnTo>
                      <a:pt x="450" y="494"/>
                    </a:lnTo>
                    <a:lnTo>
                      <a:pt x="441" y="503"/>
                    </a:lnTo>
                    <a:lnTo>
                      <a:pt x="442" y="515"/>
                    </a:lnTo>
                    <a:lnTo>
                      <a:pt x="457" y="515"/>
                    </a:lnTo>
                    <a:lnTo>
                      <a:pt x="464" y="527"/>
                    </a:lnTo>
                    <a:lnTo>
                      <a:pt x="459" y="534"/>
                    </a:lnTo>
                    <a:lnTo>
                      <a:pt x="449" y="529"/>
                    </a:lnTo>
                    <a:lnTo>
                      <a:pt x="440" y="534"/>
                    </a:lnTo>
                    <a:lnTo>
                      <a:pt x="432" y="529"/>
                    </a:lnTo>
                    <a:lnTo>
                      <a:pt x="428" y="522"/>
                    </a:lnTo>
                    <a:lnTo>
                      <a:pt x="419" y="527"/>
                    </a:lnTo>
                    <a:lnTo>
                      <a:pt x="412" y="522"/>
                    </a:lnTo>
                    <a:lnTo>
                      <a:pt x="403" y="529"/>
                    </a:lnTo>
                    <a:lnTo>
                      <a:pt x="391" y="531"/>
                    </a:lnTo>
                    <a:lnTo>
                      <a:pt x="385" y="522"/>
                    </a:lnTo>
                    <a:lnTo>
                      <a:pt x="344" y="519"/>
                    </a:lnTo>
                    <a:lnTo>
                      <a:pt x="339" y="524"/>
                    </a:lnTo>
                    <a:lnTo>
                      <a:pt x="334" y="523"/>
                    </a:lnTo>
                    <a:lnTo>
                      <a:pt x="330" y="532"/>
                    </a:lnTo>
                    <a:lnTo>
                      <a:pt x="330" y="541"/>
                    </a:lnTo>
                    <a:lnTo>
                      <a:pt x="325" y="542"/>
                    </a:lnTo>
                    <a:lnTo>
                      <a:pt x="323" y="534"/>
                    </a:lnTo>
                    <a:lnTo>
                      <a:pt x="316" y="536"/>
                    </a:lnTo>
                    <a:lnTo>
                      <a:pt x="315" y="561"/>
                    </a:lnTo>
                    <a:lnTo>
                      <a:pt x="320" y="570"/>
                    </a:lnTo>
                    <a:lnTo>
                      <a:pt x="320" y="576"/>
                    </a:lnTo>
                    <a:lnTo>
                      <a:pt x="327" y="574"/>
                    </a:lnTo>
                    <a:lnTo>
                      <a:pt x="334" y="570"/>
                    </a:lnTo>
                    <a:lnTo>
                      <a:pt x="342" y="583"/>
                    </a:lnTo>
                    <a:lnTo>
                      <a:pt x="349" y="591"/>
                    </a:lnTo>
                    <a:lnTo>
                      <a:pt x="354" y="601"/>
                    </a:lnTo>
                    <a:lnTo>
                      <a:pt x="363" y="604"/>
                    </a:lnTo>
                    <a:lnTo>
                      <a:pt x="351" y="610"/>
                    </a:lnTo>
                    <a:lnTo>
                      <a:pt x="344" y="604"/>
                    </a:lnTo>
                    <a:lnTo>
                      <a:pt x="334" y="633"/>
                    </a:lnTo>
                    <a:lnTo>
                      <a:pt x="346" y="640"/>
                    </a:lnTo>
                    <a:lnTo>
                      <a:pt x="354" y="668"/>
                    </a:lnTo>
                    <a:lnTo>
                      <a:pt x="346" y="663"/>
                    </a:lnTo>
                    <a:lnTo>
                      <a:pt x="337" y="660"/>
                    </a:lnTo>
                    <a:lnTo>
                      <a:pt x="327" y="659"/>
                    </a:lnTo>
                    <a:lnTo>
                      <a:pt x="320" y="656"/>
                    </a:lnTo>
                    <a:lnTo>
                      <a:pt x="314" y="655"/>
                    </a:lnTo>
                    <a:lnTo>
                      <a:pt x="309" y="645"/>
                    </a:lnTo>
                    <a:lnTo>
                      <a:pt x="296" y="651"/>
                    </a:lnTo>
                    <a:lnTo>
                      <a:pt x="285" y="650"/>
                    </a:lnTo>
                    <a:lnTo>
                      <a:pt x="277" y="641"/>
                    </a:lnTo>
                    <a:lnTo>
                      <a:pt x="257" y="633"/>
                    </a:lnTo>
                    <a:lnTo>
                      <a:pt x="237" y="635"/>
                    </a:lnTo>
                    <a:lnTo>
                      <a:pt x="217" y="621"/>
                    </a:lnTo>
                    <a:lnTo>
                      <a:pt x="233" y="608"/>
                    </a:lnTo>
                    <a:lnTo>
                      <a:pt x="234" y="596"/>
                    </a:lnTo>
                    <a:lnTo>
                      <a:pt x="234" y="586"/>
                    </a:lnTo>
                    <a:lnTo>
                      <a:pt x="236" y="578"/>
                    </a:lnTo>
                    <a:lnTo>
                      <a:pt x="247" y="573"/>
                    </a:lnTo>
                    <a:lnTo>
                      <a:pt x="242" y="556"/>
                    </a:lnTo>
                    <a:lnTo>
                      <a:pt x="229" y="553"/>
                    </a:lnTo>
                    <a:lnTo>
                      <a:pt x="221" y="548"/>
                    </a:lnTo>
                    <a:lnTo>
                      <a:pt x="213" y="552"/>
                    </a:lnTo>
                    <a:lnTo>
                      <a:pt x="195" y="548"/>
                    </a:lnTo>
                    <a:lnTo>
                      <a:pt x="180" y="531"/>
                    </a:lnTo>
                    <a:lnTo>
                      <a:pt x="170" y="525"/>
                    </a:lnTo>
                    <a:lnTo>
                      <a:pt x="164" y="509"/>
                    </a:lnTo>
                    <a:lnTo>
                      <a:pt x="153" y="508"/>
                    </a:lnTo>
                    <a:lnTo>
                      <a:pt x="142" y="514"/>
                    </a:lnTo>
                    <a:lnTo>
                      <a:pt x="136" y="517"/>
                    </a:lnTo>
                    <a:lnTo>
                      <a:pt x="132" y="509"/>
                    </a:lnTo>
                    <a:lnTo>
                      <a:pt x="128" y="503"/>
                    </a:lnTo>
                    <a:lnTo>
                      <a:pt x="142" y="502"/>
                    </a:lnTo>
                    <a:lnTo>
                      <a:pt x="141" y="496"/>
                    </a:lnTo>
                    <a:lnTo>
                      <a:pt x="137" y="493"/>
                    </a:lnTo>
                    <a:lnTo>
                      <a:pt x="132" y="490"/>
                    </a:lnTo>
                    <a:lnTo>
                      <a:pt x="125" y="473"/>
                    </a:lnTo>
                    <a:lnTo>
                      <a:pt x="114" y="462"/>
                    </a:lnTo>
                    <a:lnTo>
                      <a:pt x="102" y="462"/>
                    </a:lnTo>
                    <a:lnTo>
                      <a:pt x="93" y="462"/>
                    </a:lnTo>
                    <a:lnTo>
                      <a:pt x="84" y="456"/>
                    </a:lnTo>
                    <a:lnTo>
                      <a:pt x="78" y="456"/>
                    </a:lnTo>
                    <a:lnTo>
                      <a:pt x="71" y="456"/>
                    </a:lnTo>
                    <a:lnTo>
                      <a:pt x="67" y="460"/>
                    </a:lnTo>
                    <a:lnTo>
                      <a:pt x="60" y="468"/>
                    </a:lnTo>
                    <a:lnTo>
                      <a:pt x="59" y="474"/>
                    </a:lnTo>
                    <a:lnTo>
                      <a:pt x="55" y="477"/>
                    </a:lnTo>
                    <a:lnTo>
                      <a:pt x="51" y="490"/>
                    </a:lnTo>
                    <a:lnTo>
                      <a:pt x="48" y="485"/>
                    </a:lnTo>
                    <a:lnTo>
                      <a:pt x="46" y="482"/>
                    </a:lnTo>
                    <a:lnTo>
                      <a:pt x="0" y="474"/>
                    </a:lnTo>
                  </a:path>
                </a:pathLst>
              </a:custGeom>
              <a:grpFill/>
              <a:ln w="9525" cap="rnd">
                <a:solidFill>
                  <a:srgbClr val="C6C6C6"/>
                </a:solidFill>
                <a:round/>
                <a:headEnd/>
                <a:tailEnd/>
              </a:ln>
            </p:spPr>
            <p:txBody>
              <a:bodyPr lIns="100584" tIns="50292" rIns="100584" bIns="50292"/>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noFill/>
                  <a:effectLst/>
                  <a:uLnTx/>
                  <a:uFillTx/>
                  <a:latin typeface="Times New Roman"/>
                  <a:ea typeface="ＭＳ Ｐゴシック" charset="0"/>
                </a:endParaRPr>
              </a:p>
            </p:txBody>
          </p:sp>
          <p:sp>
            <p:nvSpPr>
              <p:cNvPr id="127" name="Freeform 122">
                <a:extLst>
                  <a:ext uri="{FF2B5EF4-FFF2-40B4-BE49-F238E27FC236}">
                    <a16:creationId xmlns:a16="http://schemas.microsoft.com/office/drawing/2014/main" id="{756EB3AF-FCC1-A048-5FEF-03A4BF7E8E1B}"/>
                  </a:ext>
                </a:extLst>
              </p:cNvPr>
              <p:cNvSpPr>
                <a:spLocks/>
              </p:cNvSpPr>
              <p:nvPr/>
            </p:nvSpPr>
            <p:spPr bwMode="gray">
              <a:xfrm>
                <a:off x="6173379" y="2785991"/>
                <a:ext cx="35619" cy="26714"/>
              </a:xfrm>
              <a:custGeom>
                <a:avLst/>
                <a:gdLst>
                  <a:gd name="T0" fmla="*/ 0 w 27"/>
                  <a:gd name="T1" fmla="*/ 2147483647 h 17"/>
                  <a:gd name="T2" fmla="*/ 2147483647 w 27"/>
                  <a:gd name="T3" fmla="*/ 0 h 17"/>
                  <a:gd name="T4" fmla="*/ 2147483647 w 27"/>
                  <a:gd name="T5" fmla="*/ 2147483647 h 17"/>
                  <a:gd name="T6" fmla="*/ 0 w 27"/>
                  <a:gd name="T7" fmla="*/ 2147483647 h 17"/>
                  <a:gd name="T8" fmla="*/ 0 60000 65536"/>
                  <a:gd name="T9" fmla="*/ 0 60000 65536"/>
                  <a:gd name="T10" fmla="*/ 0 60000 65536"/>
                  <a:gd name="T11" fmla="*/ 0 60000 65536"/>
                  <a:gd name="T12" fmla="*/ 0 w 27"/>
                  <a:gd name="T13" fmla="*/ 0 h 17"/>
                  <a:gd name="T14" fmla="*/ 27 w 27"/>
                  <a:gd name="T15" fmla="*/ 17 h 17"/>
                </a:gdLst>
                <a:ahLst/>
                <a:cxnLst>
                  <a:cxn ang="T8">
                    <a:pos x="T0" y="T1"/>
                  </a:cxn>
                  <a:cxn ang="T9">
                    <a:pos x="T2" y="T3"/>
                  </a:cxn>
                  <a:cxn ang="T10">
                    <a:pos x="T4" y="T5"/>
                  </a:cxn>
                  <a:cxn ang="T11">
                    <a:pos x="T6" y="T7"/>
                  </a:cxn>
                </a:cxnLst>
                <a:rect l="T12" t="T13" r="T14" b="T15"/>
                <a:pathLst>
                  <a:path w="27" h="17">
                    <a:moveTo>
                      <a:pt x="0" y="16"/>
                    </a:moveTo>
                    <a:lnTo>
                      <a:pt x="7" y="0"/>
                    </a:lnTo>
                    <a:lnTo>
                      <a:pt x="26" y="9"/>
                    </a:lnTo>
                    <a:lnTo>
                      <a:pt x="0" y="16"/>
                    </a:lnTo>
                  </a:path>
                </a:pathLst>
              </a:custGeom>
              <a:grpFill/>
              <a:ln w="9525" cap="rnd">
                <a:solidFill>
                  <a:srgbClr val="C6C6C6"/>
                </a:solidFill>
                <a:round/>
                <a:headEnd/>
                <a:tailEnd/>
              </a:ln>
            </p:spPr>
            <p:txBody>
              <a:bodyPr lIns="100584" tIns="50292" rIns="100584" bIns="50292"/>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noFill/>
                  <a:effectLst/>
                  <a:uLnTx/>
                  <a:uFillTx/>
                  <a:latin typeface="Times New Roman"/>
                  <a:ea typeface="ＭＳ Ｐゴシック" charset="0"/>
                </a:endParaRPr>
              </a:p>
            </p:txBody>
          </p:sp>
          <p:sp>
            <p:nvSpPr>
              <p:cNvPr id="128" name="Freeform 123">
                <a:extLst>
                  <a:ext uri="{FF2B5EF4-FFF2-40B4-BE49-F238E27FC236}">
                    <a16:creationId xmlns:a16="http://schemas.microsoft.com/office/drawing/2014/main" id="{5F388E1B-BFA1-42FC-C511-EA56805D1865}"/>
                  </a:ext>
                </a:extLst>
              </p:cNvPr>
              <p:cNvSpPr>
                <a:spLocks/>
              </p:cNvSpPr>
              <p:nvPr/>
            </p:nvSpPr>
            <p:spPr bwMode="gray">
              <a:xfrm>
                <a:off x="7781802" y="3230117"/>
                <a:ext cx="52315" cy="213714"/>
              </a:xfrm>
              <a:custGeom>
                <a:avLst/>
                <a:gdLst>
                  <a:gd name="T0" fmla="*/ 0 w 39"/>
                  <a:gd name="T1" fmla="*/ 2147483647 h 134"/>
                  <a:gd name="T2" fmla="*/ 2147483647 w 39"/>
                  <a:gd name="T3" fmla="*/ 2147483647 h 134"/>
                  <a:gd name="T4" fmla="*/ 2147483647 w 39"/>
                  <a:gd name="T5" fmla="*/ 2147483647 h 134"/>
                  <a:gd name="T6" fmla="*/ 2147483647 w 39"/>
                  <a:gd name="T7" fmla="*/ 2147483647 h 134"/>
                  <a:gd name="T8" fmla="*/ 2147483647 w 39"/>
                  <a:gd name="T9" fmla="*/ 2147483647 h 134"/>
                  <a:gd name="T10" fmla="*/ 2147483647 w 39"/>
                  <a:gd name="T11" fmla="*/ 2147483647 h 134"/>
                  <a:gd name="T12" fmla="*/ 2147483647 w 39"/>
                  <a:gd name="T13" fmla="*/ 2147483647 h 134"/>
                  <a:gd name="T14" fmla="*/ 2147483647 w 39"/>
                  <a:gd name="T15" fmla="*/ 2147483647 h 134"/>
                  <a:gd name="T16" fmla="*/ 2147483647 w 39"/>
                  <a:gd name="T17" fmla="*/ 2147483647 h 134"/>
                  <a:gd name="T18" fmla="*/ 2147483647 w 39"/>
                  <a:gd name="T19" fmla="*/ 0 h 134"/>
                  <a:gd name="T20" fmla="*/ 0 w 39"/>
                  <a:gd name="T21" fmla="*/ 2147483647 h 13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9"/>
                  <a:gd name="T34" fmla="*/ 0 h 134"/>
                  <a:gd name="T35" fmla="*/ 39 w 39"/>
                  <a:gd name="T36" fmla="*/ 134 h 13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9" h="134">
                    <a:moveTo>
                      <a:pt x="0" y="33"/>
                    </a:moveTo>
                    <a:lnTo>
                      <a:pt x="6" y="50"/>
                    </a:lnTo>
                    <a:lnTo>
                      <a:pt x="6" y="133"/>
                    </a:lnTo>
                    <a:lnTo>
                      <a:pt x="12" y="121"/>
                    </a:lnTo>
                    <a:lnTo>
                      <a:pt x="22" y="128"/>
                    </a:lnTo>
                    <a:lnTo>
                      <a:pt x="11" y="106"/>
                    </a:lnTo>
                    <a:lnTo>
                      <a:pt x="17" y="83"/>
                    </a:lnTo>
                    <a:lnTo>
                      <a:pt x="38" y="91"/>
                    </a:lnTo>
                    <a:lnTo>
                      <a:pt x="18" y="46"/>
                    </a:lnTo>
                    <a:lnTo>
                      <a:pt x="12" y="0"/>
                    </a:lnTo>
                    <a:lnTo>
                      <a:pt x="0" y="33"/>
                    </a:lnTo>
                  </a:path>
                </a:pathLst>
              </a:custGeom>
              <a:grpFill/>
              <a:ln w="9525" cap="rnd">
                <a:solidFill>
                  <a:srgbClr val="C6C6C6"/>
                </a:solidFill>
                <a:round/>
                <a:headEnd/>
                <a:tailEnd/>
              </a:ln>
            </p:spPr>
            <p:txBody>
              <a:bodyPr lIns="100584" tIns="50292" rIns="100584" bIns="50292"/>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noFill/>
                  <a:effectLst/>
                  <a:uLnTx/>
                  <a:uFillTx/>
                  <a:latin typeface="Times New Roman"/>
                  <a:ea typeface="ＭＳ Ｐゴシック" charset="0"/>
                </a:endParaRPr>
              </a:p>
            </p:txBody>
          </p:sp>
          <p:sp>
            <p:nvSpPr>
              <p:cNvPr id="129" name="Freeform 124">
                <a:extLst>
                  <a:ext uri="{FF2B5EF4-FFF2-40B4-BE49-F238E27FC236}">
                    <a16:creationId xmlns:a16="http://schemas.microsoft.com/office/drawing/2014/main" id="{4528BC0B-1F44-7E06-AFF9-523C5C9E55D5}"/>
                  </a:ext>
                </a:extLst>
              </p:cNvPr>
              <p:cNvSpPr>
                <a:spLocks/>
              </p:cNvSpPr>
              <p:nvPr/>
            </p:nvSpPr>
            <p:spPr bwMode="gray">
              <a:xfrm>
                <a:off x="4345678" y="4280879"/>
                <a:ext cx="70126" cy="77917"/>
              </a:xfrm>
              <a:custGeom>
                <a:avLst/>
                <a:gdLst>
                  <a:gd name="T0" fmla="*/ 0 w 52"/>
                  <a:gd name="T1" fmla="*/ 2147483647 h 49"/>
                  <a:gd name="T2" fmla="*/ 2147483647 w 52"/>
                  <a:gd name="T3" fmla="*/ 0 h 49"/>
                  <a:gd name="T4" fmla="*/ 2147483647 w 52"/>
                  <a:gd name="T5" fmla="*/ 2147483647 h 49"/>
                  <a:gd name="T6" fmla="*/ 2147483647 w 52"/>
                  <a:gd name="T7" fmla="*/ 2147483647 h 49"/>
                  <a:gd name="T8" fmla="*/ 2147483647 w 52"/>
                  <a:gd name="T9" fmla="*/ 2147483647 h 49"/>
                  <a:gd name="T10" fmla="*/ 0 w 52"/>
                  <a:gd name="T11" fmla="*/ 2147483647 h 49"/>
                  <a:gd name="T12" fmla="*/ 0 60000 65536"/>
                  <a:gd name="T13" fmla="*/ 0 60000 65536"/>
                  <a:gd name="T14" fmla="*/ 0 60000 65536"/>
                  <a:gd name="T15" fmla="*/ 0 60000 65536"/>
                  <a:gd name="T16" fmla="*/ 0 60000 65536"/>
                  <a:gd name="T17" fmla="*/ 0 60000 65536"/>
                  <a:gd name="T18" fmla="*/ 0 w 52"/>
                  <a:gd name="T19" fmla="*/ 0 h 49"/>
                  <a:gd name="T20" fmla="*/ 52 w 52"/>
                  <a:gd name="T21" fmla="*/ 49 h 49"/>
                </a:gdLst>
                <a:ahLst/>
                <a:cxnLst>
                  <a:cxn ang="T12">
                    <a:pos x="T0" y="T1"/>
                  </a:cxn>
                  <a:cxn ang="T13">
                    <a:pos x="T2" y="T3"/>
                  </a:cxn>
                  <a:cxn ang="T14">
                    <a:pos x="T4" y="T5"/>
                  </a:cxn>
                  <a:cxn ang="T15">
                    <a:pos x="T6" y="T7"/>
                  </a:cxn>
                  <a:cxn ang="T16">
                    <a:pos x="T8" y="T9"/>
                  </a:cxn>
                  <a:cxn ang="T17">
                    <a:pos x="T10" y="T11"/>
                  </a:cxn>
                </a:cxnLst>
                <a:rect l="T18" t="T19" r="T20" b="T21"/>
                <a:pathLst>
                  <a:path w="52" h="49">
                    <a:moveTo>
                      <a:pt x="0" y="22"/>
                    </a:moveTo>
                    <a:lnTo>
                      <a:pt x="14" y="0"/>
                    </a:lnTo>
                    <a:lnTo>
                      <a:pt x="51" y="3"/>
                    </a:lnTo>
                    <a:lnTo>
                      <a:pt x="45" y="45"/>
                    </a:lnTo>
                    <a:lnTo>
                      <a:pt x="21" y="48"/>
                    </a:lnTo>
                    <a:lnTo>
                      <a:pt x="0" y="22"/>
                    </a:lnTo>
                  </a:path>
                </a:pathLst>
              </a:custGeom>
              <a:grpFill/>
              <a:ln w="9525" cap="rnd">
                <a:solidFill>
                  <a:srgbClr val="C6C6C6"/>
                </a:solidFill>
                <a:round/>
                <a:headEnd/>
                <a:tailEnd/>
              </a:ln>
            </p:spPr>
            <p:txBody>
              <a:bodyPr lIns="100584" tIns="50292" rIns="100584" bIns="50292"/>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noFill/>
                  <a:effectLst/>
                  <a:uLnTx/>
                  <a:uFillTx/>
                  <a:latin typeface="Times New Roman"/>
                  <a:ea typeface="ＭＳ Ｐゴシック" charset="0"/>
                </a:endParaRPr>
              </a:p>
            </p:txBody>
          </p:sp>
          <p:sp>
            <p:nvSpPr>
              <p:cNvPr id="130" name="Freeform 125">
                <a:extLst>
                  <a:ext uri="{FF2B5EF4-FFF2-40B4-BE49-F238E27FC236}">
                    <a16:creationId xmlns:a16="http://schemas.microsoft.com/office/drawing/2014/main" id="{26C5071F-6A79-4B5E-455E-3B9A99120927}"/>
                  </a:ext>
                </a:extLst>
              </p:cNvPr>
              <p:cNvSpPr>
                <a:spLocks/>
              </p:cNvSpPr>
              <p:nvPr/>
            </p:nvSpPr>
            <p:spPr bwMode="gray">
              <a:xfrm>
                <a:off x="5538915" y="2797123"/>
                <a:ext cx="222619" cy="404053"/>
              </a:xfrm>
              <a:custGeom>
                <a:avLst/>
                <a:gdLst>
                  <a:gd name="T0" fmla="*/ 0 w 159"/>
                  <a:gd name="T1" fmla="*/ 2147483647 h 257"/>
                  <a:gd name="T2" fmla="*/ 2147483647 w 159"/>
                  <a:gd name="T3" fmla="*/ 2147483647 h 257"/>
                  <a:gd name="T4" fmla="*/ 2147483647 w 159"/>
                  <a:gd name="T5" fmla="*/ 2147483647 h 257"/>
                  <a:gd name="T6" fmla="*/ 2147483647 w 159"/>
                  <a:gd name="T7" fmla="*/ 2147483647 h 257"/>
                  <a:gd name="T8" fmla="*/ 2147483647 w 159"/>
                  <a:gd name="T9" fmla="*/ 2147483647 h 257"/>
                  <a:gd name="T10" fmla="*/ 2147483647 w 159"/>
                  <a:gd name="T11" fmla="*/ 2147483647 h 257"/>
                  <a:gd name="T12" fmla="*/ 2147483647 w 159"/>
                  <a:gd name="T13" fmla="*/ 2147483647 h 257"/>
                  <a:gd name="T14" fmla="*/ 2147483647 w 159"/>
                  <a:gd name="T15" fmla="*/ 2147483647 h 257"/>
                  <a:gd name="T16" fmla="*/ 2147483647 w 159"/>
                  <a:gd name="T17" fmla="*/ 2147483647 h 257"/>
                  <a:gd name="T18" fmla="*/ 2147483647 w 159"/>
                  <a:gd name="T19" fmla="*/ 2147483647 h 257"/>
                  <a:gd name="T20" fmla="*/ 2147483647 w 159"/>
                  <a:gd name="T21" fmla="*/ 2147483647 h 257"/>
                  <a:gd name="T22" fmla="*/ 2147483647 w 159"/>
                  <a:gd name="T23" fmla="*/ 2147483647 h 257"/>
                  <a:gd name="T24" fmla="*/ 2147483647 w 159"/>
                  <a:gd name="T25" fmla="*/ 2147483647 h 257"/>
                  <a:gd name="T26" fmla="*/ 2147483647 w 159"/>
                  <a:gd name="T27" fmla="*/ 2147483647 h 257"/>
                  <a:gd name="T28" fmla="*/ 2147483647 w 159"/>
                  <a:gd name="T29" fmla="*/ 2147483647 h 257"/>
                  <a:gd name="T30" fmla="*/ 2147483647 w 159"/>
                  <a:gd name="T31" fmla="*/ 2147483647 h 257"/>
                  <a:gd name="T32" fmla="*/ 2147483647 w 159"/>
                  <a:gd name="T33" fmla="*/ 2147483647 h 257"/>
                  <a:gd name="T34" fmla="*/ 2147483647 w 159"/>
                  <a:gd name="T35" fmla="*/ 2147483647 h 257"/>
                  <a:gd name="T36" fmla="*/ 2147483647 w 159"/>
                  <a:gd name="T37" fmla="*/ 2147483647 h 257"/>
                  <a:gd name="T38" fmla="*/ 2147483647 w 159"/>
                  <a:gd name="T39" fmla="*/ 2147483647 h 257"/>
                  <a:gd name="T40" fmla="*/ 2147483647 w 159"/>
                  <a:gd name="T41" fmla="*/ 0 h 257"/>
                  <a:gd name="T42" fmla="*/ 2147483647 w 159"/>
                  <a:gd name="T43" fmla="*/ 0 h 257"/>
                  <a:gd name="T44" fmla="*/ 2147483647 w 159"/>
                  <a:gd name="T45" fmla="*/ 2147483647 h 257"/>
                  <a:gd name="T46" fmla="*/ 2147483647 w 159"/>
                  <a:gd name="T47" fmla="*/ 2147483647 h 257"/>
                  <a:gd name="T48" fmla="*/ 2147483647 w 159"/>
                  <a:gd name="T49" fmla="*/ 2147483647 h 257"/>
                  <a:gd name="T50" fmla="*/ 2147483647 w 159"/>
                  <a:gd name="T51" fmla="*/ 2147483647 h 257"/>
                  <a:gd name="T52" fmla="*/ 2147483647 w 159"/>
                  <a:gd name="T53" fmla="*/ 2147483647 h 257"/>
                  <a:gd name="T54" fmla="*/ 2147483647 w 159"/>
                  <a:gd name="T55" fmla="*/ 2147483647 h 257"/>
                  <a:gd name="T56" fmla="*/ 2147483647 w 159"/>
                  <a:gd name="T57" fmla="*/ 2147483647 h 257"/>
                  <a:gd name="T58" fmla="*/ 2147483647 w 159"/>
                  <a:gd name="T59" fmla="*/ 2147483647 h 257"/>
                  <a:gd name="T60" fmla="*/ 2147483647 w 159"/>
                  <a:gd name="T61" fmla="*/ 2147483647 h 257"/>
                  <a:gd name="T62" fmla="*/ 2147483647 w 159"/>
                  <a:gd name="T63" fmla="*/ 2147483647 h 257"/>
                  <a:gd name="T64" fmla="*/ 2147483647 w 159"/>
                  <a:gd name="T65" fmla="*/ 2147483647 h 257"/>
                  <a:gd name="T66" fmla="*/ 2147483647 w 159"/>
                  <a:gd name="T67" fmla="*/ 2147483647 h 257"/>
                  <a:gd name="T68" fmla="*/ 2147483647 w 159"/>
                  <a:gd name="T69" fmla="*/ 2147483647 h 257"/>
                  <a:gd name="T70" fmla="*/ 0 w 159"/>
                  <a:gd name="T71" fmla="*/ 2147483647 h 25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59"/>
                  <a:gd name="T109" fmla="*/ 0 h 257"/>
                  <a:gd name="T110" fmla="*/ 159 w 159"/>
                  <a:gd name="T111" fmla="*/ 257 h 257"/>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59" h="257">
                    <a:moveTo>
                      <a:pt x="0" y="193"/>
                    </a:moveTo>
                    <a:lnTo>
                      <a:pt x="6" y="221"/>
                    </a:lnTo>
                    <a:lnTo>
                      <a:pt x="19" y="235"/>
                    </a:lnTo>
                    <a:lnTo>
                      <a:pt x="18" y="256"/>
                    </a:lnTo>
                    <a:lnTo>
                      <a:pt x="58" y="243"/>
                    </a:lnTo>
                    <a:lnTo>
                      <a:pt x="66" y="201"/>
                    </a:lnTo>
                    <a:lnTo>
                      <a:pt x="59" y="201"/>
                    </a:lnTo>
                    <a:lnTo>
                      <a:pt x="89" y="187"/>
                    </a:lnTo>
                    <a:lnTo>
                      <a:pt x="60" y="184"/>
                    </a:lnTo>
                    <a:lnTo>
                      <a:pt x="82" y="187"/>
                    </a:lnTo>
                    <a:lnTo>
                      <a:pt x="93" y="177"/>
                    </a:lnTo>
                    <a:lnTo>
                      <a:pt x="77" y="164"/>
                    </a:lnTo>
                    <a:lnTo>
                      <a:pt x="60" y="172"/>
                    </a:lnTo>
                    <a:lnTo>
                      <a:pt x="72" y="165"/>
                    </a:lnTo>
                    <a:lnTo>
                      <a:pt x="74" y="128"/>
                    </a:lnTo>
                    <a:lnTo>
                      <a:pt x="127" y="92"/>
                    </a:lnTo>
                    <a:lnTo>
                      <a:pt x="122" y="85"/>
                    </a:lnTo>
                    <a:lnTo>
                      <a:pt x="132" y="68"/>
                    </a:lnTo>
                    <a:lnTo>
                      <a:pt x="158" y="62"/>
                    </a:lnTo>
                    <a:lnTo>
                      <a:pt x="151" y="20"/>
                    </a:lnTo>
                    <a:lnTo>
                      <a:pt x="115" y="0"/>
                    </a:lnTo>
                    <a:lnTo>
                      <a:pt x="109" y="0"/>
                    </a:lnTo>
                    <a:lnTo>
                      <a:pt x="109" y="11"/>
                    </a:lnTo>
                    <a:lnTo>
                      <a:pt x="86" y="9"/>
                    </a:lnTo>
                    <a:lnTo>
                      <a:pt x="82" y="20"/>
                    </a:lnTo>
                    <a:lnTo>
                      <a:pt x="66" y="22"/>
                    </a:lnTo>
                    <a:lnTo>
                      <a:pt x="63" y="39"/>
                    </a:lnTo>
                    <a:lnTo>
                      <a:pt x="41" y="61"/>
                    </a:lnTo>
                    <a:lnTo>
                      <a:pt x="30" y="88"/>
                    </a:lnTo>
                    <a:lnTo>
                      <a:pt x="35" y="97"/>
                    </a:lnTo>
                    <a:lnTo>
                      <a:pt x="12" y="107"/>
                    </a:lnTo>
                    <a:lnTo>
                      <a:pt x="11" y="143"/>
                    </a:lnTo>
                    <a:lnTo>
                      <a:pt x="18" y="150"/>
                    </a:lnTo>
                    <a:lnTo>
                      <a:pt x="11" y="159"/>
                    </a:lnTo>
                    <a:lnTo>
                      <a:pt x="13" y="174"/>
                    </a:lnTo>
                    <a:lnTo>
                      <a:pt x="0" y="193"/>
                    </a:lnTo>
                  </a:path>
                </a:pathLst>
              </a:custGeom>
              <a:grpFill/>
              <a:ln w="9525" cap="rnd">
                <a:solidFill>
                  <a:srgbClr val="C6C6C6"/>
                </a:solidFill>
                <a:round/>
                <a:headEnd/>
                <a:tailEnd/>
              </a:ln>
            </p:spPr>
            <p:txBody>
              <a:bodyPr lIns="100584" tIns="50292" rIns="100584" bIns="50292"/>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noFill/>
                  <a:effectLst/>
                  <a:uLnTx/>
                  <a:uFillTx/>
                  <a:latin typeface="Times New Roman"/>
                  <a:ea typeface="ＭＳ Ｐゴシック" charset="0"/>
                </a:endParaRPr>
              </a:p>
            </p:txBody>
          </p:sp>
          <p:sp>
            <p:nvSpPr>
              <p:cNvPr id="131" name="Freeform 126">
                <a:extLst>
                  <a:ext uri="{FF2B5EF4-FFF2-40B4-BE49-F238E27FC236}">
                    <a16:creationId xmlns:a16="http://schemas.microsoft.com/office/drawing/2014/main" id="{53E84EE1-0854-89F7-0FF0-96772A3F6679}"/>
                  </a:ext>
                </a:extLst>
              </p:cNvPr>
              <p:cNvSpPr>
                <a:spLocks/>
              </p:cNvSpPr>
              <p:nvPr/>
            </p:nvSpPr>
            <p:spPr bwMode="gray">
              <a:xfrm>
                <a:off x="5448756" y="3402647"/>
                <a:ext cx="75690" cy="45637"/>
              </a:xfrm>
              <a:custGeom>
                <a:avLst/>
                <a:gdLst>
                  <a:gd name="T0" fmla="*/ 0 w 55"/>
                  <a:gd name="T1" fmla="*/ 2147483647 h 28"/>
                  <a:gd name="T2" fmla="*/ 2147483647 w 55"/>
                  <a:gd name="T3" fmla="*/ 2147483647 h 28"/>
                  <a:gd name="T4" fmla="*/ 2147483647 w 55"/>
                  <a:gd name="T5" fmla="*/ 2147483647 h 28"/>
                  <a:gd name="T6" fmla="*/ 2147483647 w 55"/>
                  <a:gd name="T7" fmla="*/ 2147483647 h 28"/>
                  <a:gd name="T8" fmla="*/ 2147483647 w 55"/>
                  <a:gd name="T9" fmla="*/ 2147483647 h 28"/>
                  <a:gd name="T10" fmla="*/ 2147483647 w 55"/>
                  <a:gd name="T11" fmla="*/ 2147483647 h 28"/>
                  <a:gd name="T12" fmla="*/ 2147483647 w 55"/>
                  <a:gd name="T13" fmla="*/ 2147483647 h 28"/>
                  <a:gd name="T14" fmla="*/ 2147483647 w 55"/>
                  <a:gd name="T15" fmla="*/ 2147483647 h 28"/>
                  <a:gd name="T16" fmla="*/ 2147483647 w 55"/>
                  <a:gd name="T17" fmla="*/ 0 h 28"/>
                  <a:gd name="T18" fmla="*/ 0 w 55"/>
                  <a:gd name="T19" fmla="*/ 2147483647 h 2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5"/>
                  <a:gd name="T31" fmla="*/ 0 h 28"/>
                  <a:gd name="T32" fmla="*/ 55 w 55"/>
                  <a:gd name="T33" fmla="*/ 28 h 2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5" h="28">
                    <a:moveTo>
                      <a:pt x="0" y="18"/>
                    </a:moveTo>
                    <a:lnTo>
                      <a:pt x="12" y="27"/>
                    </a:lnTo>
                    <a:lnTo>
                      <a:pt x="28" y="20"/>
                    </a:lnTo>
                    <a:lnTo>
                      <a:pt x="36" y="26"/>
                    </a:lnTo>
                    <a:lnTo>
                      <a:pt x="54" y="12"/>
                    </a:lnTo>
                    <a:lnTo>
                      <a:pt x="43" y="10"/>
                    </a:lnTo>
                    <a:lnTo>
                      <a:pt x="42" y="3"/>
                    </a:lnTo>
                    <a:lnTo>
                      <a:pt x="42" y="2"/>
                    </a:lnTo>
                    <a:lnTo>
                      <a:pt x="18" y="0"/>
                    </a:lnTo>
                    <a:lnTo>
                      <a:pt x="0" y="18"/>
                    </a:lnTo>
                  </a:path>
                </a:pathLst>
              </a:custGeom>
              <a:solidFill>
                <a:schemeClr val="accent1"/>
              </a:solidFill>
              <a:ln w="9525" cap="rnd">
                <a:solidFill>
                  <a:srgbClr val="C6C6C6"/>
                </a:solidFill>
                <a:round/>
                <a:headEnd/>
                <a:tailEnd/>
              </a:ln>
            </p:spPr>
            <p:txBody>
              <a:bodyPr lIns="100584" tIns="50292" rIns="100584" bIns="50292"/>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noFill/>
                  <a:effectLst/>
                  <a:uLnTx/>
                  <a:uFillTx/>
                  <a:latin typeface="Times New Roman"/>
                  <a:ea typeface="ＭＳ Ｐゴシック" charset="0"/>
                </a:endParaRPr>
              </a:p>
            </p:txBody>
          </p:sp>
          <p:sp>
            <p:nvSpPr>
              <p:cNvPr id="132" name="Freeform 127">
                <a:extLst>
                  <a:ext uri="{FF2B5EF4-FFF2-40B4-BE49-F238E27FC236}">
                    <a16:creationId xmlns:a16="http://schemas.microsoft.com/office/drawing/2014/main" id="{16BE883A-D0F6-DD01-B90E-2BAD116C1C71}"/>
                  </a:ext>
                </a:extLst>
              </p:cNvPr>
              <p:cNvSpPr>
                <a:spLocks/>
              </p:cNvSpPr>
              <p:nvPr/>
            </p:nvSpPr>
            <p:spPr bwMode="gray">
              <a:xfrm>
                <a:off x="7020445" y="3992588"/>
                <a:ext cx="138023" cy="294970"/>
              </a:xfrm>
              <a:custGeom>
                <a:avLst/>
                <a:gdLst>
                  <a:gd name="T0" fmla="*/ 0 w 98"/>
                  <a:gd name="T1" fmla="*/ 2147483647 h 188"/>
                  <a:gd name="T2" fmla="*/ 2147483647 w 98"/>
                  <a:gd name="T3" fmla="*/ 2147483647 h 188"/>
                  <a:gd name="T4" fmla="*/ 2147483647 w 98"/>
                  <a:gd name="T5" fmla="*/ 0 h 188"/>
                  <a:gd name="T6" fmla="*/ 2147483647 w 98"/>
                  <a:gd name="T7" fmla="*/ 2147483647 h 188"/>
                  <a:gd name="T8" fmla="*/ 2147483647 w 98"/>
                  <a:gd name="T9" fmla="*/ 2147483647 h 188"/>
                  <a:gd name="T10" fmla="*/ 2147483647 w 98"/>
                  <a:gd name="T11" fmla="*/ 2147483647 h 188"/>
                  <a:gd name="T12" fmla="*/ 2147483647 w 98"/>
                  <a:gd name="T13" fmla="*/ 2147483647 h 188"/>
                  <a:gd name="T14" fmla="*/ 2147483647 w 98"/>
                  <a:gd name="T15" fmla="*/ 2147483647 h 188"/>
                  <a:gd name="T16" fmla="*/ 2147483647 w 98"/>
                  <a:gd name="T17" fmla="*/ 2147483647 h 188"/>
                  <a:gd name="T18" fmla="*/ 2147483647 w 98"/>
                  <a:gd name="T19" fmla="*/ 2147483647 h 188"/>
                  <a:gd name="T20" fmla="*/ 2147483647 w 98"/>
                  <a:gd name="T21" fmla="*/ 2147483647 h 188"/>
                  <a:gd name="T22" fmla="*/ 2147483647 w 98"/>
                  <a:gd name="T23" fmla="*/ 2147483647 h 188"/>
                  <a:gd name="T24" fmla="*/ 2147483647 w 98"/>
                  <a:gd name="T25" fmla="*/ 2147483647 h 188"/>
                  <a:gd name="T26" fmla="*/ 2147483647 w 98"/>
                  <a:gd name="T27" fmla="*/ 2147483647 h 188"/>
                  <a:gd name="T28" fmla="*/ 2147483647 w 98"/>
                  <a:gd name="T29" fmla="*/ 2147483647 h 188"/>
                  <a:gd name="T30" fmla="*/ 2147483647 w 98"/>
                  <a:gd name="T31" fmla="*/ 2147483647 h 188"/>
                  <a:gd name="T32" fmla="*/ 2147483647 w 98"/>
                  <a:gd name="T33" fmla="*/ 2147483647 h 188"/>
                  <a:gd name="T34" fmla="*/ 2147483647 w 98"/>
                  <a:gd name="T35" fmla="*/ 2147483647 h 188"/>
                  <a:gd name="T36" fmla="*/ 2147483647 w 98"/>
                  <a:gd name="T37" fmla="*/ 2147483647 h 188"/>
                  <a:gd name="T38" fmla="*/ 2147483647 w 98"/>
                  <a:gd name="T39" fmla="*/ 2147483647 h 188"/>
                  <a:gd name="T40" fmla="*/ 2147483647 w 98"/>
                  <a:gd name="T41" fmla="*/ 2147483647 h 188"/>
                  <a:gd name="T42" fmla="*/ 2147483647 w 98"/>
                  <a:gd name="T43" fmla="*/ 2147483647 h 188"/>
                  <a:gd name="T44" fmla="*/ 2147483647 w 98"/>
                  <a:gd name="T45" fmla="*/ 2147483647 h 188"/>
                  <a:gd name="T46" fmla="*/ 2147483647 w 98"/>
                  <a:gd name="T47" fmla="*/ 2147483647 h 188"/>
                  <a:gd name="T48" fmla="*/ 0 w 98"/>
                  <a:gd name="T49" fmla="*/ 2147483647 h 18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8"/>
                  <a:gd name="T76" fmla="*/ 0 h 188"/>
                  <a:gd name="T77" fmla="*/ 98 w 98"/>
                  <a:gd name="T78" fmla="*/ 188 h 18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8" h="188">
                    <a:moveTo>
                      <a:pt x="0" y="30"/>
                    </a:moveTo>
                    <a:lnTo>
                      <a:pt x="6" y="14"/>
                    </a:lnTo>
                    <a:lnTo>
                      <a:pt x="34" y="0"/>
                    </a:lnTo>
                    <a:lnTo>
                      <a:pt x="45" y="14"/>
                    </a:lnTo>
                    <a:lnTo>
                      <a:pt x="41" y="39"/>
                    </a:lnTo>
                    <a:lnTo>
                      <a:pt x="73" y="29"/>
                    </a:lnTo>
                    <a:lnTo>
                      <a:pt x="85" y="39"/>
                    </a:lnTo>
                    <a:lnTo>
                      <a:pt x="97" y="63"/>
                    </a:lnTo>
                    <a:lnTo>
                      <a:pt x="94" y="79"/>
                    </a:lnTo>
                    <a:lnTo>
                      <a:pt x="70" y="79"/>
                    </a:lnTo>
                    <a:lnTo>
                      <a:pt x="62" y="86"/>
                    </a:lnTo>
                    <a:lnTo>
                      <a:pt x="65" y="112"/>
                    </a:lnTo>
                    <a:lnTo>
                      <a:pt x="34" y="89"/>
                    </a:lnTo>
                    <a:lnTo>
                      <a:pt x="21" y="130"/>
                    </a:lnTo>
                    <a:lnTo>
                      <a:pt x="35" y="165"/>
                    </a:lnTo>
                    <a:lnTo>
                      <a:pt x="57" y="180"/>
                    </a:lnTo>
                    <a:lnTo>
                      <a:pt x="45" y="187"/>
                    </a:lnTo>
                    <a:lnTo>
                      <a:pt x="43" y="175"/>
                    </a:lnTo>
                    <a:lnTo>
                      <a:pt x="34" y="175"/>
                    </a:lnTo>
                    <a:lnTo>
                      <a:pt x="10" y="155"/>
                    </a:lnTo>
                    <a:lnTo>
                      <a:pt x="14" y="131"/>
                    </a:lnTo>
                    <a:lnTo>
                      <a:pt x="26" y="110"/>
                    </a:lnTo>
                    <a:lnTo>
                      <a:pt x="9" y="73"/>
                    </a:lnTo>
                    <a:lnTo>
                      <a:pt x="15" y="56"/>
                    </a:lnTo>
                    <a:lnTo>
                      <a:pt x="0" y="30"/>
                    </a:lnTo>
                  </a:path>
                </a:pathLst>
              </a:custGeom>
              <a:grpFill/>
              <a:ln w="9525" cap="rnd">
                <a:solidFill>
                  <a:srgbClr val="C6C6C6"/>
                </a:solidFill>
                <a:round/>
                <a:headEnd/>
                <a:tailEnd/>
              </a:ln>
            </p:spPr>
            <p:txBody>
              <a:bodyPr lIns="100584" tIns="50292" rIns="100584" bIns="50292"/>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noFill/>
                  <a:effectLst/>
                  <a:uLnTx/>
                  <a:uFillTx/>
                  <a:latin typeface="Times New Roman"/>
                  <a:ea typeface="ＭＳ Ｐゴシック" charset="0"/>
                </a:endParaRPr>
              </a:p>
            </p:txBody>
          </p:sp>
          <p:sp>
            <p:nvSpPr>
              <p:cNvPr id="133" name="Freeform 128">
                <a:extLst>
                  <a:ext uri="{FF2B5EF4-FFF2-40B4-BE49-F238E27FC236}">
                    <a16:creationId xmlns:a16="http://schemas.microsoft.com/office/drawing/2014/main" id="{D2538BBB-3EA1-0D51-774C-84DADEBCBFDD}"/>
                  </a:ext>
                </a:extLst>
              </p:cNvPr>
              <p:cNvSpPr>
                <a:spLocks/>
              </p:cNvSpPr>
              <p:nvPr/>
            </p:nvSpPr>
            <p:spPr bwMode="gray">
              <a:xfrm>
                <a:off x="4280005" y="4187379"/>
                <a:ext cx="24488" cy="28941"/>
              </a:xfrm>
              <a:custGeom>
                <a:avLst/>
                <a:gdLst>
                  <a:gd name="T0" fmla="*/ 0 w 17"/>
                  <a:gd name="T1" fmla="*/ 2147483647 h 17"/>
                  <a:gd name="T2" fmla="*/ 2147483647 w 17"/>
                  <a:gd name="T3" fmla="*/ 2147483647 h 17"/>
                  <a:gd name="T4" fmla="*/ 2147483647 w 17"/>
                  <a:gd name="T5" fmla="*/ 0 h 17"/>
                  <a:gd name="T6" fmla="*/ 0 w 17"/>
                  <a:gd name="T7" fmla="*/ 2147483647 h 17"/>
                  <a:gd name="T8" fmla="*/ 0 60000 65536"/>
                  <a:gd name="T9" fmla="*/ 0 60000 65536"/>
                  <a:gd name="T10" fmla="*/ 0 60000 65536"/>
                  <a:gd name="T11" fmla="*/ 0 60000 65536"/>
                  <a:gd name="T12" fmla="*/ 0 w 17"/>
                  <a:gd name="T13" fmla="*/ 0 h 17"/>
                  <a:gd name="T14" fmla="*/ 17 w 17"/>
                  <a:gd name="T15" fmla="*/ 17 h 17"/>
                </a:gdLst>
                <a:ahLst/>
                <a:cxnLst>
                  <a:cxn ang="T8">
                    <a:pos x="T0" y="T1"/>
                  </a:cxn>
                  <a:cxn ang="T9">
                    <a:pos x="T2" y="T3"/>
                  </a:cxn>
                  <a:cxn ang="T10">
                    <a:pos x="T4" y="T5"/>
                  </a:cxn>
                  <a:cxn ang="T11">
                    <a:pos x="T6" y="T7"/>
                  </a:cxn>
                </a:cxnLst>
                <a:rect l="T12" t="T13" r="T14" b="T15"/>
                <a:pathLst>
                  <a:path w="17" h="17">
                    <a:moveTo>
                      <a:pt x="0" y="16"/>
                    </a:moveTo>
                    <a:lnTo>
                      <a:pt x="14" y="14"/>
                    </a:lnTo>
                    <a:lnTo>
                      <a:pt x="16" y="0"/>
                    </a:lnTo>
                    <a:lnTo>
                      <a:pt x="0" y="16"/>
                    </a:lnTo>
                  </a:path>
                </a:pathLst>
              </a:custGeom>
              <a:grpFill/>
              <a:ln w="9525" cap="rnd">
                <a:solidFill>
                  <a:srgbClr val="C6C6C6"/>
                </a:solidFill>
                <a:round/>
                <a:headEnd/>
                <a:tailEnd/>
              </a:ln>
            </p:spPr>
            <p:txBody>
              <a:bodyPr lIns="100584" tIns="50292" rIns="100584" bIns="50292"/>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noFill/>
                  <a:effectLst/>
                  <a:uLnTx/>
                  <a:uFillTx/>
                  <a:latin typeface="Times New Roman"/>
                  <a:ea typeface="ＭＳ Ｐゴシック" charset="0"/>
                </a:endParaRPr>
              </a:p>
            </p:txBody>
          </p:sp>
          <p:sp>
            <p:nvSpPr>
              <p:cNvPr id="134" name="Freeform 129">
                <a:extLst>
                  <a:ext uri="{FF2B5EF4-FFF2-40B4-BE49-F238E27FC236}">
                    <a16:creationId xmlns:a16="http://schemas.microsoft.com/office/drawing/2014/main" id="{EF887AD4-0140-45F5-5E33-EA90FA496866}"/>
                  </a:ext>
                </a:extLst>
              </p:cNvPr>
              <p:cNvSpPr>
                <a:spLocks/>
              </p:cNvSpPr>
              <p:nvPr/>
            </p:nvSpPr>
            <p:spPr bwMode="gray">
              <a:xfrm>
                <a:off x="5469903" y="3647527"/>
                <a:ext cx="73464" cy="150267"/>
              </a:xfrm>
              <a:custGeom>
                <a:avLst/>
                <a:gdLst>
                  <a:gd name="T0" fmla="*/ 0 w 51"/>
                  <a:gd name="T1" fmla="*/ 2147483647 h 95"/>
                  <a:gd name="T2" fmla="*/ 2147483647 w 51"/>
                  <a:gd name="T3" fmla="*/ 2147483647 h 95"/>
                  <a:gd name="T4" fmla="*/ 2147483647 w 51"/>
                  <a:gd name="T5" fmla="*/ 2147483647 h 95"/>
                  <a:gd name="T6" fmla="*/ 2147483647 w 51"/>
                  <a:gd name="T7" fmla="*/ 0 h 95"/>
                  <a:gd name="T8" fmla="*/ 2147483647 w 51"/>
                  <a:gd name="T9" fmla="*/ 2147483647 h 95"/>
                  <a:gd name="T10" fmla="*/ 2147483647 w 51"/>
                  <a:gd name="T11" fmla="*/ 2147483647 h 95"/>
                  <a:gd name="T12" fmla="*/ 2147483647 w 51"/>
                  <a:gd name="T13" fmla="*/ 2147483647 h 95"/>
                  <a:gd name="T14" fmla="*/ 2147483647 w 51"/>
                  <a:gd name="T15" fmla="*/ 2147483647 h 95"/>
                  <a:gd name="T16" fmla="*/ 2147483647 w 51"/>
                  <a:gd name="T17" fmla="*/ 2147483647 h 95"/>
                  <a:gd name="T18" fmla="*/ 2147483647 w 51"/>
                  <a:gd name="T19" fmla="*/ 2147483647 h 95"/>
                  <a:gd name="T20" fmla="*/ 0 w 51"/>
                  <a:gd name="T21" fmla="*/ 2147483647 h 9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1"/>
                  <a:gd name="T34" fmla="*/ 0 h 95"/>
                  <a:gd name="T35" fmla="*/ 51 w 51"/>
                  <a:gd name="T36" fmla="*/ 95 h 9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1" h="95">
                    <a:moveTo>
                      <a:pt x="0" y="43"/>
                    </a:moveTo>
                    <a:lnTo>
                      <a:pt x="11" y="35"/>
                    </a:lnTo>
                    <a:lnTo>
                      <a:pt x="16" y="1"/>
                    </a:lnTo>
                    <a:lnTo>
                      <a:pt x="46" y="0"/>
                    </a:lnTo>
                    <a:lnTo>
                      <a:pt x="38" y="11"/>
                    </a:lnTo>
                    <a:lnTo>
                      <a:pt x="47" y="26"/>
                    </a:lnTo>
                    <a:lnTo>
                      <a:pt x="30" y="43"/>
                    </a:lnTo>
                    <a:lnTo>
                      <a:pt x="50" y="55"/>
                    </a:lnTo>
                    <a:lnTo>
                      <a:pt x="25" y="94"/>
                    </a:lnTo>
                    <a:lnTo>
                      <a:pt x="21" y="68"/>
                    </a:lnTo>
                    <a:lnTo>
                      <a:pt x="0" y="43"/>
                    </a:lnTo>
                  </a:path>
                </a:pathLst>
              </a:custGeom>
              <a:grpFill/>
              <a:ln w="9525" cap="rnd">
                <a:solidFill>
                  <a:srgbClr val="C6C6C6"/>
                </a:solidFill>
                <a:round/>
                <a:headEnd/>
                <a:tailEnd/>
              </a:ln>
            </p:spPr>
            <p:txBody>
              <a:bodyPr lIns="100584" tIns="50292" rIns="100584" bIns="50292"/>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noFill/>
                  <a:effectLst/>
                  <a:uLnTx/>
                  <a:uFillTx/>
                  <a:latin typeface="Times New Roman"/>
                  <a:ea typeface="ＭＳ Ｐゴシック" charset="0"/>
                </a:endParaRPr>
              </a:p>
            </p:txBody>
          </p:sp>
          <p:sp>
            <p:nvSpPr>
              <p:cNvPr id="135" name="Freeform 130">
                <a:extLst>
                  <a:ext uri="{FF2B5EF4-FFF2-40B4-BE49-F238E27FC236}">
                    <a16:creationId xmlns:a16="http://schemas.microsoft.com/office/drawing/2014/main" id="{B21DF66E-2DB2-542E-AC9D-CC02F17EF433}"/>
                  </a:ext>
                </a:extLst>
              </p:cNvPr>
              <p:cNvSpPr>
                <a:spLocks/>
              </p:cNvSpPr>
              <p:nvPr/>
            </p:nvSpPr>
            <p:spPr bwMode="gray">
              <a:xfrm>
                <a:off x="5794927" y="3539557"/>
                <a:ext cx="47864" cy="41185"/>
              </a:xfrm>
              <a:custGeom>
                <a:avLst/>
                <a:gdLst>
                  <a:gd name="T0" fmla="*/ 0 w 35"/>
                  <a:gd name="T1" fmla="*/ 2147483647 h 26"/>
                  <a:gd name="T2" fmla="*/ 2147483647 w 35"/>
                  <a:gd name="T3" fmla="*/ 0 h 26"/>
                  <a:gd name="T4" fmla="*/ 2147483647 w 35"/>
                  <a:gd name="T5" fmla="*/ 0 h 26"/>
                  <a:gd name="T6" fmla="*/ 2147483647 w 35"/>
                  <a:gd name="T7" fmla="*/ 2147483647 h 26"/>
                  <a:gd name="T8" fmla="*/ 2147483647 w 35"/>
                  <a:gd name="T9" fmla="*/ 2147483647 h 26"/>
                  <a:gd name="T10" fmla="*/ 2147483647 w 35"/>
                  <a:gd name="T11" fmla="*/ 2147483647 h 26"/>
                  <a:gd name="T12" fmla="*/ 2147483647 w 35"/>
                  <a:gd name="T13" fmla="*/ 2147483647 h 26"/>
                  <a:gd name="T14" fmla="*/ 0 w 35"/>
                  <a:gd name="T15" fmla="*/ 2147483647 h 26"/>
                  <a:gd name="T16" fmla="*/ 0 60000 65536"/>
                  <a:gd name="T17" fmla="*/ 0 60000 65536"/>
                  <a:gd name="T18" fmla="*/ 0 60000 65536"/>
                  <a:gd name="T19" fmla="*/ 0 60000 65536"/>
                  <a:gd name="T20" fmla="*/ 0 60000 65536"/>
                  <a:gd name="T21" fmla="*/ 0 60000 65536"/>
                  <a:gd name="T22" fmla="*/ 0 60000 65536"/>
                  <a:gd name="T23" fmla="*/ 0 60000 65536"/>
                  <a:gd name="T24" fmla="*/ 0 w 35"/>
                  <a:gd name="T25" fmla="*/ 0 h 26"/>
                  <a:gd name="T26" fmla="*/ 35 w 35"/>
                  <a:gd name="T27" fmla="*/ 26 h 2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5" h="26">
                    <a:moveTo>
                      <a:pt x="0" y="17"/>
                    </a:moveTo>
                    <a:lnTo>
                      <a:pt x="4" y="0"/>
                    </a:lnTo>
                    <a:lnTo>
                      <a:pt x="22" y="0"/>
                    </a:lnTo>
                    <a:lnTo>
                      <a:pt x="34" y="12"/>
                    </a:lnTo>
                    <a:lnTo>
                      <a:pt x="18" y="12"/>
                    </a:lnTo>
                    <a:lnTo>
                      <a:pt x="2" y="25"/>
                    </a:lnTo>
                    <a:lnTo>
                      <a:pt x="9" y="17"/>
                    </a:lnTo>
                    <a:lnTo>
                      <a:pt x="0" y="17"/>
                    </a:lnTo>
                  </a:path>
                </a:pathLst>
              </a:custGeom>
              <a:grpFill/>
              <a:ln w="9525" cap="rnd">
                <a:solidFill>
                  <a:srgbClr val="C6C6C6"/>
                </a:solidFill>
                <a:round/>
                <a:headEnd/>
                <a:tailEnd/>
              </a:ln>
            </p:spPr>
            <p:txBody>
              <a:bodyPr lIns="100584" tIns="50292" rIns="100584" bIns="50292"/>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noFill/>
                  <a:effectLst/>
                  <a:uLnTx/>
                  <a:uFillTx/>
                  <a:latin typeface="Times New Roman"/>
                  <a:ea typeface="ＭＳ Ｐゴシック" charset="0"/>
                </a:endParaRPr>
              </a:p>
            </p:txBody>
          </p:sp>
          <p:sp>
            <p:nvSpPr>
              <p:cNvPr id="136" name="Freeform 131">
                <a:extLst>
                  <a:ext uri="{FF2B5EF4-FFF2-40B4-BE49-F238E27FC236}">
                    <a16:creationId xmlns:a16="http://schemas.microsoft.com/office/drawing/2014/main" id="{E143A1B9-5C12-8D0C-5D14-907D0ABB1225}"/>
                  </a:ext>
                </a:extLst>
              </p:cNvPr>
              <p:cNvSpPr>
                <a:spLocks/>
              </p:cNvSpPr>
              <p:nvPr/>
            </p:nvSpPr>
            <p:spPr bwMode="gray">
              <a:xfrm>
                <a:off x="5799379" y="3532878"/>
                <a:ext cx="313893" cy="141364"/>
              </a:xfrm>
              <a:custGeom>
                <a:avLst/>
                <a:gdLst>
                  <a:gd name="T0" fmla="*/ 0 w 227"/>
                  <a:gd name="T1" fmla="*/ 2147483647 h 88"/>
                  <a:gd name="T2" fmla="*/ 2147483647 w 227"/>
                  <a:gd name="T3" fmla="*/ 2147483647 h 88"/>
                  <a:gd name="T4" fmla="*/ 0 w 227"/>
                  <a:gd name="T5" fmla="*/ 2147483647 h 88"/>
                  <a:gd name="T6" fmla="*/ 2147483647 w 227"/>
                  <a:gd name="T7" fmla="*/ 2147483647 h 88"/>
                  <a:gd name="T8" fmla="*/ 2147483647 w 227"/>
                  <a:gd name="T9" fmla="*/ 2147483647 h 88"/>
                  <a:gd name="T10" fmla="*/ 2147483647 w 227"/>
                  <a:gd name="T11" fmla="*/ 2147483647 h 88"/>
                  <a:gd name="T12" fmla="*/ 2147483647 w 227"/>
                  <a:gd name="T13" fmla="*/ 2147483647 h 88"/>
                  <a:gd name="T14" fmla="*/ 2147483647 w 227"/>
                  <a:gd name="T15" fmla="*/ 2147483647 h 88"/>
                  <a:gd name="T16" fmla="*/ 2147483647 w 227"/>
                  <a:gd name="T17" fmla="*/ 2147483647 h 88"/>
                  <a:gd name="T18" fmla="*/ 2147483647 w 227"/>
                  <a:gd name="T19" fmla="*/ 2147483647 h 88"/>
                  <a:gd name="T20" fmla="*/ 2147483647 w 227"/>
                  <a:gd name="T21" fmla="*/ 2147483647 h 88"/>
                  <a:gd name="T22" fmla="*/ 2147483647 w 227"/>
                  <a:gd name="T23" fmla="*/ 2147483647 h 88"/>
                  <a:gd name="T24" fmla="*/ 2147483647 w 227"/>
                  <a:gd name="T25" fmla="*/ 2147483647 h 88"/>
                  <a:gd name="T26" fmla="*/ 2147483647 w 227"/>
                  <a:gd name="T27" fmla="*/ 2147483647 h 88"/>
                  <a:gd name="T28" fmla="*/ 2147483647 w 227"/>
                  <a:gd name="T29" fmla="*/ 2147483647 h 88"/>
                  <a:gd name="T30" fmla="*/ 2147483647 w 227"/>
                  <a:gd name="T31" fmla="*/ 2147483647 h 88"/>
                  <a:gd name="T32" fmla="*/ 2147483647 w 227"/>
                  <a:gd name="T33" fmla="*/ 2147483647 h 88"/>
                  <a:gd name="T34" fmla="*/ 2147483647 w 227"/>
                  <a:gd name="T35" fmla="*/ 2147483647 h 88"/>
                  <a:gd name="T36" fmla="*/ 2147483647 w 227"/>
                  <a:gd name="T37" fmla="*/ 2147483647 h 88"/>
                  <a:gd name="T38" fmla="*/ 2147483647 w 227"/>
                  <a:gd name="T39" fmla="*/ 2147483647 h 88"/>
                  <a:gd name="T40" fmla="*/ 2147483647 w 227"/>
                  <a:gd name="T41" fmla="*/ 2147483647 h 88"/>
                  <a:gd name="T42" fmla="*/ 2147483647 w 227"/>
                  <a:gd name="T43" fmla="*/ 0 h 88"/>
                  <a:gd name="T44" fmla="*/ 2147483647 w 227"/>
                  <a:gd name="T45" fmla="*/ 0 h 88"/>
                  <a:gd name="T46" fmla="*/ 2147483647 w 227"/>
                  <a:gd name="T47" fmla="*/ 2147483647 h 88"/>
                  <a:gd name="T48" fmla="*/ 2147483647 w 227"/>
                  <a:gd name="T49" fmla="*/ 2147483647 h 88"/>
                  <a:gd name="T50" fmla="*/ 2147483647 w 227"/>
                  <a:gd name="T51" fmla="*/ 2147483647 h 88"/>
                  <a:gd name="T52" fmla="*/ 0 w 227"/>
                  <a:gd name="T53" fmla="*/ 2147483647 h 88"/>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27"/>
                  <a:gd name="T82" fmla="*/ 0 h 88"/>
                  <a:gd name="T83" fmla="*/ 227 w 227"/>
                  <a:gd name="T84" fmla="*/ 88 h 88"/>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27" h="88">
                    <a:moveTo>
                      <a:pt x="0" y="29"/>
                    </a:moveTo>
                    <a:lnTo>
                      <a:pt x="9" y="51"/>
                    </a:lnTo>
                    <a:lnTo>
                      <a:pt x="0" y="54"/>
                    </a:lnTo>
                    <a:lnTo>
                      <a:pt x="9" y="57"/>
                    </a:lnTo>
                    <a:lnTo>
                      <a:pt x="12" y="70"/>
                    </a:lnTo>
                    <a:lnTo>
                      <a:pt x="25" y="70"/>
                    </a:lnTo>
                    <a:lnTo>
                      <a:pt x="12" y="77"/>
                    </a:lnTo>
                    <a:lnTo>
                      <a:pt x="26" y="74"/>
                    </a:lnTo>
                    <a:lnTo>
                      <a:pt x="43" y="82"/>
                    </a:lnTo>
                    <a:lnTo>
                      <a:pt x="57" y="73"/>
                    </a:lnTo>
                    <a:lnTo>
                      <a:pt x="79" y="86"/>
                    </a:lnTo>
                    <a:lnTo>
                      <a:pt x="118" y="73"/>
                    </a:lnTo>
                    <a:lnTo>
                      <a:pt x="118" y="87"/>
                    </a:lnTo>
                    <a:lnTo>
                      <a:pt x="124" y="73"/>
                    </a:lnTo>
                    <a:lnTo>
                      <a:pt x="199" y="69"/>
                    </a:lnTo>
                    <a:lnTo>
                      <a:pt x="226" y="69"/>
                    </a:lnTo>
                    <a:lnTo>
                      <a:pt x="218" y="38"/>
                    </a:lnTo>
                    <a:lnTo>
                      <a:pt x="224" y="32"/>
                    </a:lnTo>
                    <a:lnTo>
                      <a:pt x="201" y="6"/>
                    </a:lnTo>
                    <a:lnTo>
                      <a:pt x="185" y="6"/>
                    </a:lnTo>
                    <a:lnTo>
                      <a:pt x="145" y="16"/>
                    </a:lnTo>
                    <a:lnTo>
                      <a:pt x="107" y="0"/>
                    </a:lnTo>
                    <a:lnTo>
                      <a:pt x="86" y="0"/>
                    </a:lnTo>
                    <a:lnTo>
                      <a:pt x="57" y="16"/>
                    </a:lnTo>
                    <a:lnTo>
                      <a:pt x="34" y="11"/>
                    </a:lnTo>
                    <a:lnTo>
                      <a:pt x="41" y="19"/>
                    </a:lnTo>
                    <a:lnTo>
                      <a:pt x="0" y="29"/>
                    </a:lnTo>
                  </a:path>
                </a:pathLst>
              </a:custGeom>
              <a:grpFill/>
              <a:ln w="9525" cap="rnd">
                <a:solidFill>
                  <a:srgbClr val="C6C6C6"/>
                </a:solidFill>
                <a:round/>
                <a:headEnd/>
                <a:tailEnd/>
              </a:ln>
            </p:spPr>
            <p:txBody>
              <a:bodyPr lIns="100584" tIns="50292" rIns="100584" bIns="50292"/>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noFill/>
                  <a:effectLst/>
                  <a:uLnTx/>
                  <a:uFillTx/>
                  <a:latin typeface="Times New Roman"/>
                  <a:ea typeface="ＭＳ Ｐゴシック" charset="0"/>
                </a:endParaRPr>
              </a:p>
            </p:txBody>
          </p:sp>
          <p:sp>
            <p:nvSpPr>
              <p:cNvPr id="137" name="Freeform 132">
                <a:extLst>
                  <a:ext uri="{FF2B5EF4-FFF2-40B4-BE49-F238E27FC236}">
                    <a16:creationId xmlns:a16="http://schemas.microsoft.com/office/drawing/2014/main" id="{A56E20DB-290A-A504-A5D0-571A0A49180E}"/>
                  </a:ext>
                </a:extLst>
              </p:cNvPr>
              <p:cNvSpPr>
                <a:spLocks/>
              </p:cNvSpPr>
              <p:nvPr/>
            </p:nvSpPr>
            <p:spPr bwMode="gray">
              <a:xfrm>
                <a:off x="5209440" y="3203403"/>
                <a:ext cx="43411" cy="38959"/>
              </a:xfrm>
              <a:custGeom>
                <a:avLst/>
                <a:gdLst>
                  <a:gd name="T0" fmla="*/ 0 w 32"/>
                  <a:gd name="T1" fmla="*/ 2147483647 h 24"/>
                  <a:gd name="T2" fmla="*/ 2147483647 w 32"/>
                  <a:gd name="T3" fmla="*/ 2147483647 h 24"/>
                  <a:gd name="T4" fmla="*/ 2147483647 w 32"/>
                  <a:gd name="T5" fmla="*/ 2147483647 h 24"/>
                  <a:gd name="T6" fmla="*/ 2147483647 w 32"/>
                  <a:gd name="T7" fmla="*/ 2147483647 h 24"/>
                  <a:gd name="T8" fmla="*/ 2147483647 w 32"/>
                  <a:gd name="T9" fmla="*/ 2147483647 h 24"/>
                  <a:gd name="T10" fmla="*/ 2147483647 w 32"/>
                  <a:gd name="T11" fmla="*/ 2147483647 h 24"/>
                  <a:gd name="T12" fmla="*/ 2147483647 w 32"/>
                  <a:gd name="T13" fmla="*/ 0 h 24"/>
                  <a:gd name="T14" fmla="*/ 2147483647 w 32"/>
                  <a:gd name="T15" fmla="*/ 2147483647 h 24"/>
                  <a:gd name="T16" fmla="*/ 0 w 32"/>
                  <a:gd name="T17" fmla="*/ 2147483647 h 2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2"/>
                  <a:gd name="T28" fmla="*/ 0 h 24"/>
                  <a:gd name="T29" fmla="*/ 32 w 32"/>
                  <a:gd name="T30" fmla="*/ 24 h 2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2" h="24">
                    <a:moveTo>
                      <a:pt x="0" y="14"/>
                    </a:moveTo>
                    <a:lnTo>
                      <a:pt x="5" y="19"/>
                    </a:lnTo>
                    <a:lnTo>
                      <a:pt x="18" y="15"/>
                    </a:lnTo>
                    <a:lnTo>
                      <a:pt x="24" y="23"/>
                    </a:lnTo>
                    <a:lnTo>
                      <a:pt x="31" y="14"/>
                    </a:lnTo>
                    <a:lnTo>
                      <a:pt x="24" y="3"/>
                    </a:lnTo>
                    <a:lnTo>
                      <a:pt x="9" y="0"/>
                    </a:lnTo>
                    <a:lnTo>
                      <a:pt x="6" y="6"/>
                    </a:lnTo>
                    <a:lnTo>
                      <a:pt x="0" y="14"/>
                    </a:lnTo>
                  </a:path>
                </a:pathLst>
              </a:custGeom>
              <a:grpFill/>
              <a:ln w="9525" cap="rnd">
                <a:solidFill>
                  <a:srgbClr val="C6C6C6"/>
                </a:solidFill>
                <a:round/>
                <a:headEnd/>
                <a:tailEnd/>
              </a:ln>
            </p:spPr>
            <p:txBody>
              <a:bodyPr lIns="100584" tIns="50292" rIns="100584" bIns="50292"/>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noFill/>
                  <a:effectLst/>
                  <a:uLnTx/>
                  <a:uFillTx/>
                  <a:latin typeface="Times New Roman"/>
                  <a:ea typeface="ＭＳ Ｐゴシック" charset="0"/>
                </a:endParaRPr>
              </a:p>
            </p:txBody>
          </p:sp>
          <p:sp>
            <p:nvSpPr>
              <p:cNvPr id="138" name="Freeform 133">
                <a:extLst>
                  <a:ext uri="{FF2B5EF4-FFF2-40B4-BE49-F238E27FC236}">
                    <a16:creationId xmlns:a16="http://schemas.microsoft.com/office/drawing/2014/main" id="{72D47DD2-92CE-CC4E-C7A5-D4154669E5B2}"/>
                  </a:ext>
                </a:extLst>
              </p:cNvPr>
              <p:cNvSpPr>
                <a:spLocks/>
              </p:cNvSpPr>
              <p:nvPr/>
            </p:nvSpPr>
            <p:spPr bwMode="gray">
              <a:xfrm>
                <a:off x="5226136" y="3124373"/>
                <a:ext cx="22262" cy="27827"/>
              </a:xfrm>
              <a:custGeom>
                <a:avLst/>
                <a:gdLst>
                  <a:gd name="T0" fmla="*/ 0 w 17"/>
                  <a:gd name="T1" fmla="*/ 2147483647 h 17"/>
                  <a:gd name="T2" fmla="*/ 0 w 17"/>
                  <a:gd name="T3" fmla="*/ 2147483647 h 17"/>
                  <a:gd name="T4" fmla="*/ 2147483647 w 17"/>
                  <a:gd name="T5" fmla="*/ 0 h 17"/>
                  <a:gd name="T6" fmla="*/ 0 w 17"/>
                  <a:gd name="T7" fmla="*/ 2147483647 h 17"/>
                  <a:gd name="T8" fmla="*/ 0 60000 65536"/>
                  <a:gd name="T9" fmla="*/ 0 60000 65536"/>
                  <a:gd name="T10" fmla="*/ 0 60000 65536"/>
                  <a:gd name="T11" fmla="*/ 0 60000 65536"/>
                  <a:gd name="T12" fmla="*/ 0 w 17"/>
                  <a:gd name="T13" fmla="*/ 0 h 17"/>
                  <a:gd name="T14" fmla="*/ 17 w 17"/>
                  <a:gd name="T15" fmla="*/ 17 h 17"/>
                </a:gdLst>
                <a:ahLst/>
                <a:cxnLst>
                  <a:cxn ang="T8">
                    <a:pos x="T0" y="T1"/>
                  </a:cxn>
                  <a:cxn ang="T9">
                    <a:pos x="T2" y="T3"/>
                  </a:cxn>
                  <a:cxn ang="T10">
                    <a:pos x="T4" y="T5"/>
                  </a:cxn>
                  <a:cxn ang="T11">
                    <a:pos x="T6" y="T7"/>
                  </a:cxn>
                </a:cxnLst>
                <a:rect l="T12" t="T13" r="T14" b="T15"/>
                <a:pathLst>
                  <a:path w="17" h="17">
                    <a:moveTo>
                      <a:pt x="0" y="16"/>
                    </a:moveTo>
                    <a:lnTo>
                      <a:pt x="0" y="4"/>
                    </a:lnTo>
                    <a:lnTo>
                      <a:pt x="16" y="0"/>
                    </a:lnTo>
                    <a:lnTo>
                      <a:pt x="0" y="16"/>
                    </a:lnTo>
                  </a:path>
                </a:pathLst>
              </a:custGeom>
              <a:grpFill/>
              <a:ln w="9525" cap="rnd">
                <a:solidFill>
                  <a:srgbClr val="C6C6C6"/>
                </a:solidFill>
                <a:round/>
                <a:headEnd/>
                <a:tailEnd/>
              </a:ln>
            </p:spPr>
            <p:txBody>
              <a:bodyPr lIns="100584" tIns="50292" rIns="100584" bIns="50292"/>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noFill/>
                  <a:effectLst/>
                  <a:uLnTx/>
                  <a:uFillTx/>
                  <a:latin typeface="Times New Roman"/>
                  <a:ea typeface="ＭＳ Ｐゴシック" charset="0"/>
                </a:endParaRPr>
              </a:p>
            </p:txBody>
          </p:sp>
          <p:sp>
            <p:nvSpPr>
              <p:cNvPr id="139" name="Freeform 134">
                <a:extLst>
                  <a:ext uri="{FF2B5EF4-FFF2-40B4-BE49-F238E27FC236}">
                    <a16:creationId xmlns:a16="http://schemas.microsoft.com/office/drawing/2014/main" id="{2A8F4B0B-A054-B758-18FC-F30140629E43}"/>
                  </a:ext>
                </a:extLst>
              </p:cNvPr>
              <p:cNvSpPr>
                <a:spLocks/>
              </p:cNvSpPr>
              <p:nvPr/>
            </p:nvSpPr>
            <p:spPr bwMode="gray">
              <a:xfrm>
                <a:off x="5230588" y="3143296"/>
                <a:ext cx="25601" cy="26714"/>
              </a:xfrm>
              <a:custGeom>
                <a:avLst/>
                <a:gdLst>
                  <a:gd name="T0" fmla="*/ 0 w 17"/>
                  <a:gd name="T1" fmla="*/ 2147483647 h 17"/>
                  <a:gd name="T2" fmla="*/ 2147483647 w 17"/>
                  <a:gd name="T3" fmla="*/ 0 h 17"/>
                  <a:gd name="T4" fmla="*/ 2147483647 w 17"/>
                  <a:gd name="T5" fmla="*/ 2147483647 h 17"/>
                  <a:gd name="T6" fmla="*/ 0 w 17"/>
                  <a:gd name="T7" fmla="*/ 2147483647 h 17"/>
                  <a:gd name="T8" fmla="*/ 0 60000 65536"/>
                  <a:gd name="T9" fmla="*/ 0 60000 65536"/>
                  <a:gd name="T10" fmla="*/ 0 60000 65536"/>
                  <a:gd name="T11" fmla="*/ 0 60000 65536"/>
                  <a:gd name="T12" fmla="*/ 0 w 17"/>
                  <a:gd name="T13" fmla="*/ 0 h 17"/>
                  <a:gd name="T14" fmla="*/ 17 w 17"/>
                  <a:gd name="T15" fmla="*/ 17 h 17"/>
                </a:gdLst>
                <a:ahLst/>
                <a:cxnLst>
                  <a:cxn ang="T8">
                    <a:pos x="T0" y="T1"/>
                  </a:cxn>
                  <a:cxn ang="T9">
                    <a:pos x="T2" y="T3"/>
                  </a:cxn>
                  <a:cxn ang="T10">
                    <a:pos x="T4" y="T5"/>
                  </a:cxn>
                  <a:cxn ang="T11">
                    <a:pos x="T6" y="T7"/>
                  </a:cxn>
                </a:cxnLst>
                <a:rect l="T12" t="T13" r="T14" b="T15"/>
                <a:pathLst>
                  <a:path w="17" h="17">
                    <a:moveTo>
                      <a:pt x="0" y="11"/>
                    </a:moveTo>
                    <a:lnTo>
                      <a:pt x="7" y="0"/>
                    </a:lnTo>
                    <a:lnTo>
                      <a:pt x="16" y="16"/>
                    </a:lnTo>
                    <a:lnTo>
                      <a:pt x="0" y="11"/>
                    </a:lnTo>
                  </a:path>
                </a:pathLst>
              </a:custGeom>
              <a:grpFill/>
              <a:ln w="9525" cap="rnd">
                <a:solidFill>
                  <a:srgbClr val="C6C6C6"/>
                </a:solidFill>
                <a:round/>
                <a:headEnd/>
                <a:tailEnd/>
              </a:ln>
            </p:spPr>
            <p:txBody>
              <a:bodyPr lIns="100584" tIns="50292" rIns="100584" bIns="50292"/>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noFill/>
                  <a:effectLst/>
                  <a:uLnTx/>
                  <a:uFillTx/>
                  <a:latin typeface="Times New Roman"/>
                  <a:ea typeface="ＭＳ Ｐゴシック" charset="0"/>
                </a:endParaRPr>
              </a:p>
            </p:txBody>
          </p:sp>
          <p:sp>
            <p:nvSpPr>
              <p:cNvPr id="140" name="Freeform 135">
                <a:extLst>
                  <a:ext uri="{FF2B5EF4-FFF2-40B4-BE49-F238E27FC236}">
                    <a16:creationId xmlns:a16="http://schemas.microsoft.com/office/drawing/2014/main" id="{B482C6D6-74E1-16F7-32D3-FEE7E85DA743}"/>
                  </a:ext>
                </a:extLst>
              </p:cNvPr>
              <p:cNvSpPr>
                <a:spLocks/>
              </p:cNvSpPr>
              <p:nvPr/>
            </p:nvSpPr>
            <p:spPr bwMode="gray">
              <a:xfrm>
                <a:off x="2681602" y="3136616"/>
                <a:ext cx="50089" cy="31167"/>
              </a:xfrm>
              <a:custGeom>
                <a:avLst/>
                <a:gdLst>
                  <a:gd name="T0" fmla="*/ 0 w 34"/>
                  <a:gd name="T1" fmla="*/ 2147483647 h 20"/>
                  <a:gd name="T2" fmla="*/ 2147483647 w 34"/>
                  <a:gd name="T3" fmla="*/ 2147483647 h 20"/>
                  <a:gd name="T4" fmla="*/ 2147483647 w 34"/>
                  <a:gd name="T5" fmla="*/ 2147483647 h 20"/>
                  <a:gd name="T6" fmla="*/ 2147483647 w 34"/>
                  <a:gd name="T7" fmla="*/ 0 h 20"/>
                  <a:gd name="T8" fmla="*/ 2147483647 w 34"/>
                  <a:gd name="T9" fmla="*/ 2147483647 h 20"/>
                  <a:gd name="T10" fmla="*/ 0 w 34"/>
                  <a:gd name="T11" fmla="*/ 2147483647 h 20"/>
                  <a:gd name="T12" fmla="*/ 0 60000 65536"/>
                  <a:gd name="T13" fmla="*/ 0 60000 65536"/>
                  <a:gd name="T14" fmla="*/ 0 60000 65536"/>
                  <a:gd name="T15" fmla="*/ 0 60000 65536"/>
                  <a:gd name="T16" fmla="*/ 0 60000 65536"/>
                  <a:gd name="T17" fmla="*/ 0 60000 65536"/>
                  <a:gd name="T18" fmla="*/ 0 w 34"/>
                  <a:gd name="T19" fmla="*/ 0 h 20"/>
                  <a:gd name="T20" fmla="*/ 34 w 34"/>
                  <a:gd name="T21" fmla="*/ 20 h 20"/>
                </a:gdLst>
                <a:ahLst/>
                <a:cxnLst>
                  <a:cxn ang="T12">
                    <a:pos x="T0" y="T1"/>
                  </a:cxn>
                  <a:cxn ang="T13">
                    <a:pos x="T2" y="T3"/>
                  </a:cxn>
                  <a:cxn ang="T14">
                    <a:pos x="T4" y="T5"/>
                  </a:cxn>
                  <a:cxn ang="T15">
                    <a:pos x="T6" y="T7"/>
                  </a:cxn>
                  <a:cxn ang="T16">
                    <a:pos x="T8" y="T9"/>
                  </a:cxn>
                  <a:cxn ang="T17">
                    <a:pos x="T10" y="T11"/>
                  </a:cxn>
                </a:cxnLst>
                <a:rect l="T18" t="T19" r="T20" b="T21"/>
                <a:pathLst>
                  <a:path w="34" h="20">
                    <a:moveTo>
                      <a:pt x="0" y="7"/>
                    </a:moveTo>
                    <a:lnTo>
                      <a:pt x="10" y="19"/>
                    </a:lnTo>
                    <a:lnTo>
                      <a:pt x="33" y="4"/>
                    </a:lnTo>
                    <a:lnTo>
                      <a:pt x="12" y="0"/>
                    </a:lnTo>
                    <a:lnTo>
                      <a:pt x="13" y="6"/>
                    </a:lnTo>
                    <a:lnTo>
                      <a:pt x="0" y="7"/>
                    </a:lnTo>
                  </a:path>
                </a:pathLst>
              </a:custGeom>
              <a:solidFill>
                <a:schemeClr val="accent1"/>
              </a:solidFill>
              <a:ln w="9525" cap="rnd">
                <a:noFill/>
                <a:round/>
                <a:headEnd/>
                <a:tailEnd/>
              </a:ln>
            </p:spPr>
            <p:txBody>
              <a:bodyPr lIns="100584" tIns="50292" rIns="100584" bIns="50292"/>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noFill/>
                  <a:effectLst/>
                  <a:uLnTx/>
                  <a:uFillTx/>
                  <a:latin typeface="Times New Roman"/>
                  <a:ea typeface="ＭＳ Ｐゴシック" charset="0"/>
                </a:endParaRPr>
              </a:p>
            </p:txBody>
          </p:sp>
          <p:sp>
            <p:nvSpPr>
              <p:cNvPr id="141" name="Freeform 136">
                <a:extLst>
                  <a:ext uri="{FF2B5EF4-FFF2-40B4-BE49-F238E27FC236}">
                    <a16:creationId xmlns:a16="http://schemas.microsoft.com/office/drawing/2014/main" id="{AFE748DD-4D94-D5EB-C14D-480AAA893484}"/>
                  </a:ext>
                </a:extLst>
              </p:cNvPr>
              <p:cNvSpPr>
                <a:spLocks/>
              </p:cNvSpPr>
              <p:nvPr/>
            </p:nvSpPr>
            <p:spPr bwMode="gray">
              <a:xfrm>
                <a:off x="2969893" y="3084303"/>
                <a:ext cx="141363" cy="139137"/>
              </a:xfrm>
              <a:custGeom>
                <a:avLst/>
                <a:gdLst>
                  <a:gd name="T0" fmla="*/ 0 w 100"/>
                  <a:gd name="T1" fmla="*/ 2147483647 h 88"/>
                  <a:gd name="T2" fmla="*/ 2147483647 w 100"/>
                  <a:gd name="T3" fmla="*/ 2147483647 h 88"/>
                  <a:gd name="T4" fmla="*/ 2147483647 w 100"/>
                  <a:gd name="T5" fmla="*/ 2147483647 h 88"/>
                  <a:gd name="T6" fmla="*/ 2147483647 w 100"/>
                  <a:gd name="T7" fmla="*/ 2147483647 h 88"/>
                  <a:gd name="T8" fmla="*/ 2147483647 w 100"/>
                  <a:gd name="T9" fmla="*/ 2147483647 h 88"/>
                  <a:gd name="T10" fmla="*/ 2147483647 w 100"/>
                  <a:gd name="T11" fmla="*/ 2147483647 h 88"/>
                  <a:gd name="T12" fmla="*/ 2147483647 w 100"/>
                  <a:gd name="T13" fmla="*/ 2147483647 h 88"/>
                  <a:gd name="T14" fmla="*/ 2147483647 w 100"/>
                  <a:gd name="T15" fmla="*/ 2147483647 h 88"/>
                  <a:gd name="T16" fmla="*/ 2147483647 w 100"/>
                  <a:gd name="T17" fmla="*/ 2147483647 h 88"/>
                  <a:gd name="T18" fmla="*/ 2147483647 w 100"/>
                  <a:gd name="T19" fmla="*/ 2147483647 h 88"/>
                  <a:gd name="T20" fmla="*/ 2147483647 w 100"/>
                  <a:gd name="T21" fmla="*/ 2147483647 h 88"/>
                  <a:gd name="T22" fmla="*/ 2147483647 w 100"/>
                  <a:gd name="T23" fmla="*/ 2147483647 h 88"/>
                  <a:gd name="T24" fmla="*/ 2147483647 w 100"/>
                  <a:gd name="T25" fmla="*/ 2147483647 h 88"/>
                  <a:gd name="T26" fmla="*/ 2147483647 w 100"/>
                  <a:gd name="T27" fmla="*/ 2147483647 h 88"/>
                  <a:gd name="T28" fmla="*/ 2147483647 w 100"/>
                  <a:gd name="T29" fmla="*/ 2147483647 h 88"/>
                  <a:gd name="T30" fmla="*/ 2147483647 w 100"/>
                  <a:gd name="T31" fmla="*/ 2147483647 h 88"/>
                  <a:gd name="T32" fmla="*/ 2147483647 w 100"/>
                  <a:gd name="T33" fmla="*/ 2147483647 h 88"/>
                  <a:gd name="T34" fmla="*/ 2147483647 w 100"/>
                  <a:gd name="T35" fmla="*/ 2147483647 h 88"/>
                  <a:gd name="T36" fmla="*/ 2147483647 w 100"/>
                  <a:gd name="T37" fmla="*/ 0 h 88"/>
                  <a:gd name="T38" fmla="*/ 2147483647 w 100"/>
                  <a:gd name="T39" fmla="*/ 2147483647 h 88"/>
                  <a:gd name="T40" fmla="*/ 0 w 100"/>
                  <a:gd name="T41" fmla="*/ 2147483647 h 8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0"/>
                  <a:gd name="T64" fmla="*/ 0 h 88"/>
                  <a:gd name="T65" fmla="*/ 100 w 100"/>
                  <a:gd name="T66" fmla="*/ 88 h 8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0" h="88">
                    <a:moveTo>
                      <a:pt x="0" y="7"/>
                    </a:moveTo>
                    <a:lnTo>
                      <a:pt x="3" y="21"/>
                    </a:lnTo>
                    <a:lnTo>
                      <a:pt x="17" y="26"/>
                    </a:lnTo>
                    <a:lnTo>
                      <a:pt x="24" y="21"/>
                    </a:lnTo>
                    <a:lnTo>
                      <a:pt x="12" y="15"/>
                    </a:lnTo>
                    <a:lnTo>
                      <a:pt x="24" y="15"/>
                    </a:lnTo>
                    <a:lnTo>
                      <a:pt x="34" y="26"/>
                    </a:lnTo>
                    <a:lnTo>
                      <a:pt x="31" y="6"/>
                    </a:lnTo>
                    <a:lnTo>
                      <a:pt x="39" y="24"/>
                    </a:lnTo>
                    <a:lnTo>
                      <a:pt x="60" y="33"/>
                    </a:lnTo>
                    <a:lnTo>
                      <a:pt x="55" y="45"/>
                    </a:lnTo>
                    <a:lnTo>
                      <a:pt x="79" y="59"/>
                    </a:lnTo>
                    <a:lnTo>
                      <a:pt x="71" y="74"/>
                    </a:lnTo>
                    <a:lnTo>
                      <a:pt x="87" y="63"/>
                    </a:lnTo>
                    <a:lnTo>
                      <a:pt x="88" y="87"/>
                    </a:lnTo>
                    <a:lnTo>
                      <a:pt x="98" y="82"/>
                    </a:lnTo>
                    <a:lnTo>
                      <a:pt x="99" y="65"/>
                    </a:lnTo>
                    <a:lnTo>
                      <a:pt x="75" y="55"/>
                    </a:lnTo>
                    <a:lnTo>
                      <a:pt x="32" y="0"/>
                    </a:lnTo>
                    <a:lnTo>
                      <a:pt x="6" y="15"/>
                    </a:lnTo>
                    <a:lnTo>
                      <a:pt x="0" y="7"/>
                    </a:lnTo>
                  </a:path>
                </a:pathLst>
              </a:custGeom>
              <a:solidFill>
                <a:schemeClr val="accent1"/>
              </a:solidFill>
              <a:ln w="9525" cap="rnd">
                <a:noFill/>
                <a:round/>
                <a:headEnd/>
                <a:tailEnd/>
              </a:ln>
            </p:spPr>
            <p:txBody>
              <a:bodyPr lIns="100584" tIns="50292" rIns="100584" bIns="50292"/>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noFill/>
                  <a:effectLst/>
                  <a:uLnTx/>
                  <a:uFillTx/>
                  <a:latin typeface="Times New Roman"/>
                  <a:ea typeface="ＭＳ Ｐゴシック" charset="0"/>
                </a:endParaRPr>
              </a:p>
            </p:txBody>
          </p:sp>
          <p:sp>
            <p:nvSpPr>
              <p:cNvPr id="142" name="Freeform 137">
                <a:extLst>
                  <a:ext uri="{FF2B5EF4-FFF2-40B4-BE49-F238E27FC236}">
                    <a16:creationId xmlns:a16="http://schemas.microsoft.com/office/drawing/2014/main" id="{56439E89-2E9C-9AA8-EEAA-0EBC80084002}"/>
                  </a:ext>
                </a:extLst>
              </p:cNvPr>
              <p:cNvSpPr>
                <a:spLocks/>
              </p:cNvSpPr>
              <p:nvPr/>
            </p:nvSpPr>
            <p:spPr bwMode="gray">
              <a:xfrm>
                <a:off x="2999947" y="3124373"/>
                <a:ext cx="24488" cy="27827"/>
              </a:xfrm>
              <a:custGeom>
                <a:avLst/>
                <a:gdLst>
                  <a:gd name="T0" fmla="*/ 0 w 18"/>
                  <a:gd name="T1" fmla="*/ 0 h 17"/>
                  <a:gd name="T2" fmla="*/ 2147483647 w 18"/>
                  <a:gd name="T3" fmla="*/ 2147483647 h 17"/>
                  <a:gd name="T4" fmla="*/ 2147483647 w 18"/>
                  <a:gd name="T5" fmla="*/ 2147483647 h 17"/>
                  <a:gd name="T6" fmla="*/ 2147483647 w 18"/>
                  <a:gd name="T7" fmla="*/ 2147483647 h 17"/>
                  <a:gd name="T8" fmla="*/ 2147483647 w 18"/>
                  <a:gd name="T9" fmla="*/ 2147483647 h 17"/>
                  <a:gd name="T10" fmla="*/ 2147483647 w 18"/>
                  <a:gd name="T11" fmla="*/ 2147483647 h 17"/>
                  <a:gd name="T12" fmla="*/ 0 w 18"/>
                  <a:gd name="T13" fmla="*/ 0 h 17"/>
                  <a:gd name="T14" fmla="*/ 0 60000 65536"/>
                  <a:gd name="T15" fmla="*/ 0 60000 65536"/>
                  <a:gd name="T16" fmla="*/ 0 60000 65536"/>
                  <a:gd name="T17" fmla="*/ 0 60000 65536"/>
                  <a:gd name="T18" fmla="*/ 0 60000 65536"/>
                  <a:gd name="T19" fmla="*/ 0 60000 65536"/>
                  <a:gd name="T20" fmla="*/ 0 60000 65536"/>
                  <a:gd name="T21" fmla="*/ 0 w 18"/>
                  <a:gd name="T22" fmla="*/ 0 h 17"/>
                  <a:gd name="T23" fmla="*/ 18 w 18"/>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 h="17">
                    <a:moveTo>
                      <a:pt x="0" y="0"/>
                    </a:moveTo>
                    <a:lnTo>
                      <a:pt x="4" y="16"/>
                    </a:lnTo>
                    <a:lnTo>
                      <a:pt x="6" y="7"/>
                    </a:lnTo>
                    <a:lnTo>
                      <a:pt x="17" y="15"/>
                    </a:lnTo>
                    <a:lnTo>
                      <a:pt x="6" y="7"/>
                    </a:lnTo>
                    <a:lnTo>
                      <a:pt x="16" y="3"/>
                    </a:lnTo>
                    <a:lnTo>
                      <a:pt x="0" y="0"/>
                    </a:lnTo>
                  </a:path>
                </a:pathLst>
              </a:custGeom>
              <a:solidFill>
                <a:schemeClr val="accent1"/>
              </a:solidFill>
              <a:ln w="9525" cap="rnd">
                <a:noFill/>
                <a:round/>
                <a:headEnd/>
                <a:tailEnd/>
              </a:ln>
            </p:spPr>
            <p:txBody>
              <a:bodyPr lIns="100584" tIns="50292" rIns="100584" bIns="50292"/>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noFill/>
                  <a:effectLst/>
                  <a:uLnTx/>
                  <a:uFillTx/>
                  <a:latin typeface="Times New Roman"/>
                  <a:ea typeface="ＭＳ Ｐゴシック" charset="0"/>
                </a:endParaRPr>
              </a:p>
            </p:txBody>
          </p:sp>
          <p:sp>
            <p:nvSpPr>
              <p:cNvPr id="143" name="Freeform 138">
                <a:extLst>
                  <a:ext uri="{FF2B5EF4-FFF2-40B4-BE49-F238E27FC236}">
                    <a16:creationId xmlns:a16="http://schemas.microsoft.com/office/drawing/2014/main" id="{99D1B8DC-A165-D439-BCF8-6DC4B6505F8A}"/>
                  </a:ext>
                </a:extLst>
              </p:cNvPr>
              <p:cNvSpPr>
                <a:spLocks/>
              </p:cNvSpPr>
              <p:nvPr/>
            </p:nvSpPr>
            <p:spPr bwMode="gray">
              <a:xfrm>
                <a:off x="3012191" y="3146635"/>
                <a:ext cx="25602" cy="35619"/>
              </a:xfrm>
              <a:custGeom>
                <a:avLst/>
                <a:gdLst>
                  <a:gd name="T0" fmla="*/ 0 w 17"/>
                  <a:gd name="T1" fmla="*/ 0 h 22"/>
                  <a:gd name="T2" fmla="*/ 2147483647 w 17"/>
                  <a:gd name="T3" fmla="*/ 2147483647 h 22"/>
                  <a:gd name="T4" fmla="*/ 2147483647 w 17"/>
                  <a:gd name="T5" fmla="*/ 2147483647 h 22"/>
                  <a:gd name="T6" fmla="*/ 0 w 17"/>
                  <a:gd name="T7" fmla="*/ 0 h 22"/>
                  <a:gd name="T8" fmla="*/ 0 60000 65536"/>
                  <a:gd name="T9" fmla="*/ 0 60000 65536"/>
                  <a:gd name="T10" fmla="*/ 0 60000 65536"/>
                  <a:gd name="T11" fmla="*/ 0 60000 65536"/>
                  <a:gd name="T12" fmla="*/ 0 w 17"/>
                  <a:gd name="T13" fmla="*/ 0 h 22"/>
                  <a:gd name="T14" fmla="*/ 17 w 17"/>
                  <a:gd name="T15" fmla="*/ 22 h 22"/>
                </a:gdLst>
                <a:ahLst/>
                <a:cxnLst>
                  <a:cxn ang="T8">
                    <a:pos x="T0" y="T1"/>
                  </a:cxn>
                  <a:cxn ang="T9">
                    <a:pos x="T2" y="T3"/>
                  </a:cxn>
                  <a:cxn ang="T10">
                    <a:pos x="T4" y="T5"/>
                  </a:cxn>
                  <a:cxn ang="T11">
                    <a:pos x="T6" y="T7"/>
                  </a:cxn>
                </a:cxnLst>
                <a:rect l="T12" t="T13" r="T14" b="T15"/>
                <a:pathLst>
                  <a:path w="17" h="22">
                    <a:moveTo>
                      <a:pt x="0" y="0"/>
                    </a:moveTo>
                    <a:lnTo>
                      <a:pt x="13" y="5"/>
                    </a:lnTo>
                    <a:lnTo>
                      <a:pt x="16" y="21"/>
                    </a:lnTo>
                    <a:lnTo>
                      <a:pt x="0" y="0"/>
                    </a:lnTo>
                  </a:path>
                </a:pathLst>
              </a:custGeom>
              <a:solidFill>
                <a:schemeClr val="accent1"/>
              </a:solidFill>
              <a:ln w="9525" cap="rnd">
                <a:noFill/>
                <a:round/>
                <a:headEnd/>
                <a:tailEnd/>
              </a:ln>
            </p:spPr>
            <p:txBody>
              <a:bodyPr lIns="100584" tIns="50292" rIns="100584" bIns="50292"/>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noFill/>
                  <a:effectLst/>
                  <a:uLnTx/>
                  <a:uFillTx/>
                  <a:latin typeface="Times New Roman"/>
                  <a:ea typeface="ＭＳ Ｐゴシック" charset="0"/>
                </a:endParaRPr>
              </a:p>
            </p:txBody>
          </p:sp>
          <p:sp>
            <p:nvSpPr>
              <p:cNvPr id="144" name="Freeform 139">
                <a:extLst>
                  <a:ext uri="{FF2B5EF4-FFF2-40B4-BE49-F238E27FC236}">
                    <a16:creationId xmlns:a16="http://schemas.microsoft.com/office/drawing/2014/main" id="{824624A9-1C03-2CD2-4789-C7F3336FA434}"/>
                  </a:ext>
                </a:extLst>
              </p:cNvPr>
              <p:cNvSpPr>
                <a:spLocks/>
              </p:cNvSpPr>
              <p:nvPr/>
            </p:nvSpPr>
            <p:spPr bwMode="gray">
              <a:xfrm>
                <a:off x="3026661" y="3132165"/>
                <a:ext cx="24488" cy="26714"/>
              </a:xfrm>
              <a:custGeom>
                <a:avLst/>
                <a:gdLst>
                  <a:gd name="T0" fmla="*/ 0 w 17"/>
                  <a:gd name="T1" fmla="*/ 0 h 17"/>
                  <a:gd name="T2" fmla="*/ 2147483647 w 17"/>
                  <a:gd name="T3" fmla="*/ 2147483647 h 17"/>
                  <a:gd name="T4" fmla="*/ 2147483647 w 17"/>
                  <a:gd name="T5" fmla="*/ 2147483647 h 17"/>
                  <a:gd name="T6" fmla="*/ 2147483647 w 17"/>
                  <a:gd name="T7" fmla="*/ 0 h 17"/>
                  <a:gd name="T8" fmla="*/ 2147483647 w 17"/>
                  <a:gd name="T9" fmla="*/ 2147483647 h 17"/>
                  <a:gd name="T10" fmla="*/ 2147483647 w 17"/>
                  <a:gd name="T11" fmla="*/ 0 h 17"/>
                  <a:gd name="T12" fmla="*/ 0 w 17"/>
                  <a:gd name="T13" fmla="*/ 0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0"/>
                    </a:moveTo>
                    <a:lnTo>
                      <a:pt x="2" y="16"/>
                    </a:lnTo>
                    <a:lnTo>
                      <a:pt x="12" y="16"/>
                    </a:lnTo>
                    <a:lnTo>
                      <a:pt x="8" y="0"/>
                    </a:lnTo>
                    <a:lnTo>
                      <a:pt x="16" y="12"/>
                    </a:lnTo>
                    <a:lnTo>
                      <a:pt x="8" y="0"/>
                    </a:lnTo>
                    <a:lnTo>
                      <a:pt x="0" y="0"/>
                    </a:lnTo>
                  </a:path>
                </a:pathLst>
              </a:custGeom>
              <a:solidFill>
                <a:schemeClr val="accent1"/>
              </a:solidFill>
              <a:ln w="9525" cap="rnd">
                <a:noFill/>
                <a:round/>
                <a:headEnd/>
                <a:tailEnd/>
              </a:ln>
            </p:spPr>
            <p:txBody>
              <a:bodyPr lIns="100584" tIns="50292" rIns="100584" bIns="50292"/>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noFill/>
                  <a:effectLst/>
                  <a:uLnTx/>
                  <a:uFillTx/>
                  <a:latin typeface="Times New Roman"/>
                  <a:ea typeface="ＭＳ Ｐゴシック" charset="0"/>
                </a:endParaRPr>
              </a:p>
            </p:txBody>
          </p:sp>
          <p:sp>
            <p:nvSpPr>
              <p:cNvPr id="145" name="Freeform 140">
                <a:extLst>
                  <a:ext uri="{FF2B5EF4-FFF2-40B4-BE49-F238E27FC236}">
                    <a16:creationId xmlns:a16="http://schemas.microsoft.com/office/drawing/2014/main" id="{210F02BE-4C90-C036-380E-A6AF75748B28}"/>
                  </a:ext>
                </a:extLst>
              </p:cNvPr>
              <p:cNvSpPr>
                <a:spLocks/>
              </p:cNvSpPr>
              <p:nvPr/>
            </p:nvSpPr>
            <p:spPr bwMode="gray">
              <a:xfrm>
                <a:off x="3038906" y="3158878"/>
                <a:ext cx="24488" cy="25602"/>
              </a:xfrm>
              <a:custGeom>
                <a:avLst/>
                <a:gdLst>
                  <a:gd name="T0" fmla="*/ 0 w 17"/>
                  <a:gd name="T1" fmla="*/ 0 h 17"/>
                  <a:gd name="T2" fmla="*/ 2147483647 w 17"/>
                  <a:gd name="T3" fmla="*/ 2147483647 h 17"/>
                  <a:gd name="T4" fmla="*/ 2147483647 w 17"/>
                  <a:gd name="T5" fmla="*/ 2147483647 h 17"/>
                  <a:gd name="T6" fmla="*/ 0 w 17"/>
                  <a:gd name="T7" fmla="*/ 0 h 17"/>
                  <a:gd name="T8" fmla="*/ 0 60000 65536"/>
                  <a:gd name="T9" fmla="*/ 0 60000 65536"/>
                  <a:gd name="T10" fmla="*/ 0 60000 65536"/>
                  <a:gd name="T11" fmla="*/ 0 60000 65536"/>
                  <a:gd name="T12" fmla="*/ 0 w 17"/>
                  <a:gd name="T13" fmla="*/ 0 h 17"/>
                  <a:gd name="T14" fmla="*/ 17 w 17"/>
                  <a:gd name="T15" fmla="*/ 17 h 17"/>
                </a:gdLst>
                <a:ahLst/>
                <a:cxnLst>
                  <a:cxn ang="T8">
                    <a:pos x="T0" y="T1"/>
                  </a:cxn>
                  <a:cxn ang="T9">
                    <a:pos x="T2" y="T3"/>
                  </a:cxn>
                  <a:cxn ang="T10">
                    <a:pos x="T4" y="T5"/>
                  </a:cxn>
                  <a:cxn ang="T11">
                    <a:pos x="T6" y="T7"/>
                  </a:cxn>
                </a:cxnLst>
                <a:rect l="T12" t="T13" r="T14" b="T15"/>
                <a:pathLst>
                  <a:path w="17" h="17">
                    <a:moveTo>
                      <a:pt x="0" y="0"/>
                    </a:moveTo>
                    <a:lnTo>
                      <a:pt x="16" y="16"/>
                    </a:lnTo>
                    <a:lnTo>
                      <a:pt x="16" y="2"/>
                    </a:lnTo>
                    <a:lnTo>
                      <a:pt x="0" y="0"/>
                    </a:lnTo>
                  </a:path>
                </a:pathLst>
              </a:custGeom>
              <a:solidFill>
                <a:schemeClr val="accent1"/>
              </a:solidFill>
              <a:ln w="9525" cap="rnd">
                <a:noFill/>
                <a:round/>
                <a:headEnd/>
                <a:tailEnd/>
              </a:ln>
            </p:spPr>
            <p:txBody>
              <a:bodyPr lIns="100584" tIns="50292" rIns="100584" bIns="50292"/>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noFill/>
                  <a:effectLst/>
                  <a:uLnTx/>
                  <a:uFillTx/>
                  <a:latin typeface="Times New Roman"/>
                  <a:ea typeface="ＭＳ Ｐゴシック" charset="0"/>
                </a:endParaRPr>
              </a:p>
            </p:txBody>
          </p:sp>
          <p:sp>
            <p:nvSpPr>
              <p:cNvPr id="146" name="Freeform 141">
                <a:extLst>
                  <a:ext uri="{FF2B5EF4-FFF2-40B4-BE49-F238E27FC236}">
                    <a16:creationId xmlns:a16="http://schemas.microsoft.com/office/drawing/2014/main" id="{7D346057-6E4B-E4D0-06D1-A9C327FC96A3}"/>
                  </a:ext>
                </a:extLst>
              </p:cNvPr>
              <p:cNvSpPr>
                <a:spLocks/>
              </p:cNvSpPr>
              <p:nvPr/>
            </p:nvSpPr>
            <p:spPr bwMode="gray">
              <a:xfrm>
                <a:off x="3044471" y="3180027"/>
                <a:ext cx="25601" cy="37845"/>
              </a:xfrm>
              <a:custGeom>
                <a:avLst/>
                <a:gdLst>
                  <a:gd name="T0" fmla="*/ 0 w 18"/>
                  <a:gd name="T1" fmla="*/ 0 h 24"/>
                  <a:gd name="T2" fmla="*/ 2147483647 w 18"/>
                  <a:gd name="T3" fmla="*/ 2147483647 h 24"/>
                  <a:gd name="T4" fmla="*/ 2147483647 w 18"/>
                  <a:gd name="T5" fmla="*/ 2147483647 h 24"/>
                  <a:gd name="T6" fmla="*/ 0 w 18"/>
                  <a:gd name="T7" fmla="*/ 0 h 24"/>
                  <a:gd name="T8" fmla="*/ 0 60000 65536"/>
                  <a:gd name="T9" fmla="*/ 0 60000 65536"/>
                  <a:gd name="T10" fmla="*/ 0 60000 65536"/>
                  <a:gd name="T11" fmla="*/ 0 60000 65536"/>
                  <a:gd name="T12" fmla="*/ 0 w 18"/>
                  <a:gd name="T13" fmla="*/ 0 h 24"/>
                  <a:gd name="T14" fmla="*/ 18 w 18"/>
                  <a:gd name="T15" fmla="*/ 24 h 24"/>
                </a:gdLst>
                <a:ahLst/>
                <a:cxnLst>
                  <a:cxn ang="T8">
                    <a:pos x="T0" y="T1"/>
                  </a:cxn>
                  <a:cxn ang="T9">
                    <a:pos x="T2" y="T3"/>
                  </a:cxn>
                  <a:cxn ang="T10">
                    <a:pos x="T4" y="T5"/>
                  </a:cxn>
                  <a:cxn ang="T11">
                    <a:pos x="T6" y="T7"/>
                  </a:cxn>
                </a:cxnLst>
                <a:rect l="T12" t="T13" r="T14" b="T15"/>
                <a:pathLst>
                  <a:path w="18" h="24">
                    <a:moveTo>
                      <a:pt x="0" y="0"/>
                    </a:moveTo>
                    <a:lnTo>
                      <a:pt x="12" y="7"/>
                    </a:lnTo>
                    <a:lnTo>
                      <a:pt x="17" y="23"/>
                    </a:lnTo>
                    <a:lnTo>
                      <a:pt x="0" y="0"/>
                    </a:lnTo>
                  </a:path>
                </a:pathLst>
              </a:custGeom>
              <a:solidFill>
                <a:schemeClr val="accent1"/>
              </a:solidFill>
              <a:ln w="9525" cap="rnd">
                <a:noFill/>
                <a:round/>
                <a:headEnd/>
                <a:tailEnd/>
              </a:ln>
            </p:spPr>
            <p:txBody>
              <a:bodyPr lIns="100584" tIns="50292" rIns="100584" bIns="50292"/>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noFill/>
                  <a:effectLst/>
                  <a:uLnTx/>
                  <a:uFillTx/>
                  <a:latin typeface="Times New Roman"/>
                  <a:ea typeface="ＭＳ Ｐゴシック" charset="0"/>
                </a:endParaRPr>
              </a:p>
            </p:txBody>
          </p:sp>
          <p:sp>
            <p:nvSpPr>
              <p:cNvPr id="147" name="Freeform 142">
                <a:extLst>
                  <a:ext uri="{FF2B5EF4-FFF2-40B4-BE49-F238E27FC236}">
                    <a16:creationId xmlns:a16="http://schemas.microsoft.com/office/drawing/2014/main" id="{B8E55236-1AD8-8BDA-561C-985B030CAA4A}"/>
                  </a:ext>
                </a:extLst>
              </p:cNvPr>
              <p:cNvSpPr>
                <a:spLocks/>
              </p:cNvSpPr>
              <p:nvPr/>
            </p:nvSpPr>
            <p:spPr bwMode="gray">
              <a:xfrm>
                <a:off x="3083430" y="3191159"/>
                <a:ext cx="23375" cy="26714"/>
              </a:xfrm>
              <a:custGeom>
                <a:avLst/>
                <a:gdLst>
                  <a:gd name="T0" fmla="*/ 0 w 17"/>
                  <a:gd name="T1" fmla="*/ 2147483647 h 17"/>
                  <a:gd name="T2" fmla="*/ 2147483647 w 17"/>
                  <a:gd name="T3" fmla="*/ 0 h 17"/>
                  <a:gd name="T4" fmla="*/ 2147483647 w 17"/>
                  <a:gd name="T5" fmla="*/ 2147483647 h 17"/>
                  <a:gd name="T6" fmla="*/ 0 w 17"/>
                  <a:gd name="T7" fmla="*/ 2147483647 h 17"/>
                  <a:gd name="T8" fmla="*/ 0 60000 65536"/>
                  <a:gd name="T9" fmla="*/ 0 60000 65536"/>
                  <a:gd name="T10" fmla="*/ 0 60000 65536"/>
                  <a:gd name="T11" fmla="*/ 0 60000 65536"/>
                  <a:gd name="T12" fmla="*/ 0 w 17"/>
                  <a:gd name="T13" fmla="*/ 0 h 17"/>
                  <a:gd name="T14" fmla="*/ 17 w 17"/>
                  <a:gd name="T15" fmla="*/ 17 h 17"/>
                </a:gdLst>
                <a:ahLst/>
                <a:cxnLst>
                  <a:cxn ang="T8">
                    <a:pos x="T0" y="T1"/>
                  </a:cxn>
                  <a:cxn ang="T9">
                    <a:pos x="T2" y="T3"/>
                  </a:cxn>
                  <a:cxn ang="T10">
                    <a:pos x="T4" y="T5"/>
                  </a:cxn>
                  <a:cxn ang="T11">
                    <a:pos x="T6" y="T7"/>
                  </a:cxn>
                </a:cxnLst>
                <a:rect l="T12" t="T13" r="T14" b="T15"/>
                <a:pathLst>
                  <a:path w="17" h="17">
                    <a:moveTo>
                      <a:pt x="0" y="9"/>
                    </a:moveTo>
                    <a:lnTo>
                      <a:pt x="7" y="0"/>
                    </a:lnTo>
                    <a:lnTo>
                      <a:pt x="16" y="16"/>
                    </a:lnTo>
                    <a:lnTo>
                      <a:pt x="0" y="9"/>
                    </a:lnTo>
                  </a:path>
                </a:pathLst>
              </a:custGeom>
              <a:solidFill>
                <a:schemeClr val="accent1"/>
              </a:solidFill>
              <a:ln w="9525" cap="rnd">
                <a:noFill/>
                <a:round/>
                <a:headEnd/>
                <a:tailEnd/>
              </a:ln>
            </p:spPr>
            <p:txBody>
              <a:bodyPr lIns="100584" tIns="50292" rIns="100584" bIns="50292"/>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noFill/>
                  <a:effectLst/>
                  <a:uLnTx/>
                  <a:uFillTx/>
                  <a:latin typeface="Times New Roman"/>
                  <a:ea typeface="ＭＳ Ｐゴシック" charset="0"/>
                </a:endParaRPr>
              </a:p>
            </p:txBody>
          </p:sp>
          <p:sp>
            <p:nvSpPr>
              <p:cNvPr id="148" name="Freeform 144">
                <a:extLst>
                  <a:ext uri="{FF2B5EF4-FFF2-40B4-BE49-F238E27FC236}">
                    <a16:creationId xmlns:a16="http://schemas.microsoft.com/office/drawing/2014/main" id="{904CE5A3-57CD-DE54-2C2E-81F44B410EC8}"/>
                  </a:ext>
                </a:extLst>
              </p:cNvPr>
              <p:cNvSpPr>
                <a:spLocks/>
              </p:cNvSpPr>
              <p:nvPr/>
            </p:nvSpPr>
            <p:spPr bwMode="gray">
              <a:xfrm>
                <a:off x="4341226" y="4987694"/>
                <a:ext cx="90161" cy="105744"/>
              </a:xfrm>
              <a:custGeom>
                <a:avLst/>
                <a:gdLst>
                  <a:gd name="T0" fmla="*/ 0 w 67"/>
                  <a:gd name="T1" fmla="*/ 2147483647 h 66"/>
                  <a:gd name="T2" fmla="*/ 2147483647 w 67"/>
                  <a:gd name="T3" fmla="*/ 2147483647 h 66"/>
                  <a:gd name="T4" fmla="*/ 2147483647 w 67"/>
                  <a:gd name="T5" fmla="*/ 0 h 66"/>
                  <a:gd name="T6" fmla="*/ 2147483647 w 67"/>
                  <a:gd name="T7" fmla="*/ 2147483647 h 66"/>
                  <a:gd name="T8" fmla="*/ 2147483647 w 67"/>
                  <a:gd name="T9" fmla="*/ 2147483647 h 66"/>
                  <a:gd name="T10" fmla="*/ 2147483647 w 67"/>
                  <a:gd name="T11" fmla="*/ 2147483647 h 66"/>
                  <a:gd name="T12" fmla="*/ 2147483647 w 67"/>
                  <a:gd name="T13" fmla="*/ 2147483647 h 66"/>
                  <a:gd name="T14" fmla="*/ 0 w 67"/>
                  <a:gd name="T15" fmla="*/ 2147483647 h 66"/>
                  <a:gd name="T16" fmla="*/ 0 60000 65536"/>
                  <a:gd name="T17" fmla="*/ 0 60000 65536"/>
                  <a:gd name="T18" fmla="*/ 0 60000 65536"/>
                  <a:gd name="T19" fmla="*/ 0 60000 65536"/>
                  <a:gd name="T20" fmla="*/ 0 60000 65536"/>
                  <a:gd name="T21" fmla="*/ 0 60000 65536"/>
                  <a:gd name="T22" fmla="*/ 0 60000 65536"/>
                  <a:gd name="T23" fmla="*/ 0 60000 65536"/>
                  <a:gd name="T24" fmla="*/ 0 w 67"/>
                  <a:gd name="T25" fmla="*/ 0 h 66"/>
                  <a:gd name="T26" fmla="*/ 67 w 67"/>
                  <a:gd name="T27" fmla="*/ 66 h 6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7" h="66">
                    <a:moveTo>
                      <a:pt x="0" y="53"/>
                    </a:moveTo>
                    <a:lnTo>
                      <a:pt x="11" y="2"/>
                    </a:lnTo>
                    <a:lnTo>
                      <a:pt x="20" y="0"/>
                    </a:lnTo>
                    <a:lnTo>
                      <a:pt x="58" y="25"/>
                    </a:lnTo>
                    <a:lnTo>
                      <a:pt x="66" y="35"/>
                    </a:lnTo>
                    <a:lnTo>
                      <a:pt x="62" y="48"/>
                    </a:lnTo>
                    <a:lnTo>
                      <a:pt x="44" y="65"/>
                    </a:lnTo>
                    <a:lnTo>
                      <a:pt x="0" y="53"/>
                    </a:lnTo>
                  </a:path>
                </a:pathLst>
              </a:custGeom>
              <a:grpFill/>
              <a:ln w="9525" cap="rnd">
                <a:solidFill>
                  <a:srgbClr val="C6C6C6"/>
                </a:solidFill>
                <a:round/>
                <a:headEnd/>
                <a:tailEnd/>
              </a:ln>
            </p:spPr>
            <p:txBody>
              <a:bodyPr lIns="100584" tIns="50292" rIns="100584" bIns="50292"/>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noFill/>
                  <a:effectLst/>
                  <a:uLnTx/>
                  <a:uFillTx/>
                  <a:latin typeface="Times New Roman"/>
                  <a:ea typeface="ＭＳ Ｐゴシック" charset="0"/>
                </a:endParaRPr>
              </a:p>
            </p:txBody>
          </p:sp>
          <p:sp>
            <p:nvSpPr>
              <p:cNvPr id="149" name="Freeform 145">
                <a:extLst>
                  <a:ext uri="{FF2B5EF4-FFF2-40B4-BE49-F238E27FC236}">
                    <a16:creationId xmlns:a16="http://schemas.microsoft.com/office/drawing/2014/main" id="{09E062D7-06B8-DA17-66A8-6FC462059841}"/>
                  </a:ext>
                </a:extLst>
              </p:cNvPr>
              <p:cNvSpPr>
                <a:spLocks/>
              </p:cNvSpPr>
              <p:nvPr/>
            </p:nvSpPr>
            <p:spPr bwMode="gray">
              <a:xfrm>
                <a:off x="4085215" y="4158438"/>
                <a:ext cx="231523" cy="221507"/>
              </a:xfrm>
              <a:custGeom>
                <a:avLst/>
                <a:gdLst>
                  <a:gd name="T0" fmla="*/ 0 w 166"/>
                  <a:gd name="T1" fmla="*/ 2147483647 h 140"/>
                  <a:gd name="T2" fmla="*/ 2147483647 w 166"/>
                  <a:gd name="T3" fmla="*/ 2147483647 h 140"/>
                  <a:gd name="T4" fmla="*/ 2147483647 w 166"/>
                  <a:gd name="T5" fmla="*/ 2147483647 h 140"/>
                  <a:gd name="T6" fmla="*/ 2147483647 w 166"/>
                  <a:gd name="T7" fmla="*/ 2147483647 h 140"/>
                  <a:gd name="T8" fmla="*/ 2147483647 w 166"/>
                  <a:gd name="T9" fmla="*/ 2147483647 h 140"/>
                  <a:gd name="T10" fmla="*/ 2147483647 w 166"/>
                  <a:gd name="T11" fmla="*/ 2147483647 h 140"/>
                  <a:gd name="T12" fmla="*/ 2147483647 w 166"/>
                  <a:gd name="T13" fmla="*/ 2147483647 h 140"/>
                  <a:gd name="T14" fmla="*/ 2147483647 w 166"/>
                  <a:gd name="T15" fmla="*/ 2147483647 h 140"/>
                  <a:gd name="T16" fmla="*/ 2147483647 w 166"/>
                  <a:gd name="T17" fmla="*/ 2147483647 h 140"/>
                  <a:gd name="T18" fmla="*/ 2147483647 w 166"/>
                  <a:gd name="T19" fmla="*/ 2147483647 h 140"/>
                  <a:gd name="T20" fmla="*/ 2147483647 w 166"/>
                  <a:gd name="T21" fmla="*/ 2147483647 h 140"/>
                  <a:gd name="T22" fmla="*/ 2147483647 w 166"/>
                  <a:gd name="T23" fmla="*/ 2147483647 h 140"/>
                  <a:gd name="T24" fmla="*/ 2147483647 w 166"/>
                  <a:gd name="T25" fmla="*/ 2147483647 h 140"/>
                  <a:gd name="T26" fmla="*/ 2147483647 w 166"/>
                  <a:gd name="T27" fmla="*/ 2147483647 h 140"/>
                  <a:gd name="T28" fmla="*/ 2147483647 w 166"/>
                  <a:gd name="T29" fmla="*/ 2147483647 h 140"/>
                  <a:gd name="T30" fmla="*/ 2147483647 w 166"/>
                  <a:gd name="T31" fmla="*/ 2147483647 h 140"/>
                  <a:gd name="T32" fmla="*/ 2147483647 w 166"/>
                  <a:gd name="T33" fmla="*/ 2147483647 h 140"/>
                  <a:gd name="T34" fmla="*/ 2147483647 w 166"/>
                  <a:gd name="T35" fmla="*/ 2147483647 h 140"/>
                  <a:gd name="T36" fmla="*/ 2147483647 w 166"/>
                  <a:gd name="T37" fmla="*/ 2147483647 h 140"/>
                  <a:gd name="T38" fmla="*/ 2147483647 w 166"/>
                  <a:gd name="T39" fmla="*/ 2147483647 h 140"/>
                  <a:gd name="T40" fmla="*/ 2147483647 w 166"/>
                  <a:gd name="T41" fmla="*/ 2147483647 h 140"/>
                  <a:gd name="T42" fmla="*/ 2147483647 w 166"/>
                  <a:gd name="T43" fmla="*/ 2147483647 h 140"/>
                  <a:gd name="T44" fmla="*/ 2147483647 w 166"/>
                  <a:gd name="T45" fmla="*/ 0 h 140"/>
                  <a:gd name="T46" fmla="*/ 2147483647 w 166"/>
                  <a:gd name="T47" fmla="*/ 2147483647 h 140"/>
                  <a:gd name="T48" fmla="*/ 2147483647 w 166"/>
                  <a:gd name="T49" fmla="*/ 2147483647 h 140"/>
                  <a:gd name="T50" fmla="*/ 2147483647 w 166"/>
                  <a:gd name="T51" fmla="*/ 2147483647 h 140"/>
                  <a:gd name="T52" fmla="*/ 2147483647 w 166"/>
                  <a:gd name="T53" fmla="*/ 2147483647 h 140"/>
                  <a:gd name="T54" fmla="*/ 2147483647 w 166"/>
                  <a:gd name="T55" fmla="*/ 2147483647 h 140"/>
                  <a:gd name="T56" fmla="*/ 2147483647 w 166"/>
                  <a:gd name="T57" fmla="*/ 2147483647 h 140"/>
                  <a:gd name="T58" fmla="*/ 0 w 166"/>
                  <a:gd name="T59" fmla="*/ 2147483647 h 14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66"/>
                  <a:gd name="T91" fmla="*/ 0 h 140"/>
                  <a:gd name="T92" fmla="*/ 166 w 166"/>
                  <a:gd name="T93" fmla="*/ 140 h 140"/>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66" h="140">
                    <a:moveTo>
                      <a:pt x="0" y="37"/>
                    </a:moveTo>
                    <a:lnTo>
                      <a:pt x="16" y="62"/>
                    </a:lnTo>
                    <a:lnTo>
                      <a:pt x="39" y="64"/>
                    </a:lnTo>
                    <a:lnTo>
                      <a:pt x="47" y="75"/>
                    </a:lnTo>
                    <a:lnTo>
                      <a:pt x="70" y="74"/>
                    </a:lnTo>
                    <a:lnTo>
                      <a:pt x="68" y="115"/>
                    </a:lnTo>
                    <a:lnTo>
                      <a:pt x="78" y="133"/>
                    </a:lnTo>
                    <a:lnTo>
                      <a:pt x="92" y="139"/>
                    </a:lnTo>
                    <a:lnTo>
                      <a:pt x="122" y="123"/>
                    </a:lnTo>
                    <a:lnTo>
                      <a:pt x="110" y="119"/>
                    </a:lnTo>
                    <a:lnTo>
                      <a:pt x="105" y="96"/>
                    </a:lnTo>
                    <a:lnTo>
                      <a:pt x="125" y="100"/>
                    </a:lnTo>
                    <a:lnTo>
                      <a:pt x="155" y="86"/>
                    </a:lnTo>
                    <a:lnTo>
                      <a:pt x="147" y="75"/>
                    </a:lnTo>
                    <a:lnTo>
                      <a:pt x="158" y="64"/>
                    </a:lnTo>
                    <a:lnTo>
                      <a:pt x="153" y="56"/>
                    </a:lnTo>
                    <a:lnTo>
                      <a:pt x="165" y="47"/>
                    </a:lnTo>
                    <a:lnTo>
                      <a:pt x="149" y="45"/>
                    </a:lnTo>
                    <a:lnTo>
                      <a:pt x="149" y="34"/>
                    </a:lnTo>
                    <a:lnTo>
                      <a:pt x="125" y="23"/>
                    </a:lnTo>
                    <a:lnTo>
                      <a:pt x="137" y="18"/>
                    </a:lnTo>
                    <a:lnTo>
                      <a:pt x="64" y="20"/>
                    </a:lnTo>
                    <a:lnTo>
                      <a:pt x="41" y="0"/>
                    </a:lnTo>
                    <a:lnTo>
                      <a:pt x="41" y="9"/>
                    </a:lnTo>
                    <a:lnTo>
                      <a:pt x="21" y="17"/>
                    </a:lnTo>
                    <a:lnTo>
                      <a:pt x="28" y="34"/>
                    </a:lnTo>
                    <a:lnTo>
                      <a:pt x="19" y="40"/>
                    </a:lnTo>
                    <a:lnTo>
                      <a:pt x="16" y="25"/>
                    </a:lnTo>
                    <a:lnTo>
                      <a:pt x="23" y="6"/>
                    </a:lnTo>
                    <a:lnTo>
                      <a:pt x="0" y="37"/>
                    </a:lnTo>
                  </a:path>
                </a:pathLst>
              </a:custGeom>
              <a:grpFill/>
              <a:ln w="9525" cap="rnd">
                <a:solidFill>
                  <a:srgbClr val="C6C6C6"/>
                </a:solidFill>
                <a:round/>
                <a:headEnd/>
                <a:tailEnd/>
              </a:ln>
            </p:spPr>
            <p:txBody>
              <a:bodyPr lIns="100584" tIns="50292" rIns="100584" bIns="50292"/>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noFill/>
                  <a:effectLst/>
                  <a:uLnTx/>
                  <a:uFillTx/>
                  <a:latin typeface="Times New Roman"/>
                  <a:ea typeface="ＭＳ Ｐゴシック" charset="0"/>
                </a:endParaRPr>
              </a:p>
            </p:txBody>
          </p:sp>
          <p:sp>
            <p:nvSpPr>
              <p:cNvPr id="150" name="Freeform 146">
                <a:extLst>
                  <a:ext uri="{FF2B5EF4-FFF2-40B4-BE49-F238E27FC236}">
                    <a16:creationId xmlns:a16="http://schemas.microsoft.com/office/drawing/2014/main" id="{B8B0F8AB-28ED-BF38-6619-ACB22143ED56}"/>
                  </a:ext>
                </a:extLst>
              </p:cNvPr>
              <p:cNvSpPr>
                <a:spLocks/>
              </p:cNvSpPr>
              <p:nvPr/>
            </p:nvSpPr>
            <p:spPr bwMode="gray">
              <a:xfrm>
                <a:off x="7102814" y="3940271"/>
                <a:ext cx="120214" cy="289405"/>
              </a:xfrm>
              <a:custGeom>
                <a:avLst/>
                <a:gdLst>
                  <a:gd name="T0" fmla="*/ 0 w 86"/>
                  <a:gd name="T1" fmla="*/ 2147483647 h 183"/>
                  <a:gd name="T2" fmla="*/ 2147483647 w 86"/>
                  <a:gd name="T3" fmla="*/ 2147483647 h 183"/>
                  <a:gd name="T4" fmla="*/ 2147483647 w 86"/>
                  <a:gd name="T5" fmla="*/ 2147483647 h 183"/>
                  <a:gd name="T6" fmla="*/ 2147483647 w 86"/>
                  <a:gd name="T7" fmla="*/ 2147483647 h 183"/>
                  <a:gd name="T8" fmla="*/ 2147483647 w 86"/>
                  <a:gd name="T9" fmla="*/ 2147483647 h 183"/>
                  <a:gd name="T10" fmla="*/ 2147483647 w 86"/>
                  <a:gd name="T11" fmla="*/ 2147483647 h 183"/>
                  <a:gd name="T12" fmla="*/ 2147483647 w 86"/>
                  <a:gd name="T13" fmla="*/ 2147483647 h 183"/>
                  <a:gd name="T14" fmla="*/ 2147483647 w 86"/>
                  <a:gd name="T15" fmla="*/ 2147483647 h 183"/>
                  <a:gd name="T16" fmla="*/ 2147483647 w 86"/>
                  <a:gd name="T17" fmla="*/ 2147483647 h 183"/>
                  <a:gd name="T18" fmla="*/ 2147483647 w 86"/>
                  <a:gd name="T19" fmla="*/ 2147483647 h 183"/>
                  <a:gd name="T20" fmla="*/ 2147483647 w 86"/>
                  <a:gd name="T21" fmla="*/ 2147483647 h 183"/>
                  <a:gd name="T22" fmla="*/ 2147483647 w 86"/>
                  <a:gd name="T23" fmla="*/ 2147483647 h 183"/>
                  <a:gd name="T24" fmla="*/ 2147483647 w 86"/>
                  <a:gd name="T25" fmla="*/ 2147483647 h 183"/>
                  <a:gd name="T26" fmla="*/ 2147483647 w 86"/>
                  <a:gd name="T27" fmla="*/ 2147483647 h 183"/>
                  <a:gd name="T28" fmla="*/ 2147483647 w 86"/>
                  <a:gd name="T29" fmla="*/ 2147483647 h 183"/>
                  <a:gd name="T30" fmla="*/ 2147483647 w 86"/>
                  <a:gd name="T31" fmla="*/ 2147483647 h 183"/>
                  <a:gd name="T32" fmla="*/ 2147483647 w 86"/>
                  <a:gd name="T33" fmla="*/ 2147483647 h 183"/>
                  <a:gd name="T34" fmla="*/ 2147483647 w 86"/>
                  <a:gd name="T35" fmla="*/ 0 h 183"/>
                  <a:gd name="T36" fmla="*/ 0 w 86"/>
                  <a:gd name="T37" fmla="*/ 2147483647 h 18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86"/>
                  <a:gd name="T58" fmla="*/ 0 h 183"/>
                  <a:gd name="T59" fmla="*/ 86 w 86"/>
                  <a:gd name="T60" fmla="*/ 183 h 18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86" h="183">
                    <a:moveTo>
                      <a:pt x="0" y="7"/>
                    </a:moveTo>
                    <a:lnTo>
                      <a:pt x="12" y="27"/>
                    </a:lnTo>
                    <a:lnTo>
                      <a:pt x="29" y="36"/>
                    </a:lnTo>
                    <a:lnTo>
                      <a:pt x="22" y="50"/>
                    </a:lnTo>
                    <a:lnTo>
                      <a:pt x="50" y="74"/>
                    </a:lnTo>
                    <a:lnTo>
                      <a:pt x="64" y="106"/>
                    </a:lnTo>
                    <a:lnTo>
                      <a:pt x="65" y="135"/>
                    </a:lnTo>
                    <a:lnTo>
                      <a:pt x="28" y="159"/>
                    </a:lnTo>
                    <a:lnTo>
                      <a:pt x="34" y="182"/>
                    </a:lnTo>
                    <a:lnTo>
                      <a:pt x="46" y="164"/>
                    </a:lnTo>
                    <a:lnTo>
                      <a:pt x="52" y="170"/>
                    </a:lnTo>
                    <a:lnTo>
                      <a:pt x="55" y="160"/>
                    </a:lnTo>
                    <a:lnTo>
                      <a:pt x="85" y="144"/>
                    </a:lnTo>
                    <a:lnTo>
                      <a:pt x="82" y="98"/>
                    </a:lnTo>
                    <a:lnTo>
                      <a:pt x="41" y="56"/>
                    </a:lnTo>
                    <a:lnTo>
                      <a:pt x="45" y="41"/>
                    </a:lnTo>
                    <a:lnTo>
                      <a:pt x="69" y="22"/>
                    </a:lnTo>
                    <a:lnTo>
                      <a:pt x="36" y="0"/>
                    </a:lnTo>
                    <a:lnTo>
                      <a:pt x="0" y="7"/>
                    </a:lnTo>
                  </a:path>
                </a:pathLst>
              </a:custGeom>
              <a:grpFill/>
              <a:ln w="9525" cap="rnd">
                <a:solidFill>
                  <a:srgbClr val="C6C6C6"/>
                </a:solidFill>
                <a:round/>
                <a:headEnd/>
                <a:tailEnd/>
              </a:ln>
            </p:spPr>
            <p:txBody>
              <a:bodyPr lIns="100584" tIns="50292" rIns="100584" bIns="50292"/>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noFill/>
                  <a:effectLst/>
                  <a:uLnTx/>
                  <a:uFillTx/>
                  <a:latin typeface="Times New Roman"/>
                  <a:ea typeface="ＭＳ Ｐゴシック" charset="0"/>
                </a:endParaRPr>
              </a:p>
            </p:txBody>
          </p:sp>
          <p:sp>
            <p:nvSpPr>
              <p:cNvPr id="151" name="Freeform 147">
                <a:extLst>
                  <a:ext uri="{FF2B5EF4-FFF2-40B4-BE49-F238E27FC236}">
                    <a16:creationId xmlns:a16="http://schemas.microsoft.com/office/drawing/2014/main" id="{DFF0FD8C-F51B-80C7-0DF6-BC7F03443B74}"/>
                  </a:ext>
                </a:extLst>
              </p:cNvPr>
              <p:cNvSpPr>
                <a:spLocks/>
              </p:cNvSpPr>
              <p:nvPr/>
            </p:nvSpPr>
            <p:spPr bwMode="gray">
              <a:xfrm>
                <a:off x="5584553" y="3419344"/>
                <a:ext cx="161398" cy="140250"/>
              </a:xfrm>
              <a:custGeom>
                <a:avLst/>
                <a:gdLst>
                  <a:gd name="T0" fmla="*/ 0 w 116"/>
                  <a:gd name="T1" fmla="*/ 2147483647 h 90"/>
                  <a:gd name="T2" fmla="*/ 0 w 116"/>
                  <a:gd name="T3" fmla="*/ 2147483647 h 90"/>
                  <a:gd name="T4" fmla="*/ 2147483647 w 116"/>
                  <a:gd name="T5" fmla="*/ 0 h 90"/>
                  <a:gd name="T6" fmla="*/ 2147483647 w 116"/>
                  <a:gd name="T7" fmla="*/ 2147483647 h 90"/>
                  <a:gd name="T8" fmla="*/ 2147483647 w 116"/>
                  <a:gd name="T9" fmla="*/ 2147483647 h 90"/>
                  <a:gd name="T10" fmla="*/ 2147483647 w 116"/>
                  <a:gd name="T11" fmla="*/ 2147483647 h 90"/>
                  <a:gd name="T12" fmla="*/ 2147483647 w 116"/>
                  <a:gd name="T13" fmla="*/ 2147483647 h 90"/>
                  <a:gd name="T14" fmla="*/ 2147483647 w 116"/>
                  <a:gd name="T15" fmla="*/ 2147483647 h 90"/>
                  <a:gd name="T16" fmla="*/ 2147483647 w 116"/>
                  <a:gd name="T17" fmla="*/ 2147483647 h 90"/>
                  <a:gd name="T18" fmla="*/ 2147483647 w 116"/>
                  <a:gd name="T19" fmla="*/ 2147483647 h 90"/>
                  <a:gd name="T20" fmla="*/ 2147483647 w 116"/>
                  <a:gd name="T21" fmla="*/ 2147483647 h 90"/>
                  <a:gd name="T22" fmla="*/ 2147483647 w 116"/>
                  <a:gd name="T23" fmla="*/ 2147483647 h 90"/>
                  <a:gd name="T24" fmla="*/ 2147483647 w 116"/>
                  <a:gd name="T25" fmla="*/ 2147483647 h 90"/>
                  <a:gd name="T26" fmla="*/ 2147483647 w 116"/>
                  <a:gd name="T27" fmla="*/ 2147483647 h 90"/>
                  <a:gd name="T28" fmla="*/ 0 w 116"/>
                  <a:gd name="T29" fmla="*/ 2147483647 h 9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16"/>
                  <a:gd name="T46" fmla="*/ 0 h 90"/>
                  <a:gd name="T47" fmla="*/ 116 w 116"/>
                  <a:gd name="T48" fmla="*/ 90 h 9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16" h="90">
                    <a:moveTo>
                      <a:pt x="0" y="20"/>
                    </a:moveTo>
                    <a:lnTo>
                      <a:pt x="0" y="7"/>
                    </a:lnTo>
                    <a:lnTo>
                      <a:pt x="29" y="0"/>
                    </a:lnTo>
                    <a:lnTo>
                      <a:pt x="53" y="16"/>
                    </a:lnTo>
                    <a:lnTo>
                      <a:pt x="80" y="11"/>
                    </a:lnTo>
                    <a:lnTo>
                      <a:pt x="113" y="40"/>
                    </a:lnTo>
                    <a:lnTo>
                      <a:pt x="108" y="70"/>
                    </a:lnTo>
                    <a:lnTo>
                      <a:pt x="115" y="81"/>
                    </a:lnTo>
                    <a:lnTo>
                      <a:pt x="91" y="89"/>
                    </a:lnTo>
                    <a:lnTo>
                      <a:pt x="79" y="64"/>
                    </a:lnTo>
                    <a:lnTo>
                      <a:pt x="69" y="74"/>
                    </a:lnTo>
                    <a:lnTo>
                      <a:pt x="29" y="50"/>
                    </a:lnTo>
                    <a:lnTo>
                      <a:pt x="11" y="26"/>
                    </a:lnTo>
                    <a:lnTo>
                      <a:pt x="1" y="30"/>
                    </a:lnTo>
                    <a:lnTo>
                      <a:pt x="0" y="20"/>
                    </a:lnTo>
                  </a:path>
                </a:pathLst>
              </a:custGeom>
              <a:grpFill/>
              <a:ln w="9525" cap="rnd">
                <a:solidFill>
                  <a:srgbClr val="C6C6C6"/>
                </a:solidFill>
                <a:round/>
                <a:headEnd/>
                <a:tailEnd/>
              </a:ln>
            </p:spPr>
            <p:txBody>
              <a:bodyPr lIns="100584" tIns="50292" rIns="100584" bIns="50292"/>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noFill/>
                  <a:effectLst/>
                  <a:uLnTx/>
                  <a:uFillTx/>
                  <a:latin typeface="Times New Roman"/>
                  <a:ea typeface="ＭＳ Ｐゴシック" charset="0"/>
                </a:endParaRPr>
              </a:p>
            </p:txBody>
          </p:sp>
          <p:sp>
            <p:nvSpPr>
              <p:cNvPr id="152" name="Freeform 148">
                <a:extLst>
                  <a:ext uri="{FF2B5EF4-FFF2-40B4-BE49-F238E27FC236}">
                    <a16:creationId xmlns:a16="http://schemas.microsoft.com/office/drawing/2014/main" id="{328BA2ED-B911-2C26-AEF0-E13EAD37ABB1}"/>
                  </a:ext>
                </a:extLst>
              </p:cNvPr>
              <p:cNvSpPr>
                <a:spLocks/>
              </p:cNvSpPr>
              <p:nvPr/>
            </p:nvSpPr>
            <p:spPr bwMode="gray">
              <a:xfrm>
                <a:off x="5540029" y="4504611"/>
                <a:ext cx="221505" cy="240429"/>
              </a:xfrm>
              <a:custGeom>
                <a:avLst/>
                <a:gdLst>
                  <a:gd name="T0" fmla="*/ 0 w 159"/>
                  <a:gd name="T1" fmla="*/ 2147483647 h 153"/>
                  <a:gd name="T2" fmla="*/ 2147483647 w 159"/>
                  <a:gd name="T3" fmla="*/ 2147483647 h 153"/>
                  <a:gd name="T4" fmla="*/ 2147483647 w 159"/>
                  <a:gd name="T5" fmla="*/ 2147483647 h 153"/>
                  <a:gd name="T6" fmla="*/ 2147483647 w 159"/>
                  <a:gd name="T7" fmla="*/ 2147483647 h 153"/>
                  <a:gd name="T8" fmla="*/ 2147483647 w 159"/>
                  <a:gd name="T9" fmla="*/ 2147483647 h 153"/>
                  <a:gd name="T10" fmla="*/ 2147483647 w 159"/>
                  <a:gd name="T11" fmla="*/ 2147483647 h 153"/>
                  <a:gd name="T12" fmla="*/ 2147483647 w 159"/>
                  <a:gd name="T13" fmla="*/ 2147483647 h 153"/>
                  <a:gd name="T14" fmla="*/ 2147483647 w 159"/>
                  <a:gd name="T15" fmla="*/ 2147483647 h 153"/>
                  <a:gd name="T16" fmla="*/ 2147483647 w 159"/>
                  <a:gd name="T17" fmla="*/ 2147483647 h 153"/>
                  <a:gd name="T18" fmla="*/ 2147483647 w 159"/>
                  <a:gd name="T19" fmla="*/ 2147483647 h 153"/>
                  <a:gd name="T20" fmla="*/ 2147483647 w 159"/>
                  <a:gd name="T21" fmla="*/ 2147483647 h 153"/>
                  <a:gd name="T22" fmla="*/ 2147483647 w 159"/>
                  <a:gd name="T23" fmla="*/ 2147483647 h 153"/>
                  <a:gd name="T24" fmla="*/ 2147483647 w 159"/>
                  <a:gd name="T25" fmla="*/ 2147483647 h 153"/>
                  <a:gd name="T26" fmla="*/ 2147483647 w 159"/>
                  <a:gd name="T27" fmla="*/ 2147483647 h 153"/>
                  <a:gd name="T28" fmla="*/ 2147483647 w 159"/>
                  <a:gd name="T29" fmla="*/ 0 h 153"/>
                  <a:gd name="T30" fmla="*/ 2147483647 w 159"/>
                  <a:gd name="T31" fmla="*/ 2147483647 h 153"/>
                  <a:gd name="T32" fmla="*/ 2147483647 w 159"/>
                  <a:gd name="T33" fmla="*/ 2147483647 h 153"/>
                  <a:gd name="T34" fmla="*/ 0 w 159"/>
                  <a:gd name="T35" fmla="*/ 2147483647 h 15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59"/>
                  <a:gd name="T55" fmla="*/ 0 h 153"/>
                  <a:gd name="T56" fmla="*/ 159 w 159"/>
                  <a:gd name="T57" fmla="*/ 153 h 15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59" h="153">
                    <a:moveTo>
                      <a:pt x="0" y="141"/>
                    </a:moveTo>
                    <a:lnTo>
                      <a:pt x="21" y="137"/>
                    </a:lnTo>
                    <a:lnTo>
                      <a:pt x="121" y="152"/>
                    </a:lnTo>
                    <a:lnTo>
                      <a:pt x="145" y="145"/>
                    </a:lnTo>
                    <a:lnTo>
                      <a:pt x="131" y="134"/>
                    </a:lnTo>
                    <a:lnTo>
                      <a:pt x="131" y="88"/>
                    </a:lnTo>
                    <a:lnTo>
                      <a:pt x="158" y="88"/>
                    </a:lnTo>
                    <a:lnTo>
                      <a:pt x="156" y="63"/>
                    </a:lnTo>
                    <a:lnTo>
                      <a:pt x="131" y="65"/>
                    </a:lnTo>
                    <a:lnTo>
                      <a:pt x="127" y="22"/>
                    </a:lnTo>
                    <a:lnTo>
                      <a:pt x="116" y="14"/>
                    </a:lnTo>
                    <a:lnTo>
                      <a:pt x="100" y="15"/>
                    </a:lnTo>
                    <a:lnTo>
                      <a:pt x="96" y="28"/>
                    </a:lnTo>
                    <a:lnTo>
                      <a:pt x="78" y="29"/>
                    </a:lnTo>
                    <a:lnTo>
                      <a:pt x="57" y="0"/>
                    </a:lnTo>
                    <a:lnTo>
                      <a:pt x="10" y="7"/>
                    </a:lnTo>
                    <a:lnTo>
                      <a:pt x="27" y="64"/>
                    </a:lnTo>
                    <a:lnTo>
                      <a:pt x="0" y="141"/>
                    </a:lnTo>
                  </a:path>
                </a:pathLst>
              </a:custGeom>
              <a:grpFill/>
              <a:ln w="9525" cap="rnd">
                <a:solidFill>
                  <a:srgbClr val="C6C6C6"/>
                </a:solidFill>
                <a:round/>
                <a:headEnd/>
                <a:tailEnd/>
              </a:ln>
            </p:spPr>
            <p:txBody>
              <a:bodyPr lIns="100584" tIns="50292" rIns="100584" bIns="50292"/>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noFill/>
                  <a:effectLst/>
                  <a:uLnTx/>
                  <a:uFillTx/>
                  <a:latin typeface="Times New Roman"/>
                  <a:ea typeface="ＭＳ Ｐゴシック" charset="0"/>
                </a:endParaRPr>
              </a:p>
            </p:txBody>
          </p:sp>
          <p:sp>
            <p:nvSpPr>
              <p:cNvPr id="153" name="Freeform 149">
                <a:extLst>
                  <a:ext uri="{FF2B5EF4-FFF2-40B4-BE49-F238E27FC236}">
                    <a16:creationId xmlns:a16="http://schemas.microsoft.com/office/drawing/2014/main" id="{3B3E0593-FCD7-A71D-7ED8-791C26478D7C}"/>
                  </a:ext>
                </a:extLst>
              </p:cNvPr>
              <p:cNvSpPr>
                <a:spLocks/>
              </p:cNvSpPr>
              <p:nvPr/>
            </p:nvSpPr>
            <p:spPr bwMode="gray">
              <a:xfrm>
                <a:off x="5550046" y="4482350"/>
                <a:ext cx="23375" cy="27827"/>
              </a:xfrm>
              <a:custGeom>
                <a:avLst/>
                <a:gdLst>
                  <a:gd name="T0" fmla="*/ 0 w 17"/>
                  <a:gd name="T1" fmla="*/ 2147483647 h 17"/>
                  <a:gd name="T2" fmla="*/ 2147483647 w 17"/>
                  <a:gd name="T3" fmla="*/ 2147483647 h 17"/>
                  <a:gd name="T4" fmla="*/ 2147483647 w 17"/>
                  <a:gd name="T5" fmla="*/ 0 h 17"/>
                  <a:gd name="T6" fmla="*/ 0 w 17"/>
                  <a:gd name="T7" fmla="*/ 2147483647 h 17"/>
                  <a:gd name="T8" fmla="*/ 0 60000 65536"/>
                  <a:gd name="T9" fmla="*/ 0 60000 65536"/>
                  <a:gd name="T10" fmla="*/ 0 60000 65536"/>
                  <a:gd name="T11" fmla="*/ 0 60000 65536"/>
                  <a:gd name="T12" fmla="*/ 0 w 17"/>
                  <a:gd name="T13" fmla="*/ 0 h 17"/>
                  <a:gd name="T14" fmla="*/ 17 w 17"/>
                  <a:gd name="T15" fmla="*/ 17 h 17"/>
                </a:gdLst>
                <a:ahLst/>
                <a:cxnLst>
                  <a:cxn ang="T8">
                    <a:pos x="T0" y="T1"/>
                  </a:cxn>
                  <a:cxn ang="T9">
                    <a:pos x="T2" y="T3"/>
                  </a:cxn>
                  <a:cxn ang="T10">
                    <a:pos x="T4" y="T5"/>
                  </a:cxn>
                  <a:cxn ang="T11">
                    <a:pos x="T6" y="T7"/>
                  </a:cxn>
                </a:cxnLst>
                <a:rect l="T12" t="T13" r="T14" b="T15"/>
                <a:pathLst>
                  <a:path w="17" h="17">
                    <a:moveTo>
                      <a:pt x="0" y="4"/>
                    </a:moveTo>
                    <a:lnTo>
                      <a:pt x="4" y="16"/>
                    </a:lnTo>
                    <a:lnTo>
                      <a:pt x="16" y="0"/>
                    </a:lnTo>
                    <a:lnTo>
                      <a:pt x="0" y="4"/>
                    </a:lnTo>
                  </a:path>
                </a:pathLst>
              </a:custGeom>
              <a:grpFill/>
              <a:ln w="9525" cap="rnd">
                <a:solidFill>
                  <a:srgbClr val="C6C6C6"/>
                </a:solidFill>
                <a:round/>
                <a:headEnd/>
                <a:tailEnd/>
              </a:ln>
            </p:spPr>
            <p:txBody>
              <a:bodyPr lIns="100584" tIns="50292" rIns="100584" bIns="50292"/>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noFill/>
                  <a:effectLst/>
                  <a:uLnTx/>
                  <a:uFillTx/>
                  <a:latin typeface="Times New Roman"/>
                  <a:ea typeface="ＭＳ Ｐゴシック" charset="0"/>
                </a:endParaRPr>
              </a:p>
            </p:txBody>
          </p:sp>
          <p:sp>
            <p:nvSpPr>
              <p:cNvPr id="154" name="Freeform 150">
                <a:extLst>
                  <a:ext uri="{FF2B5EF4-FFF2-40B4-BE49-F238E27FC236}">
                    <a16:creationId xmlns:a16="http://schemas.microsoft.com/office/drawing/2014/main" id="{622F8E3A-BC39-707E-D5B5-9EB912E19034}"/>
                  </a:ext>
                </a:extLst>
              </p:cNvPr>
              <p:cNvSpPr>
                <a:spLocks/>
              </p:cNvSpPr>
              <p:nvPr/>
            </p:nvSpPr>
            <p:spPr bwMode="gray">
              <a:xfrm>
                <a:off x="5685844" y="4739474"/>
                <a:ext cx="161400" cy="180322"/>
              </a:xfrm>
              <a:custGeom>
                <a:avLst/>
                <a:gdLst>
                  <a:gd name="T0" fmla="*/ 0 w 116"/>
                  <a:gd name="T1" fmla="*/ 2147483647 h 114"/>
                  <a:gd name="T2" fmla="*/ 0 w 116"/>
                  <a:gd name="T3" fmla="*/ 2147483647 h 114"/>
                  <a:gd name="T4" fmla="*/ 2147483647 w 116"/>
                  <a:gd name="T5" fmla="*/ 2147483647 h 114"/>
                  <a:gd name="T6" fmla="*/ 2147483647 w 116"/>
                  <a:gd name="T7" fmla="*/ 2147483647 h 114"/>
                  <a:gd name="T8" fmla="*/ 2147483647 w 116"/>
                  <a:gd name="T9" fmla="*/ 2147483647 h 114"/>
                  <a:gd name="T10" fmla="*/ 2147483647 w 116"/>
                  <a:gd name="T11" fmla="*/ 2147483647 h 114"/>
                  <a:gd name="T12" fmla="*/ 2147483647 w 116"/>
                  <a:gd name="T13" fmla="*/ 0 h 114"/>
                  <a:gd name="T14" fmla="*/ 2147483647 w 116"/>
                  <a:gd name="T15" fmla="*/ 2147483647 h 114"/>
                  <a:gd name="T16" fmla="*/ 2147483647 w 116"/>
                  <a:gd name="T17" fmla="*/ 2147483647 h 114"/>
                  <a:gd name="T18" fmla="*/ 2147483647 w 116"/>
                  <a:gd name="T19" fmla="*/ 2147483647 h 114"/>
                  <a:gd name="T20" fmla="*/ 2147483647 w 116"/>
                  <a:gd name="T21" fmla="*/ 2147483647 h 114"/>
                  <a:gd name="T22" fmla="*/ 2147483647 w 116"/>
                  <a:gd name="T23" fmla="*/ 2147483647 h 114"/>
                  <a:gd name="T24" fmla="*/ 2147483647 w 116"/>
                  <a:gd name="T25" fmla="*/ 2147483647 h 114"/>
                  <a:gd name="T26" fmla="*/ 2147483647 w 116"/>
                  <a:gd name="T27" fmla="*/ 2147483647 h 114"/>
                  <a:gd name="T28" fmla="*/ 0 w 116"/>
                  <a:gd name="T29" fmla="*/ 2147483647 h 11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16"/>
                  <a:gd name="T46" fmla="*/ 0 h 114"/>
                  <a:gd name="T47" fmla="*/ 116 w 116"/>
                  <a:gd name="T48" fmla="*/ 114 h 11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16" h="114">
                    <a:moveTo>
                      <a:pt x="0" y="86"/>
                    </a:moveTo>
                    <a:lnTo>
                      <a:pt x="0" y="50"/>
                    </a:lnTo>
                    <a:lnTo>
                      <a:pt x="11" y="50"/>
                    </a:lnTo>
                    <a:lnTo>
                      <a:pt x="11" y="7"/>
                    </a:lnTo>
                    <a:lnTo>
                      <a:pt x="35" y="2"/>
                    </a:lnTo>
                    <a:lnTo>
                      <a:pt x="44" y="10"/>
                    </a:lnTo>
                    <a:lnTo>
                      <a:pt x="63" y="0"/>
                    </a:lnTo>
                    <a:lnTo>
                      <a:pt x="97" y="46"/>
                    </a:lnTo>
                    <a:lnTo>
                      <a:pt x="115" y="54"/>
                    </a:lnTo>
                    <a:lnTo>
                      <a:pt x="69" y="96"/>
                    </a:lnTo>
                    <a:lnTo>
                      <a:pt x="40" y="96"/>
                    </a:lnTo>
                    <a:lnTo>
                      <a:pt x="27" y="113"/>
                    </a:lnTo>
                    <a:lnTo>
                      <a:pt x="9" y="113"/>
                    </a:lnTo>
                    <a:lnTo>
                      <a:pt x="10" y="100"/>
                    </a:lnTo>
                    <a:lnTo>
                      <a:pt x="0" y="86"/>
                    </a:lnTo>
                  </a:path>
                </a:pathLst>
              </a:custGeom>
              <a:grpFill/>
              <a:ln w="9525" cap="rnd">
                <a:solidFill>
                  <a:srgbClr val="C6C6C6"/>
                </a:solidFill>
                <a:round/>
                <a:headEnd/>
                <a:tailEnd/>
              </a:ln>
            </p:spPr>
            <p:txBody>
              <a:bodyPr lIns="100584" tIns="50292" rIns="100584" bIns="50292"/>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noFill/>
                  <a:effectLst/>
                  <a:uLnTx/>
                  <a:uFillTx/>
                  <a:latin typeface="Times New Roman"/>
                  <a:ea typeface="ＭＳ Ｐゴシック" charset="0"/>
                </a:endParaRPr>
              </a:p>
            </p:txBody>
          </p:sp>
          <p:sp>
            <p:nvSpPr>
              <p:cNvPr id="155" name="Freeform 151">
                <a:extLst>
                  <a:ext uri="{FF2B5EF4-FFF2-40B4-BE49-F238E27FC236}">
                    <a16:creationId xmlns:a16="http://schemas.microsoft.com/office/drawing/2014/main" id="{5C73B349-43B2-9D18-C0FE-47B506155110}"/>
                  </a:ext>
                </a:extLst>
              </p:cNvPr>
              <p:cNvSpPr>
                <a:spLocks/>
              </p:cNvSpPr>
              <p:nvPr/>
            </p:nvSpPr>
            <p:spPr bwMode="gray">
              <a:xfrm>
                <a:off x="5845017" y="4441165"/>
                <a:ext cx="31167" cy="37845"/>
              </a:xfrm>
              <a:custGeom>
                <a:avLst/>
                <a:gdLst>
                  <a:gd name="T0" fmla="*/ 0 w 21"/>
                  <a:gd name="T1" fmla="*/ 2147483647 h 24"/>
                  <a:gd name="T2" fmla="*/ 2147483647 w 21"/>
                  <a:gd name="T3" fmla="*/ 2147483647 h 24"/>
                  <a:gd name="T4" fmla="*/ 2147483647 w 21"/>
                  <a:gd name="T5" fmla="*/ 2147483647 h 24"/>
                  <a:gd name="T6" fmla="*/ 2147483647 w 21"/>
                  <a:gd name="T7" fmla="*/ 2147483647 h 24"/>
                  <a:gd name="T8" fmla="*/ 2147483647 w 21"/>
                  <a:gd name="T9" fmla="*/ 0 h 24"/>
                  <a:gd name="T10" fmla="*/ 0 w 21"/>
                  <a:gd name="T11" fmla="*/ 2147483647 h 24"/>
                  <a:gd name="T12" fmla="*/ 0 60000 65536"/>
                  <a:gd name="T13" fmla="*/ 0 60000 65536"/>
                  <a:gd name="T14" fmla="*/ 0 60000 65536"/>
                  <a:gd name="T15" fmla="*/ 0 60000 65536"/>
                  <a:gd name="T16" fmla="*/ 0 60000 65536"/>
                  <a:gd name="T17" fmla="*/ 0 60000 65536"/>
                  <a:gd name="T18" fmla="*/ 0 w 21"/>
                  <a:gd name="T19" fmla="*/ 0 h 24"/>
                  <a:gd name="T20" fmla="*/ 21 w 21"/>
                  <a:gd name="T21" fmla="*/ 24 h 24"/>
                </a:gdLst>
                <a:ahLst/>
                <a:cxnLst>
                  <a:cxn ang="T12">
                    <a:pos x="T0" y="T1"/>
                  </a:cxn>
                  <a:cxn ang="T13">
                    <a:pos x="T2" y="T3"/>
                  </a:cxn>
                  <a:cxn ang="T14">
                    <a:pos x="T4" y="T5"/>
                  </a:cxn>
                  <a:cxn ang="T15">
                    <a:pos x="T6" y="T7"/>
                  </a:cxn>
                  <a:cxn ang="T16">
                    <a:pos x="T8" y="T9"/>
                  </a:cxn>
                  <a:cxn ang="T17">
                    <a:pos x="T10" y="T11"/>
                  </a:cxn>
                </a:cxnLst>
                <a:rect l="T18" t="T19" r="T20" b="T21"/>
                <a:pathLst>
                  <a:path w="21" h="24">
                    <a:moveTo>
                      <a:pt x="0" y="3"/>
                    </a:moveTo>
                    <a:lnTo>
                      <a:pt x="1" y="11"/>
                    </a:lnTo>
                    <a:lnTo>
                      <a:pt x="6" y="23"/>
                    </a:lnTo>
                    <a:lnTo>
                      <a:pt x="20" y="8"/>
                    </a:lnTo>
                    <a:lnTo>
                      <a:pt x="19" y="0"/>
                    </a:lnTo>
                    <a:lnTo>
                      <a:pt x="0" y="3"/>
                    </a:lnTo>
                  </a:path>
                </a:pathLst>
              </a:custGeom>
              <a:grpFill/>
              <a:ln w="9525" cap="rnd">
                <a:solidFill>
                  <a:srgbClr val="C6C6C6"/>
                </a:solidFill>
                <a:round/>
                <a:headEnd/>
                <a:tailEnd/>
              </a:ln>
            </p:spPr>
            <p:txBody>
              <a:bodyPr lIns="100584" tIns="50292" rIns="100584" bIns="50292"/>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noFill/>
                  <a:effectLst/>
                  <a:uLnTx/>
                  <a:uFillTx/>
                  <a:latin typeface="Times New Roman"/>
                  <a:ea typeface="ＭＳ Ｐゴシック" charset="0"/>
                </a:endParaRPr>
              </a:p>
            </p:txBody>
          </p:sp>
          <p:sp>
            <p:nvSpPr>
              <p:cNvPr id="156" name="Freeform 152">
                <a:extLst>
                  <a:ext uri="{FF2B5EF4-FFF2-40B4-BE49-F238E27FC236}">
                    <a16:creationId xmlns:a16="http://schemas.microsoft.com/office/drawing/2014/main" id="{E9524461-30D0-8139-F429-2BAC72133182}"/>
                  </a:ext>
                </a:extLst>
              </p:cNvPr>
              <p:cNvSpPr>
                <a:spLocks/>
              </p:cNvSpPr>
              <p:nvPr/>
            </p:nvSpPr>
            <p:spPr bwMode="gray">
              <a:xfrm>
                <a:off x="5489940" y="4148420"/>
                <a:ext cx="133571" cy="219280"/>
              </a:xfrm>
              <a:custGeom>
                <a:avLst/>
                <a:gdLst>
                  <a:gd name="T0" fmla="*/ 0 w 97"/>
                  <a:gd name="T1" fmla="*/ 2147483647 h 138"/>
                  <a:gd name="T2" fmla="*/ 2147483647 w 97"/>
                  <a:gd name="T3" fmla="*/ 2147483647 h 138"/>
                  <a:gd name="T4" fmla="*/ 2147483647 w 97"/>
                  <a:gd name="T5" fmla="*/ 2147483647 h 138"/>
                  <a:gd name="T6" fmla="*/ 2147483647 w 97"/>
                  <a:gd name="T7" fmla="*/ 2147483647 h 138"/>
                  <a:gd name="T8" fmla="*/ 2147483647 w 97"/>
                  <a:gd name="T9" fmla="*/ 2147483647 h 138"/>
                  <a:gd name="T10" fmla="*/ 2147483647 w 97"/>
                  <a:gd name="T11" fmla="*/ 2147483647 h 138"/>
                  <a:gd name="T12" fmla="*/ 2147483647 w 97"/>
                  <a:gd name="T13" fmla="*/ 0 h 138"/>
                  <a:gd name="T14" fmla="*/ 2147483647 w 97"/>
                  <a:gd name="T15" fmla="*/ 2147483647 h 138"/>
                  <a:gd name="T16" fmla="*/ 2147483647 w 97"/>
                  <a:gd name="T17" fmla="*/ 2147483647 h 138"/>
                  <a:gd name="T18" fmla="*/ 2147483647 w 97"/>
                  <a:gd name="T19" fmla="*/ 2147483647 h 138"/>
                  <a:gd name="T20" fmla="*/ 2147483647 w 97"/>
                  <a:gd name="T21" fmla="*/ 2147483647 h 138"/>
                  <a:gd name="T22" fmla="*/ 2147483647 w 97"/>
                  <a:gd name="T23" fmla="*/ 2147483647 h 138"/>
                  <a:gd name="T24" fmla="*/ 2147483647 w 97"/>
                  <a:gd name="T25" fmla="*/ 2147483647 h 138"/>
                  <a:gd name="T26" fmla="*/ 2147483647 w 97"/>
                  <a:gd name="T27" fmla="*/ 2147483647 h 138"/>
                  <a:gd name="T28" fmla="*/ 2147483647 w 97"/>
                  <a:gd name="T29" fmla="*/ 2147483647 h 138"/>
                  <a:gd name="T30" fmla="*/ 2147483647 w 97"/>
                  <a:gd name="T31" fmla="*/ 2147483647 h 138"/>
                  <a:gd name="T32" fmla="*/ 2147483647 w 97"/>
                  <a:gd name="T33" fmla="*/ 2147483647 h 138"/>
                  <a:gd name="T34" fmla="*/ 0 w 97"/>
                  <a:gd name="T35" fmla="*/ 2147483647 h 13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97"/>
                  <a:gd name="T55" fmla="*/ 0 h 138"/>
                  <a:gd name="T56" fmla="*/ 97 w 97"/>
                  <a:gd name="T57" fmla="*/ 138 h 13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97" h="138">
                    <a:moveTo>
                      <a:pt x="0" y="96"/>
                    </a:moveTo>
                    <a:lnTo>
                      <a:pt x="12" y="72"/>
                    </a:lnTo>
                    <a:lnTo>
                      <a:pt x="36" y="75"/>
                    </a:lnTo>
                    <a:lnTo>
                      <a:pt x="62" y="22"/>
                    </a:lnTo>
                    <a:lnTo>
                      <a:pt x="74" y="12"/>
                    </a:lnTo>
                    <a:lnTo>
                      <a:pt x="71" y="1"/>
                    </a:lnTo>
                    <a:lnTo>
                      <a:pt x="77" y="0"/>
                    </a:lnTo>
                    <a:lnTo>
                      <a:pt x="85" y="33"/>
                    </a:lnTo>
                    <a:lnTo>
                      <a:pt x="71" y="39"/>
                    </a:lnTo>
                    <a:lnTo>
                      <a:pt x="88" y="65"/>
                    </a:lnTo>
                    <a:lnTo>
                      <a:pt x="77" y="96"/>
                    </a:lnTo>
                    <a:lnTo>
                      <a:pt x="96" y="119"/>
                    </a:lnTo>
                    <a:lnTo>
                      <a:pt x="93" y="137"/>
                    </a:lnTo>
                    <a:lnTo>
                      <a:pt x="60" y="130"/>
                    </a:lnTo>
                    <a:lnTo>
                      <a:pt x="36" y="129"/>
                    </a:lnTo>
                    <a:lnTo>
                      <a:pt x="14" y="130"/>
                    </a:lnTo>
                    <a:lnTo>
                      <a:pt x="14" y="106"/>
                    </a:lnTo>
                    <a:lnTo>
                      <a:pt x="0" y="96"/>
                    </a:lnTo>
                  </a:path>
                </a:pathLst>
              </a:custGeom>
              <a:grpFill/>
              <a:ln w="9525" cap="rnd">
                <a:solidFill>
                  <a:srgbClr val="C6C6C6"/>
                </a:solidFill>
                <a:round/>
                <a:headEnd/>
                <a:tailEnd/>
              </a:ln>
            </p:spPr>
            <p:txBody>
              <a:bodyPr lIns="100584" tIns="50292" rIns="100584" bIns="50292"/>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noFill/>
                  <a:effectLst/>
                  <a:uLnTx/>
                  <a:uFillTx/>
                  <a:latin typeface="Times New Roman"/>
                  <a:ea typeface="ＭＳ Ｐゴシック" charset="0"/>
                </a:endParaRPr>
              </a:p>
            </p:txBody>
          </p:sp>
          <p:sp>
            <p:nvSpPr>
              <p:cNvPr id="157" name="Freeform 153">
                <a:extLst>
                  <a:ext uri="{FF2B5EF4-FFF2-40B4-BE49-F238E27FC236}">
                    <a16:creationId xmlns:a16="http://schemas.microsoft.com/office/drawing/2014/main" id="{07339DAB-AAEE-735B-3495-C70381CEB193}"/>
                  </a:ext>
                </a:extLst>
              </p:cNvPr>
              <p:cNvSpPr>
                <a:spLocks/>
              </p:cNvSpPr>
              <p:nvPr/>
            </p:nvSpPr>
            <p:spPr bwMode="gray">
              <a:xfrm>
                <a:off x="5595684" y="4185152"/>
                <a:ext cx="227071" cy="155834"/>
              </a:xfrm>
              <a:custGeom>
                <a:avLst/>
                <a:gdLst>
                  <a:gd name="T0" fmla="*/ 0 w 163"/>
                  <a:gd name="T1" fmla="*/ 2147483647 h 99"/>
                  <a:gd name="T2" fmla="*/ 2147483647 w 163"/>
                  <a:gd name="T3" fmla="*/ 2147483647 h 99"/>
                  <a:gd name="T4" fmla="*/ 2147483647 w 163"/>
                  <a:gd name="T5" fmla="*/ 2147483647 h 99"/>
                  <a:gd name="T6" fmla="*/ 2147483647 w 163"/>
                  <a:gd name="T7" fmla="*/ 2147483647 h 99"/>
                  <a:gd name="T8" fmla="*/ 2147483647 w 163"/>
                  <a:gd name="T9" fmla="*/ 2147483647 h 99"/>
                  <a:gd name="T10" fmla="*/ 2147483647 w 163"/>
                  <a:gd name="T11" fmla="*/ 0 h 99"/>
                  <a:gd name="T12" fmla="*/ 2147483647 w 163"/>
                  <a:gd name="T13" fmla="*/ 2147483647 h 99"/>
                  <a:gd name="T14" fmla="*/ 2147483647 w 163"/>
                  <a:gd name="T15" fmla="*/ 2147483647 h 99"/>
                  <a:gd name="T16" fmla="*/ 2147483647 w 163"/>
                  <a:gd name="T17" fmla="*/ 2147483647 h 99"/>
                  <a:gd name="T18" fmla="*/ 2147483647 w 163"/>
                  <a:gd name="T19" fmla="*/ 2147483647 h 99"/>
                  <a:gd name="T20" fmla="*/ 2147483647 w 163"/>
                  <a:gd name="T21" fmla="*/ 2147483647 h 99"/>
                  <a:gd name="T22" fmla="*/ 2147483647 w 163"/>
                  <a:gd name="T23" fmla="*/ 2147483647 h 99"/>
                  <a:gd name="T24" fmla="*/ 2147483647 w 163"/>
                  <a:gd name="T25" fmla="*/ 2147483647 h 99"/>
                  <a:gd name="T26" fmla="*/ 2147483647 w 163"/>
                  <a:gd name="T27" fmla="*/ 2147483647 h 99"/>
                  <a:gd name="T28" fmla="*/ 0 w 163"/>
                  <a:gd name="T29" fmla="*/ 2147483647 h 9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63"/>
                  <a:gd name="T46" fmla="*/ 0 h 99"/>
                  <a:gd name="T47" fmla="*/ 163 w 163"/>
                  <a:gd name="T48" fmla="*/ 99 h 9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63" h="99">
                    <a:moveTo>
                      <a:pt x="0" y="73"/>
                    </a:moveTo>
                    <a:lnTo>
                      <a:pt x="10" y="43"/>
                    </a:lnTo>
                    <a:lnTo>
                      <a:pt x="51" y="34"/>
                    </a:lnTo>
                    <a:lnTo>
                      <a:pt x="55" y="24"/>
                    </a:lnTo>
                    <a:lnTo>
                      <a:pt x="73" y="19"/>
                    </a:lnTo>
                    <a:lnTo>
                      <a:pt x="101" y="0"/>
                    </a:lnTo>
                    <a:lnTo>
                      <a:pt x="109" y="24"/>
                    </a:lnTo>
                    <a:lnTo>
                      <a:pt x="131" y="34"/>
                    </a:lnTo>
                    <a:lnTo>
                      <a:pt x="162" y="69"/>
                    </a:lnTo>
                    <a:lnTo>
                      <a:pt x="85" y="80"/>
                    </a:lnTo>
                    <a:lnTo>
                      <a:pt x="61" y="69"/>
                    </a:lnTo>
                    <a:lnTo>
                      <a:pt x="51" y="88"/>
                    </a:lnTo>
                    <a:lnTo>
                      <a:pt x="28" y="88"/>
                    </a:lnTo>
                    <a:lnTo>
                      <a:pt x="18" y="98"/>
                    </a:lnTo>
                    <a:lnTo>
                      <a:pt x="0" y="73"/>
                    </a:lnTo>
                  </a:path>
                </a:pathLst>
              </a:custGeom>
              <a:grpFill/>
              <a:ln w="9525" cap="rnd">
                <a:solidFill>
                  <a:srgbClr val="C6C6C6"/>
                </a:solidFill>
                <a:round/>
                <a:headEnd/>
                <a:tailEnd/>
              </a:ln>
            </p:spPr>
            <p:txBody>
              <a:bodyPr lIns="100584" tIns="50292" rIns="100584" bIns="50292"/>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noFill/>
                  <a:effectLst/>
                  <a:uLnTx/>
                  <a:uFillTx/>
                  <a:latin typeface="Times New Roman"/>
                  <a:ea typeface="ＭＳ Ｐゴシック" charset="0"/>
                </a:endParaRPr>
              </a:p>
            </p:txBody>
          </p:sp>
          <p:sp>
            <p:nvSpPr>
              <p:cNvPr id="158" name="Freeform 154">
                <a:extLst>
                  <a:ext uri="{FF2B5EF4-FFF2-40B4-BE49-F238E27FC236}">
                    <a16:creationId xmlns:a16="http://schemas.microsoft.com/office/drawing/2014/main" id="{1FCA0F9E-D57F-D0E5-ADEE-C072CD4BE467}"/>
                  </a:ext>
                </a:extLst>
              </p:cNvPr>
              <p:cNvSpPr>
                <a:spLocks/>
              </p:cNvSpPr>
              <p:nvPr/>
            </p:nvSpPr>
            <p:spPr bwMode="gray">
              <a:xfrm>
                <a:off x="5573422" y="3934707"/>
                <a:ext cx="187000" cy="318346"/>
              </a:xfrm>
              <a:custGeom>
                <a:avLst/>
                <a:gdLst>
                  <a:gd name="T0" fmla="*/ 0 w 133"/>
                  <a:gd name="T1" fmla="*/ 2147483647 h 201"/>
                  <a:gd name="T2" fmla="*/ 2147483647 w 133"/>
                  <a:gd name="T3" fmla="*/ 2147483647 h 201"/>
                  <a:gd name="T4" fmla="*/ 2147483647 w 133"/>
                  <a:gd name="T5" fmla="*/ 2147483647 h 201"/>
                  <a:gd name="T6" fmla="*/ 2147483647 w 133"/>
                  <a:gd name="T7" fmla="*/ 2147483647 h 201"/>
                  <a:gd name="T8" fmla="*/ 2147483647 w 133"/>
                  <a:gd name="T9" fmla="*/ 2147483647 h 201"/>
                  <a:gd name="T10" fmla="*/ 2147483647 w 133"/>
                  <a:gd name="T11" fmla="*/ 2147483647 h 201"/>
                  <a:gd name="T12" fmla="*/ 2147483647 w 133"/>
                  <a:gd name="T13" fmla="*/ 2147483647 h 201"/>
                  <a:gd name="T14" fmla="*/ 2147483647 w 133"/>
                  <a:gd name="T15" fmla="*/ 2147483647 h 201"/>
                  <a:gd name="T16" fmla="*/ 2147483647 w 133"/>
                  <a:gd name="T17" fmla="*/ 2147483647 h 201"/>
                  <a:gd name="T18" fmla="*/ 2147483647 w 133"/>
                  <a:gd name="T19" fmla="*/ 2147483647 h 201"/>
                  <a:gd name="T20" fmla="*/ 2147483647 w 133"/>
                  <a:gd name="T21" fmla="*/ 2147483647 h 201"/>
                  <a:gd name="T22" fmla="*/ 2147483647 w 133"/>
                  <a:gd name="T23" fmla="*/ 2147483647 h 201"/>
                  <a:gd name="T24" fmla="*/ 2147483647 w 133"/>
                  <a:gd name="T25" fmla="*/ 2147483647 h 201"/>
                  <a:gd name="T26" fmla="*/ 2147483647 w 133"/>
                  <a:gd name="T27" fmla="*/ 2147483647 h 201"/>
                  <a:gd name="T28" fmla="*/ 2147483647 w 133"/>
                  <a:gd name="T29" fmla="*/ 0 h 201"/>
                  <a:gd name="T30" fmla="*/ 2147483647 w 133"/>
                  <a:gd name="T31" fmla="*/ 2147483647 h 201"/>
                  <a:gd name="T32" fmla="*/ 2147483647 w 133"/>
                  <a:gd name="T33" fmla="*/ 2147483647 h 201"/>
                  <a:gd name="T34" fmla="*/ 2147483647 w 133"/>
                  <a:gd name="T35" fmla="*/ 2147483647 h 201"/>
                  <a:gd name="T36" fmla="*/ 2147483647 w 133"/>
                  <a:gd name="T37" fmla="*/ 2147483647 h 201"/>
                  <a:gd name="T38" fmla="*/ 0 w 133"/>
                  <a:gd name="T39" fmla="*/ 2147483647 h 20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33"/>
                  <a:gd name="T61" fmla="*/ 0 h 201"/>
                  <a:gd name="T62" fmla="*/ 133 w 133"/>
                  <a:gd name="T63" fmla="*/ 201 h 201"/>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33" h="201">
                    <a:moveTo>
                      <a:pt x="0" y="114"/>
                    </a:moveTo>
                    <a:lnTo>
                      <a:pt x="18" y="124"/>
                    </a:lnTo>
                    <a:lnTo>
                      <a:pt x="14" y="134"/>
                    </a:lnTo>
                    <a:lnTo>
                      <a:pt x="23" y="167"/>
                    </a:lnTo>
                    <a:lnTo>
                      <a:pt x="7" y="173"/>
                    </a:lnTo>
                    <a:lnTo>
                      <a:pt x="24" y="200"/>
                    </a:lnTo>
                    <a:lnTo>
                      <a:pt x="66" y="192"/>
                    </a:lnTo>
                    <a:lnTo>
                      <a:pt x="70" y="181"/>
                    </a:lnTo>
                    <a:lnTo>
                      <a:pt x="88" y="177"/>
                    </a:lnTo>
                    <a:lnTo>
                      <a:pt x="116" y="155"/>
                    </a:lnTo>
                    <a:lnTo>
                      <a:pt x="106" y="131"/>
                    </a:lnTo>
                    <a:lnTo>
                      <a:pt x="119" y="97"/>
                    </a:lnTo>
                    <a:lnTo>
                      <a:pt x="132" y="97"/>
                    </a:lnTo>
                    <a:lnTo>
                      <a:pt x="132" y="49"/>
                    </a:lnTo>
                    <a:lnTo>
                      <a:pt x="31" y="0"/>
                    </a:lnTo>
                    <a:lnTo>
                      <a:pt x="19" y="5"/>
                    </a:lnTo>
                    <a:lnTo>
                      <a:pt x="19" y="25"/>
                    </a:lnTo>
                    <a:lnTo>
                      <a:pt x="31" y="37"/>
                    </a:lnTo>
                    <a:lnTo>
                      <a:pt x="24" y="82"/>
                    </a:lnTo>
                    <a:lnTo>
                      <a:pt x="0" y="114"/>
                    </a:lnTo>
                  </a:path>
                </a:pathLst>
              </a:custGeom>
              <a:grpFill/>
              <a:ln w="9525" cap="rnd">
                <a:solidFill>
                  <a:srgbClr val="C6C6C6"/>
                </a:solidFill>
                <a:round/>
                <a:headEnd/>
                <a:tailEnd/>
              </a:ln>
            </p:spPr>
            <p:txBody>
              <a:bodyPr lIns="100584" tIns="50292" rIns="100584" bIns="50292"/>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noFill/>
                  <a:effectLst/>
                  <a:uLnTx/>
                  <a:uFillTx/>
                  <a:latin typeface="Times New Roman"/>
                  <a:ea typeface="ＭＳ Ｐゴシック" charset="0"/>
                </a:endParaRPr>
              </a:p>
            </p:txBody>
          </p:sp>
          <p:sp>
            <p:nvSpPr>
              <p:cNvPr id="159" name="Freeform 155">
                <a:extLst>
                  <a:ext uri="{FF2B5EF4-FFF2-40B4-BE49-F238E27FC236}">
                    <a16:creationId xmlns:a16="http://schemas.microsoft.com/office/drawing/2014/main" id="{0D199012-61B0-CDAA-FCB4-D8AE41EAEA9F}"/>
                  </a:ext>
                </a:extLst>
              </p:cNvPr>
              <p:cNvSpPr>
                <a:spLocks/>
              </p:cNvSpPr>
              <p:nvPr/>
            </p:nvSpPr>
            <p:spPr bwMode="gray">
              <a:xfrm>
                <a:off x="5536689" y="4323177"/>
                <a:ext cx="129119" cy="168077"/>
              </a:xfrm>
              <a:custGeom>
                <a:avLst/>
                <a:gdLst>
                  <a:gd name="T0" fmla="*/ 0 w 94"/>
                  <a:gd name="T1" fmla="*/ 2147483647 h 105"/>
                  <a:gd name="T2" fmla="*/ 2147483647 w 94"/>
                  <a:gd name="T3" fmla="*/ 2147483647 h 105"/>
                  <a:gd name="T4" fmla="*/ 2147483647 w 94"/>
                  <a:gd name="T5" fmla="*/ 2147483647 h 105"/>
                  <a:gd name="T6" fmla="*/ 2147483647 w 94"/>
                  <a:gd name="T7" fmla="*/ 2147483647 h 105"/>
                  <a:gd name="T8" fmla="*/ 2147483647 w 94"/>
                  <a:gd name="T9" fmla="*/ 2147483647 h 105"/>
                  <a:gd name="T10" fmla="*/ 2147483647 w 94"/>
                  <a:gd name="T11" fmla="*/ 2147483647 h 105"/>
                  <a:gd name="T12" fmla="*/ 2147483647 w 94"/>
                  <a:gd name="T13" fmla="*/ 2147483647 h 105"/>
                  <a:gd name="T14" fmla="*/ 2147483647 w 94"/>
                  <a:gd name="T15" fmla="*/ 0 h 105"/>
                  <a:gd name="T16" fmla="*/ 2147483647 w 94"/>
                  <a:gd name="T17" fmla="*/ 0 h 105"/>
                  <a:gd name="T18" fmla="*/ 2147483647 w 94"/>
                  <a:gd name="T19" fmla="*/ 2147483647 h 105"/>
                  <a:gd name="T20" fmla="*/ 2147483647 w 94"/>
                  <a:gd name="T21" fmla="*/ 2147483647 h 105"/>
                  <a:gd name="T22" fmla="*/ 2147483647 w 94"/>
                  <a:gd name="T23" fmla="*/ 2147483647 h 105"/>
                  <a:gd name="T24" fmla="*/ 2147483647 w 94"/>
                  <a:gd name="T25" fmla="*/ 2147483647 h 105"/>
                  <a:gd name="T26" fmla="*/ 2147483647 w 94"/>
                  <a:gd name="T27" fmla="*/ 2147483647 h 105"/>
                  <a:gd name="T28" fmla="*/ 2147483647 w 94"/>
                  <a:gd name="T29" fmla="*/ 2147483647 h 105"/>
                  <a:gd name="T30" fmla="*/ 2147483647 w 94"/>
                  <a:gd name="T31" fmla="*/ 2147483647 h 105"/>
                  <a:gd name="T32" fmla="*/ 0 w 94"/>
                  <a:gd name="T33" fmla="*/ 2147483647 h 10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94"/>
                  <a:gd name="T52" fmla="*/ 0 h 105"/>
                  <a:gd name="T53" fmla="*/ 94 w 94"/>
                  <a:gd name="T54" fmla="*/ 105 h 10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94" h="105">
                    <a:moveTo>
                      <a:pt x="0" y="92"/>
                    </a:moveTo>
                    <a:lnTo>
                      <a:pt x="10" y="104"/>
                    </a:lnTo>
                    <a:lnTo>
                      <a:pt x="22" y="100"/>
                    </a:lnTo>
                    <a:lnTo>
                      <a:pt x="40" y="102"/>
                    </a:lnTo>
                    <a:lnTo>
                      <a:pt x="58" y="90"/>
                    </a:lnTo>
                    <a:lnTo>
                      <a:pt x="63" y="69"/>
                    </a:lnTo>
                    <a:lnTo>
                      <a:pt x="81" y="51"/>
                    </a:lnTo>
                    <a:lnTo>
                      <a:pt x="93" y="0"/>
                    </a:lnTo>
                    <a:lnTo>
                      <a:pt x="71" y="0"/>
                    </a:lnTo>
                    <a:lnTo>
                      <a:pt x="61" y="9"/>
                    </a:lnTo>
                    <a:lnTo>
                      <a:pt x="58" y="26"/>
                    </a:lnTo>
                    <a:lnTo>
                      <a:pt x="26" y="18"/>
                    </a:lnTo>
                    <a:lnTo>
                      <a:pt x="26" y="28"/>
                    </a:lnTo>
                    <a:lnTo>
                      <a:pt x="39" y="30"/>
                    </a:lnTo>
                    <a:lnTo>
                      <a:pt x="34" y="71"/>
                    </a:lnTo>
                    <a:lnTo>
                      <a:pt x="19" y="66"/>
                    </a:lnTo>
                    <a:lnTo>
                      <a:pt x="0" y="92"/>
                    </a:lnTo>
                  </a:path>
                </a:pathLst>
              </a:custGeom>
              <a:grpFill/>
              <a:ln w="9525" cap="rnd">
                <a:solidFill>
                  <a:srgbClr val="C6C6C6"/>
                </a:solidFill>
                <a:round/>
                <a:headEnd/>
                <a:tailEnd/>
              </a:ln>
            </p:spPr>
            <p:txBody>
              <a:bodyPr lIns="100584" tIns="50292" rIns="100584" bIns="50292"/>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noFill/>
                  <a:effectLst/>
                  <a:uLnTx/>
                  <a:uFillTx/>
                  <a:latin typeface="Times New Roman"/>
                  <a:ea typeface="ＭＳ Ｐゴシック" charset="0"/>
                </a:endParaRPr>
              </a:p>
            </p:txBody>
          </p:sp>
          <p:sp>
            <p:nvSpPr>
              <p:cNvPr id="160" name="Freeform 156">
                <a:extLst>
                  <a:ext uri="{FF2B5EF4-FFF2-40B4-BE49-F238E27FC236}">
                    <a16:creationId xmlns:a16="http://schemas.microsoft.com/office/drawing/2014/main" id="{30274FF9-B1ED-2637-15CF-06FC1188A98A}"/>
                  </a:ext>
                </a:extLst>
              </p:cNvPr>
              <p:cNvSpPr>
                <a:spLocks/>
              </p:cNvSpPr>
              <p:nvPr/>
            </p:nvSpPr>
            <p:spPr bwMode="gray">
              <a:xfrm>
                <a:off x="5556726" y="4294235"/>
                <a:ext cx="327250" cy="355079"/>
              </a:xfrm>
              <a:custGeom>
                <a:avLst/>
                <a:gdLst>
                  <a:gd name="T0" fmla="*/ 0 w 236"/>
                  <a:gd name="T1" fmla="*/ 2147483647 h 225"/>
                  <a:gd name="T2" fmla="*/ 0 w 236"/>
                  <a:gd name="T3" fmla="*/ 2147483647 h 225"/>
                  <a:gd name="T4" fmla="*/ 2147483647 w 236"/>
                  <a:gd name="T5" fmla="*/ 2147483647 h 225"/>
                  <a:gd name="T6" fmla="*/ 2147483647 w 236"/>
                  <a:gd name="T7" fmla="*/ 2147483647 h 225"/>
                  <a:gd name="T8" fmla="*/ 2147483647 w 236"/>
                  <a:gd name="T9" fmla="*/ 2147483647 h 225"/>
                  <a:gd name="T10" fmla="*/ 2147483647 w 236"/>
                  <a:gd name="T11" fmla="*/ 2147483647 h 225"/>
                  <a:gd name="T12" fmla="*/ 2147483647 w 236"/>
                  <a:gd name="T13" fmla="*/ 2147483647 h 225"/>
                  <a:gd name="T14" fmla="*/ 2147483647 w 236"/>
                  <a:gd name="T15" fmla="*/ 2147483647 h 225"/>
                  <a:gd name="T16" fmla="*/ 2147483647 w 236"/>
                  <a:gd name="T17" fmla="*/ 2147483647 h 225"/>
                  <a:gd name="T18" fmla="*/ 2147483647 w 236"/>
                  <a:gd name="T19" fmla="*/ 2147483647 h 225"/>
                  <a:gd name="T20" fmla="*/ 2147483647 w 236"/>
                  <a:gd name="T21" fmla="*/ 2147483647 h 225"/>
                  <a:gd name="T22" fmla="*/ 2147483647 w 236"/>
                  <a:gd name="T23" fmla="*/ 2147483647 h 225"/>
                  <a:gd name="T24" fmla="*/ 2147483647 w 236"/>
                  <a:gd name="T25" fmla="*/ 2147483647 h 225"/>
                  <a:gd name="T26" fmla="*/ 2147483647 w 236"/>
                  <a:gd name="T27" fmla="*/ 2147483647 h 225"/>
                  <a:gd name="T28" fmla="*/ 2147483647 w 236"/>
                  <a:gd name="T29" fmla="*/ 2147483647 h 225"/>
                  <a:gd name="T30" fmla="*/ 2147483647 w 236"/>
                  <a:gd name="T31" fmla="*/ 2147483647 h 225"/>
                  <a:gd name="T32" fmla="*/ 2147483647 w 236"/>
                  <a:gd name="T33" fmla="*/ 2147483647 h 225"/>
                  <a:gd name="T34" fmla="*/ 2147483647 w 236"/>
                  <a:gd name="T35" fmla="*/ 2147483647 h 225"/>
                  <a:gd name="T36" fmla="*/ 2147483647 w 236"/>
                  <a:gd name="T37" fmla="*/ 2147483647 h 225"/>
                  <a:gd name="T38" fmla="*/ 2147483647 w 236"/>
                  <a:gd name="T39" fmla="*/ 2147483647 h 225"/>
                  <a:gd name="T40" fmla="*/ 2147483647 w 236"/>
                  <a:gd name="T41" fmla="*/ 2147483647 h 225"/>
                  <a:gd name="T42" fmla="*/ 2147483647 w 236"/>
                  <a:gd name="T43" fmla="*/ 2147483647 h 225"/>
                  <a:gd name="T44" fmla="*/ 2147483647 w 236"/>
                  <a:gd name="T45" fmla="*/ 0 h 225"/>
                  <a:gd name="T46" fmla="*/ 2147483647 w 236"/>
                  <a:gd name="T47" fmla="*/ 2147483647 h 225"/>
                  <a:gd name="T48" fmla="*/ 2147483647 w 236"/>
                  <a:gd name="T49" fmla="*/ 0 h 225"/>
                  <a:gd name="T50" fmla="*/ 2147483647 w 236"/>
                  <a:gd name="T51" fmla="*/ 2147483647 h 225"/>
                  <a:gd name="T52" fmla="*/ 2147483647 w 236"/>
                  <a:gd name="T53" fmla="*/ 2147483647 h 225"/>
                  <a:gd name="T54" fmla="*/ 2147483647 w 236"/>
                  <a:gd name="T55" fmla="*/ 2147483647 h 225"/>
                  <a:gd name="T56" fmla="*/ 2147483647 w 236"/>
                  <a:gd name="T57" fmla="*/ 2147483647 h 225"/>
                  <a:gd name="T58" fmla="*/ 2147483647 w 236"/>
                  <a:gd name="T59" fmla="*/ 2147483647 h 225"/>
                  <a:gd name="T60" fmla="*/ 2147483647 w 236"/>
                  <a:gd name="T61" fmla="*/ 2147483647 h 225"/>
                  <a:gd name="T62" fmla="*/ 0 w 236"/>
                  <a:gd name="T63" fmla="*/ 2147483647 h 22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36"/>
                  <a:gd name="T97" fmla="*/ 0 h 225"/>
                  <a:gd name="T98" fmla="*/ 236 w 236"/>
                  <a:gd name="T99" fmla="*/ 225 h 22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36" h="225">
                    <a:moveTo>
                      <a:pt x="0" y="132"/>
                    </a:moveTo>
                    <a:lnTo>
                      <a:pt x="0" y="138"/>
                    </a:lnTo>
                    <a:lnTo>
                      <a:pt x="47" y="132"/>
                    </a:lnTo>
                    <a:lnTo>
                      <a:pt x="68" y="161"/>
                    </a:lnTo>
                    <a:lnTo>
                      <a:pt x="85" y="160"/>
                    </a:lnTo>
                    <a:lnTo>
                      <a:pt x="90" y="147"/>
                    </a:lnTo>
                    <a:lnTo>
                      <a:pt x="105" y="146"/>
                    </a:lnTo>
                    <a:lnTo>
                      <a:pt x="117" y="153"/>
                    </a:lnTo>
                    <a:lnTo>
                      <a:pt x="120" y="197"/>
                    </a:lnTo>
                    <a:lnTo>
                      <a:pt x="144" y="195"/>
                    </a:lnTo>
                    <a:lnTo>
                      <a:pt x="216" y="224"/>
                    </a:lnTo>
                    <a:lnTo>
                      <a:pt x="215" y="211"/>
                    </a:lnTo>
                    <a:lnTo>
                      <a:pt x="202" y="204"/>
                    </a:lnTo>
                    <a:lnTo>
                      <a:pt x="204" y="172"/>
                    </a:lnTo>
                    <a:lnTo>
                      <a:pt x="227" y="161"/>
                    </a:lnTo>
                    <a:lnTo>
                      <a:pt x="213" y="140"/>
                    </a:lnTo>
                    <a:lnTo>
                      <a:pt x="210" y="103"/>
                    </a:lnTo>
                    <a:lnTo>
                      <a:pt x="208" y="95"/>
                    </a:lnTo>
                    <a:lnTo>
                      <a:pt x="216" y="78"/>
                    </a:lnTo>
                    <a:lnTo>
                      <a:pt x="227" y="46"/>
                    </a:lnTo>
                    <a:lnTo>
                      <a:pt x="235" y="35"/>
                    </a:lnTo>
                    <a:lnTo>
                      <a:pt x="230" y="17"/>
                    </a:lnTo>
                    <a:lnTo>
                      <a:pt x="189" y="0"/>
                    </a:lnTo>
                    <a:lnTo>
                      <a:pt x="114" y="10"/>
                    </a:lnTo>
                    <a:lnTo>
                      <a:pt x="90" y="0"/>
                    </a:lnTo>
                    <a:lnTo>
                      <a:pt x="79" y="17"/>
                    </a:lnTo>
                    <a:lnTo>
                      <a:pt x="67" y="70"/>
                    </a:lnTo>
                    <a:lnTo>
                      <a:pt x="49" y="88"/>
                    </a:lnTo>
                    <a:lnTo>
                      <a:pt x="44" y="109"/>
                    </a:lnTo>
                    <a:lnTo>
                      <a:pt x="26" y="120"/>
                    </a:lnTo>
                    <a:lnTo>
                      <a:pt x="7" y="119"/>
                    </a:lnTo>
                    <a:lnTo>
                      <a:pt x="0" y="132"/>
                    </a:lnTo>
                  </a:path>
                </a:pathLst>
              </a:custGeom>
              <a:grpFill/>
              <a:ln w="9525" cap="rnd">
                <a:solidFill>
                  <a:srgbClr val="C6C6C6"/>
                </a:solidFill>
                <a:round/>
                <a:headEnd/>
                <a:tailEnd/>
              </a:ln>
            </p:spPr>
            <p:txBody>
              <a:bodyPr lIns="100584" tIns="50292" rIns="100584" bIns="50292"/>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noFill/>
                  <a:effectLst/>
                  <a:uLnTx/>
                  <a:uFillTx/>
                  <a:latin typeface="Times New Roman"/>
                  <a:ea typeface="ＭＳ Ｐゴシック" charset="0"/>
                </a:endParaRPr>
              </a:p>
            </p:txBody>
          </p:sp>
          <p:sp>
            <p:nvSpPr>
              <p:cNvPr id="161" name="Freeform 157">
                <a:extLst>
                  <a:ext uri="{FF2B5EF4-FFF2-40B4-BE49-F238E27FC236}">
                    <a16:creationId xmlns:a16="http://schemas.microsoft.com/office/drawing/2014/main" id="{2F4606D2-5050-31BD-9C67-DEE3D0D2F0C6}"/>
                  </a:ext>
                </a:extLst>
              </p:cNvPr>
              <p:cNvSpPr>
                <a:spLocks/>
              </p:cNvSpPr>
              <p:nvPr/>
            </p:nvSpPr>
            <p:spPr bwMode="gray">
              <a:xfrm>
                <a:off x="5902898" y="3679808"/>
                <a:ext cx="40072" cy="27828"/>
              </a:xfrm>
              <a:custGeom>
                <a:avLst/>
                <a:gdLst>
                  <a:gd name="T0" fmla="*/ 0 w 29"/>
                  <a:gd name="T1" fmla="*/ 2147483647 h 17"/>
                  <a:gd name="T2" fmla="*/ 2147483647 w 29"/>
                  <a:gd name="T3" fmla="*/ 2147483647 h 17"/>
                  <a:gd name="T4" fmla="*/ 2147483647 w 29"/>
                  <a:gd name="T5" fmla="*/ 0 h 17"/>
                  <a:gd name="T6" fmla="*/ 0 w 29"/>
                  <a:gd name="T7" fmla="*/ 2147483647 h 17"/>
                  <a:gd name="T8" fmla="*/ 0 60000 65536"/>
                  <a:gd name="T9" fmla="*/ 0 60000 65536"/>
                  <a:gd name="T10" fmla="*/ 0 60000 65536"/>
                  <a:gd name="T11" fmla="*/ 0 60000 65536"/>
                  <a:gd name="T12" fmla="*/ 0 w 29"/>
                  <a:gd name="T13" fmla="*/ 0 h 17"/>
                  <a:gd name="T14" fmla="*/ 29 w 29"/>
                  <a:gd name="T15" fmla="*/ 17 h 17"/>
                </a:gdLst>
                <a:ahLst/>
                <a:cxnLst>
                  <a:cxn ang="T8">
                    <a:pos x="T0" y="T1"/>
                  </a:cxn>
                  <a:cxn ang="T9">
                    <a:pos x="T2" y="T3"/>
                  </a:cxn>
                  <a:cxn ang="T10">
                    <a:pos x="T4" y="T5"/>
                  </a:cxn>
                  <a:cxn ang="T11">
                    <a:pos x="T6" y="T7"/>
                  </a:cxn>
                </a:cxnLst>
                <a:rect l="T12" t="T13" r="T14" b="T15"/>
                <a:pathLst>
                  <a:path w="29" h="17">
                    <a:moveTo>
                      <a:pt x="0" y="8"/>
                    </a:moveTo>
                    <a:lnTo>
                      <a:pt x="9" y="16"/>
                    </a:lnTo>
                    <a:lnTo>
                      <a:pt x="28" y="0"/>
                    </a:lnTo>
                    <a:lnTo>
                      <a:pt x="0" y="8"/>
                    </a:lnTo>
                  </a:path>
                </a:pathLst>
              </a:custGeom>
              <a:grpFill/>
              <a:ln w="9525" cap="rnd">
                <a:solidFill>
                  <a:srgbClr val="C6C6C6"/>
                </a:solidFill>
                <a:round/>
                <a:headEnd/>
                <a:tailEnd/>
              </a:ln>
            </p:spPr>
            <p:txBody>
              <a:bodyPr lIns="100584" tIns="50292" rIns="100584" bIns="50292"/>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noFill/>
                  <a:effectLst/>
                  <a:uLnTx/>
                  <a:uFillTx/>
                  <a:latin typeface="Times New Roman"/>
                  <a:ea typeface="ＭＳ Ｐゴシック" charset="0"/>
                </a:endParaRPr>
              </a:p>
            </p:txBody>
          </p:sp>
          <p:sp>
            <p:nvSpPr>
              <p:cNvPr id="162" name="Freeform 158">
                <a:extLst>
                  <a:ext uri="{FF2B5EF4-FFF2-40B4-BE49-F238E27FC236}">
                    <a16:creationId xmlns:a16="http://schemas.microsoft.com/office/drawing/2014/main" id="{6936B9E8-3A4B-B111-ED1F-0787E68C6591}"/>
                  </a:ext>
                </a:extLst>
              </p:cNvPr>
              <p:cNvSpPr>
                <a:spLocks/>
              </p:cNvSpPr>
              <p:nvPr/>
            </p:nvSpPr>
            <p:spPr bwMode="gray">
              <a:xfrm>
                <a:off x="5360821" y="4152873"/>
                <a:ext cx="47864" cy="123554"/>
              </a:xfrm>
              <a:custGeom>
                <a:avLst/>
                <a:gdLst>
                  <a:gd name="T0" fmla="*/ 0 w 34"/>
                  <a:gd name="T1" fmla="*/ 2147483647 h 77"/>
                  <a:gd name="T2" fmla="*/ 2147483647 w 34"/>
                  <a:gd name="T3" fmla="*/ 2147483647 h 77"/>
                  <a:gd name="T4" fmla="*/ 2147483647 w 34"/>
                  <a:gd name="T5" fmla="*/ 2147483647 h 77"/>
                  <a:gd name="T6" fmla="*/ 2147483647 w 34"/>
                  <a:gd name="T7" fmla="*/ 2147483647 h 77"/>
                  <a:gd name="T8" fmla="*/ 2147483647 w 34"/>
                  <a:gd name="T9" fmla="*/ 0 h 77"/>
                  <a:gd name="T10" fmla="*/ 2147483647 w 34"/>
                  <a:gd name="T11" fmla="*/ 2147483647 h 77"/>
                  <a:gd name="T12" fmla="*/ 0 w 34"/>
                  <a:gd name="T13" fmla="*/ 2147483647 h 77"/>
                  <a:gd name="T14" fmla="*/ 0 60000 65536"/>
                  <a:gd name="T15" fmla="*/ 0 60000 65536"/>
                  <a:gd name="T16" fmla="*/ 0 60000 65536"/>
                  <a:gd name="T17" fmla="*/ 0 60000 65536"/>
                  <a:gd name="T18" fmla="*/ 0 60000 65536"/>
                  <a:gd name="T19" fmla="*/ 0 60000 65536"/>
                  <a:gd name="T20" fmla="*/ 0 60000 65536"/>
                  <a:gd name="T21" fmla="*/ 0 w 34"/>
                  <a:gd name="T22" fmla="*/ 0 h 77"/>
                  <a:gd name="T23" fmla="*/ 34 w 34"/>
                  <a:gd name="T24" fmla="*/ 77 h 7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4" h="77">
                    <a:moveTo>
                      <a:pt x="0" y="19"/>
                    </a:moveTo>
                    <a:lnTo>
                      <a:pt x="12" y="76"/>
                    </a:lnTo>
                    <a:lnTo>
                      <a:pt x="22" y="74"/>
                    </a:lnTo>
                    <a:lnTo>
                      <a:pt x="33" y="9"/>
                    </a:lnTo>
                    <a:lnTo>
                      <a:pt x="22" y="0"/>
                    </a:lnTo>
                    <a:lnTo>
                      <a:pt x="16" y="5"/>
                    </a:lnTo>
                    <a:lnTo>
                      <a:pt x="0" y="19"/>
                    </a:lnTo>
                  </a:path>
                </a:pathLst>
              </a:custGeom>
              <a:grpFill/>
              <a:ln w="9525" cap="rnd">
                <a:solidFill>
                  <a:srgbClr val="C6C6C6"/>
                </a:solidFill>
                <a:round/>
                <a:headEnd/>
                <a:tailEnd/>
              </a:ln>
            </p:spPr>
            <p:txBody>
              <a:bodyPr lIns="100584" tIns="50292" rIns="100584" bIns="50292"/>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noFill/>
                  <a:effectLst/>
                  <a:uLnTx/>
                  <a:uFillTx/>
                  <a:latin typeface="Times New Roman"/>
                  <a:ea typeface="ＭＳ Ｐゴシック" charset="0"/>
                </a:endParaRPr>
              </a:p>
            </p:txBody>
          </p:sp>
          <p:sp>
            <p:nvSpPr>
              <p:cNvPr id="163" name="Freeform 159">
                <a:extLst>
                  <a:ext uri="{FF2B5EF4-FFF2-40B4-BE49-F238E27FC236}">
                    <a16:creationId xmlns:a16="http://schemas.microsoft.com/office/drawing/2014/main" id="{A7A54B03-412C-5758-F7A1-2D973DE7CAC9}"/>
                  </a:ext>
                </a:extLst>
              </p:cNvPr>
              <p:cNvSpPr>
                <a:spLocks/>
              </p:cNvSpPr>
              <p:nvPr/>
            </p:nvSpPr>
            <p:spPr bwMode="gray">
              <a:xfrm>
                <a:off x="5505522" y="4351004"/>
                <a:ext cx="34506" cy="27827"/>
              </a:xfrm>
              <a:custGeom>
                <a:avLst/>
                <a:gdLst>
                  <a:gd name="T0" fmla="*/ 0 w 24"/>
                  <a:gd name="T1" fmla="*/ 2147483647 h 17"/>
                  <a:gd name="T2" fmla="*/ 2147483647 w 24"/>
                  <a:gd name="T3" fmla="*/ 2147483647 h 17"/>
                  <a:gd name="T4" fmla="*/ 2147483647 w 24"/>
                  <a:gd name="T5" fmla="*/ 0 h 17"/>
                  <a:gd name="T6" fmla="*/ 2147483647 w 24"/>
                  <a:gd name="T7" fmla="*/ 2147483647 h 17"/>
                  <a:gd name="T8" fmla="*/ 0 w 24"/>
                  <a:gd name="T9" fmla="*/ 2147483647 h 17"/>
                  <a:gd name="T10" fmla="*/ 0 60000 65536"/>
                  <a:gd name="T11" fmla="*/ 0 60000 65536"/>
                  <a:gd name="T12" fmla="*/ 0 60000 65536"/>
                  <a:gd name="T13" fmla="*/ 0 60000 65536"/>
                  <a:gd name="T14" fmla="*/ 0 60000 65536"/>
                  <a:gd name="T15" fmla="*/ 0 w 24"/>
                  <a:gd name="T16" fmla="*/ 0 h 17"/>
                  <a:gd name="T17" fmla="*/ 24 w 24"/>
                  <a:gd name="T18" fmla="*/ 17 h 17"/>
                </a:gdLst>
                <a:ahLst/>
                <a:cxnLst>
                  <a:cxn ang="T10">
                    <a:pos x="T0" y="T1"/>
                  </a:cxn>
                  <a:cxn ang="T11">
                    <a:pos x="T2" y="T3"/>
                  </a:cxn>
                  <a:cxn ang="T12">
                    <a:pos x="T4" y="T5"/>
                  </a:cxn>
                  <a:cxn ang="T13">
                    <a:pos x="T6" y="T7"/>
                  </a:cxn>
                  <a:cxn ang="T14">
                    <a:pos x="T8" y="T9"/>
                  </a:cxn>
                </a:cxnLst>
                <a:rect l="T15" t="T16" r="T17" b="T18"/>
                <a:pathLst>
                  <a:path w="24" h="17">
                    <a:moveTo>
                      <a:pt x="0" y="16"/>
                    </a:moveTo>
                    <a:lnTo>
                      <a:pt x="1" y="1"/>
                    </a:lnTo>
                    <a:lnTo>
                      <a:pt x="23" y="0"/>
                    </a:lnTo>
                    <a:lnTo>
                      <a:pt x="23" y="13"/>
                    </a:lnTo>
                    <a:lnTo>
                      <a:pt x="0" y="16"/>
                    </a:lnTo>
                  </a:path>
                </a:pathLst>
              </a:custGeom>
              <a:grpFill/>
              <a:ln w="9525" cap="rnd">
                <a:solidFill>
                  <a:srgbClr val="C6C6C6"/>
                </a:solidFill>
                <a:round/>
                <a:headEnd/>
                <a:tailEnd/>
              </a:ln>
            </p:spPr>
            <p:txBody>
              <a:bodyPr lIns="100584" tIns="50292" rIns="100584" bIns="50292"/>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noFill/>
                  <a:effectLst/>
                  <a:uLnTx/>
                  <a:uFillTx/>
                  <a:latin typeface="Times New Roman"/>
                  <a:ea typeface="ＭＳ Ｐゴシック" charset="0"/>
                </a:endParaRPr>
              </a:p>
            </p:txBody>
          </p:sp>
          <p:sp>
            <p:nvSpPr>
              <p:cNvPr id="164" name="Freeform 160">
                <a:extLst>
                  <a:ext uri="{FF2B5EF4-FFF2-40B4-BE49-F238E27FC236}">
                    <a16:creationId xmlns:a16="http://schemas.microsoft.com/office/drawing/2014/main" id="{AB971B50-9AD6-BCF9-9CF8-F223FF1A312C}"/>
                  </a:ext>
                </a:extLst>
              </p:cNvPr>
              <p:cNvSpPr>
                <a:spLocks/>
              </p:cNvSpPr>
              <p:nvPr/>
            </p:nvSpPr>
            <p:spPr bwMode="gray">
              <a:xfrm>
                <a:off x="5912915" y="4044903"/>
                <a:ext cx="260464" cy="284952"/>
              </a:xfrm>
              <a:custGeom>
                <a:avLst/>
                <a:gdLst>
                  <a:gd name="T0" fmla="*/ 0 w 188"/>
                  <a:gd name="T1" fmla="*/ 2147483647 h 180"/>
                  <a:gd name="T2" fmla="*/ 2147483647 w 188"/>
                  <a:gd name="T3" fmla="*/ 2147483647 h 180"/>
                  <a:gd name="T4" fmla="*/ 2147483647 w 188"/>
                  <a:gd name="T5" fmla="*/ 2147483647 h 180"/>
                  <a:gd name="T6" fmla="*/ 2147483647 w 188"/>
                  <a:gd name="T7" fmla="*/ 2147483647 h 180"/>
                  <a:gd name="T8" fmla="*/ 2147483647 w 188"/>
                  <a:gd name="T9" fmla="*/ 2147483647 h 180"/>
                  <a:gd name="T10" fmla="*/ 2147483647 w 188"/>
                  <a:gd name="T11" fmla="*/ 0 h 180"/>
                  <a:gd name="T12" fmla="*/ 2147483647 w 188"/>
                  <a:gd name="T13" fmla="*/ 2147483647 h 180"/>
                  <a:gd name="T14" fmla="*/ 2147483647 w 188"/>
                  <a:gd name="T15" fmla="*/ 2147483647 h 180"/>
                  <a:gd name="T16" fmla="*/ 2147483647 w 188"/>
                  <a:gd name="T17" fmla="*/ 2147483647 h 180"/>
                  <a:gd name="T18" fmla="*/ 2147483647 w 188"/>
                  <a:gd name="T19" fmla="*/ 2147483647 h 180"/>
                  <a:gd name="T20" fmla="*/ 2147483647 w 188"/>
                  <a:gd name="T21" fmla="*/ 2147483647 h 180"/>
                  <a:gd name="T22" fmla="*/ 2147483647 w 188"/>
                  <a:gd name="T23" fmla="*/ 2147483647 h 180"/>
                  <a:gd name="T24" fmla="*/ 2147483647 w 188"/>
                  <a:gd name="T25" fmla="*/ 2147483647 h 180"/>
                  <a:gd name="T26" fmla="*/ 2147483647 w 188"/>
                  <a:gd name="T27" fmla="*/ 2147483647 h 180"/>
                  <a:gd name="T28" fmla="*/ 2147483647 w 188"/>
                  <a:gd name="T29" fmla="*/ 2147483647 h 180"/>
                  <a:gd name="T30" fmla="*/ 2147483647 w 188"/>
                  <a:gd name="T31" fmla="*/ 2147483647 h 180"/>
                  <a:gd name="T32" fmla="*/ 2147483647 w 188"/>
                  <a:gd name="T33" fmla="*/ 2147483647 h 180"/>
                  <a:gd name="T34" fmla="*/ 0 w 188"/>
                  <a:gd name="T35" fmla="*/ 2147483647 h 18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8"/>
                  <a:gd name="T55" fmla="*/ 0 h 180"/>
                  <a:gd name="T56" fmla="*/ 188 w 188"/>
                  <a:gd name="T57" fmla="*/ 180 h 18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8" h="180">
                    <a:moveTo>
                      <a:pt x="0" y="123"/>
                    </a:moveTo>
                    <a:lnTo>
                      <a:pt x="14" y="115"/>
                    </a:lnTo>
                    <a:lnTo>
                      <a:pt x="15" y="93"/>
                    </a:lnTo>
                    <a:lnTo>
                      <a:pt x="39" y="64"/>
                    </a:lnTo>
                    <a:lnTo>
                      <a:pt x="49" y="11"/>
                    </a:lnTo>
                    <a:lnTo>
                      <a:pt x="68" y="0"/>
                    </a:lnTo>
                    <a:lnTo>
                      <a:pt x="83" y="35"/>
                    </a:lnTo>
                    <a:lnTo>
                      <a:pt x="124" y="66"/>
                    </a:lnTo>
                    <a:lnTo>
                      <a:pt x="109" y="84"/>
                    </a:lnTo>
                    <a:lnTo>
                      <a:pt x="124" y="88"/>
                    </a:lnTo>
                    <a:lnTo>
                      <a:pt x="138" y="111"/>
                    </a:lnTo>
                    <a:lnTo>
                      <a:pt x="187" y="123"/>
                    </a:lnTo>
                    <a:lnTo>
                      <a:pt x="149" y="160"/>
                    </a:lnTo>
                    <a:lnTo>
                      <a:pt x="110" y="173"/>
                    </a:lnTo>
                    <a:lnTo>
                      <a:pt x="73" y="179"/>
                    </a:lnTo>
                    <a:lnTo>
                      <a:pt x="34" y="165"/>
                    </a:lnTo>
                    <a:lnTo>
                      <a:pt x="22" y="139"/>
                    </a:lnTo>
                    <a:lnTo>
                      <a:pt x="0" y="123"/>
                    </a:lnTo>
                  </a:path>
                </a:pathLst>
              </a:custGeom>
              <a:grpFill/>
              <a:ln w="9525" cap="rnd">
                <a:solidFill>
                  <a:srgbClr val="C6C6C6"/>
                </a:solidFill>
                <a:round/>
                <a:headEnd/>
                <a:tailEnd/>
              </a:ln>
            </p:spPr>
            <p:txBody>
              <a:bodyPr lIns="100584" tIns="50292" rIns="100584" bIns="50292"/>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noFill/>
                  <a:effectLst/>
                  <a:uLnTx/>
                  <a:uFillTx/>
                  <a:latin typeface="Times New Roman"/>
                  <a:ea typeface="ＭＳ Ｐゴシック" charset="0"/>
                </a:endParaRPr>
              </a:p>
            </p:txBody>
          </p:sp>
          <p:sp>
            <p:nvSpPr>
              <p:cNvPr id="165" name="Freeform 161">
                <a:extLst>
                  <a:ext uri="{FF2B5EF4-FFF2-40B4-BE49-F238E27FC236}">
                    <a16:creationId xmlns:a16="http://schemas.microsoft.com/office/drawing/2014/main" id="{495CAB96-DB20-D96B-53F0-D76EE0906B5E}"/>
                  </a:ext>
                </a:extLst>
              </p:cNvPr>
              <p:cNvSpPr>
                <a:spLocks/>
              </p:cNvSpPr>
              <p:nvPr/>
            </p:nvSpPr>
            <p:spPr bwMode="gray">
              <a:xfrm>
                <a:off x="6064297" y="4148420"/>
                <a:ext cx="30054" cy="37845"/>
              </a:xfrm>
              <a:custGeom>
                <a:avLst/>
                <a:gdLst>
                  <a:gd name="T0" fmla="*/ 0 w 20"/>
                  <a:gd name="T1" fmla="*/ 2147483647 h 23"/>
                  <a:gd name="T2" fmla="*/ 2147483647 w 20"/>
                  <a:gd name="T3" fmla="*/ 2147483647 h 23"/>
                  <a:gd name="T4" fmla="*/ 2147483647 w 20"/>
                  <a:gd name="T5" fmla="*/ 2147483647 h 23"/>
                  <a:gd name="T6" fmla="*/ 2147483647 w 20"/>
                  <a:gd name="T7" fmla="*/ 2147483647 h 23"/>
                  <a:gd name="T8" fmla="*/ 2147483647 w 20"/>
                  <a:gd name="T9" fmla="*/ 2147483647 h 23"/>
                  <a:gd name="T10" fmla="*/ 2147483647 w 20"/>
                  <a:gd name="T11" fmla="*/ 0 h 23"/>
                  <a:gd name="T12" fmla="*/ 0 w 20"/>
                  <a:gd name="T13" fmla="*/ 2147483647 h 23"/>
                  <a:gd name="T14" fmla="*/ 0 60000 65536"/>
                  <a:gd name="T15" fmla="*/ 0 60000 65536"/>
                  <a:gd name="T16" fmla="*/ 0 60000 65536"/>
                  <a:gd name="T17" fmla="*/ 0 60000 65536"/>
                  <a:gd name="T18" fmla="*/ 0 60000 65536"/>
                  <a:gd name="T19" fmla="*/ 0 60000 65536"/>
                  <a:gd name="T20" fmla="*/ 0 60000 65536"/>
                  <a:gd name="T21" fmla="*/ 0 w 20"/>
                  <a:gd name="T22" fmla="*/ 0 h 23"/>
                  <a:gd name="T23" fmla="*/ 20 w 20"/>
                  <a:gd name="T24" fmla="*/ 23 h 2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 h="23">
                    <a:moveTo>
                      <a:pt x="0" y="18"/>
                    </a:moveTo>
                    <a:lnTo>
                      <a:pt x="13" y="22"/>
                    </a:lnTo>
                    <a:lnTo>
                      <a:pt x="18" y="15"/>
                    </a:lnTo>
                    <a:lnTo>
                      <a:pt x="9" y="13"/>
                    </a:lnTo>
                    <a:lnTo>
                      <a:pt x="19" y="8"/>
                    </a:lnTo>
                    <a:lnTo>
                      <a:pt x="14" y="0"/>
                    </a:lnTo>
                    <a:lnTo>
                      <a:pt x="0" y="18"/>
                    </a:lnTo>
                  </a:path>
                </a:pathLst>
              </a:custGeom>
              <a:grpFill/>
              <a:ln w="9525" cap="rnd">
                <a:solidFill>
                  <a:srgbClr val="C6C6C6"/>
                </a:solidFill>
                <a:round/>
                <a:headEnd/>
                <a:tailEnd/>
              </a:ln>
            </p:spPr>
            <p:txBody>
              <a:bodyPr lIns="100584" tIns="50292" rIns="100584" bIns="50292"/>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noFill/>
                  <a:effectLst/>
                  <a:uLnTx/>
                  <a:uFillTx/>
                  <a:latin typeface="Times New Roman"/>
                  <a:ea typeface="ＭＳ Ｐゴシック" charset="0"/>
                </a:endParaRPr>
              </a:p>
            </p:txBody>
          </p:sp>
          <p:sp>
            <p:nvSpPr>
              <p:cNvPr id="166" name="Freeform 162">
                <a:extLst>
                  <a:ext uri="{FF2B5EF4-FFF2-40B4-BE49-F238E27FC236}">
                    <a16:creationId xmlns:a16="http://schemas.microsoft.com/office/drawing/2014/main" id="{50CCEF47-C089-F151-B78A-92F4C8C7FEF9}"/>
                  </a:ext>
                </a:extLst>
              </p:cNvPr>
              <p:cNvSpPr>
                <a:spLocks/>
              </p:cNvSpPr>
              <p:nvPr/>
            </p:nvSpPr>
            <p:spPr bwMode="gray">
              <a:xfrm>
                <a:off x="5496619" y="4351004"/>
                <a:ext cx="93500" cy="121327"/>
              </a:xfrm>
              <a:custGeom>
                <a:avLst/>
                <a:gdLst>
                  <a:gd name="T0" fmla="*/ 0 w 69"/>
                  <a:gd name="T1" fmla="*/ 2147483647 h 76"/>
                  <a:gd name="T2" fmla="*/ 2147483647 w 69"/>
                  <a:gd name="T3" fmla="*/ 2147483647 h 76"/>
                  <a:gd name="T4" fmla="*/ 2147483647 w 69"/>
                  <a:gd name="T5" fmla="*/ 2147483647 h 76"/>
                  <a:gd name="T6" fmla="*/ 2147483647 w 69"/>
                  <a:gd name="T7" fmla="*/ 2147483647 h 76"/>
                  <a:gd name="T8" fmla="*/ 2147483647 w 69"/>
                  <a:gd name="T9" fmla="*/ 2147483647 h 76"/>
                  <a:gd name="T10" fmla="*/ 2147483647 w 69"/>
                  <a:gd name="T11" fmla="*/ 0 h 76"/>
                  <a:gd name="T12" fmla="*/ 2147483647 w 69"/>
                  <a:gd name="T13" fmla="*/ 2147483647 h 76"/>
                  <a:gd name="T14" fmla="*/ 2147483647 w 69"/>
                  <a:gd name="T15" fmla="*/ 2147483647 h 76"/>
                  <a:gd name="T16" fmla="*/ 2147483647 w 69"/>
                  <a:gd name="T17" fmla="*/ 2147483647 h 76"/>
                  <a:gd name="T18" fmla="*/ 2147483647 w 69"/>
                  <a:gd name="T19" fmla="*/ 2147483647 h 76"/>
                  <a:gd name="T20" fmla="*/ 2147483647 w 69"/>
                  <a:gd name="T21" fmla="*/ 2147483647 h 76"/>
                  <a:gd name="T22" fmla="*/ 2147483647 w 69"/>
                  <a:gd name="T23" fmla="*/ 2147483647 h 76"/>
                  <a:gd name="T24" fmla="*/ 0 w 69"/>
                  <a:gd name="T25" fmla="*/ 2147483647 h 7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9"/>
                  <a:gd name="T40" fmla="*/ 0 h 76"/>
                  <a:gd name="T41" fmla="*/ 69 w 69"/>
                  <a:gd name="T42" fmla="*/ 76 h 7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9" h="76">
                    <a:moveTo>
                      <a:pt x="0" y="35"/>
                    </a:moveTo>
                    <a:lnTo>
                      <a:pt x="6" y="23"/>
                    </a:lnTo>
                    <a:lnTo>
                      <a:pt x="11" y="25"/>
                    </a:lnTo>
                    <a:lnTo>
                      <a:pt x="9" y="16"/>
                    </a:lnTo>
                    <a:lnTo>
                      <a:pt x="30" y="13"/>
                    </a:lnTo>
                    <a:lnTo>
                      <a:pt x="30" y="0"/>
                    </a:lnTo>
                    <a:lnTo>
                      <a:pt x="56" y="1"/>
                    </a:lnTo>
                    <a:lnTo>
                      <a:pt x="55" y="11"/>
                    </a:lnTo>
                    <a:lnTo>
                      <a:pt x="68" y="11"/>
                    </a:lnTo>
                    <a:lnTo>
                      <a:pt x="64" y="53"/>
                    </a:lnTo>
                    <a:lnTo>
                      <a:pt x="48" y="48"/>
                    </a:lnTo>
                    <a:lnTo>
                      <a:pt x="28" y="75"/>
                    </a:lnTo>
                    <a:lnTo>
                      <a:pt x="0" y="35"/>
                    </a:lnTo>
                  </a:path>
                </a:pathLst>
              </a:custGeom>
              <a:grpFill/>
              <a:ln w="9525" cap="rnd">
                <a:solidFill>
                  <a:srgbClr val="C6C6C6"/>
                </a:solidFill>
                <a:round/>
                <a:headEnd/>
                <a:tailEnd/>
              </a:ln>
            </p:spPr>
            <p:txBody>
              <a:bodyPr lIns="100584" tIns="50292" rIns="100584" bIns="50292"/>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noFill/>
                  <a:effectLst/>
                  <a:uLnTx/>
                  <a:uFillTx/>
                  <a:latin typeface="Times New Roman"/>
                  <a:ea typeface="ＭＳ Ｐゴシック" charset="0"/>
                </a:endParaRPr>
              </a:p>
            </p:txBody>
          </p:sp>
          <p:sp>
            <p:nvSpPr>
              <p:cNvPr id="167" name="Freeform 163">
                <a:extLst>
                  <a:ext uri="{FF2B5EF4-FFF2-40B4-BE49-F238E27FC236}">
                    <a16:creationId xmlns:a16="http://schemas.microsoft.com/office/drawing/2014/main" id="{C57F1A61-47F6-7CA5-2E80-3F56B1F67C42}"/>
                  </a:ext>
                </a:extLst>
              </p:cNvPr>
              <p:cNvSpPr>
                <a:spLocks/>
              </p:cNvSpPr>
              <p:nvPr/>
            </p:nvSpPr>
            <p:spPr bwMode="gray">
              <a:xfrm>
                <a:off x="5055833" y="4128386"/>
                <a:ext cx="52315" cy="28941"/>
              </a:xfrm>
              <a:custGeom>
                <a:avLst/>
                <a:gdLst>
                  <a:gd name="T0" fmla="*/ 0 w 38"/>
                  <a:gd name="T1" fmla="*/ 2147483647 h 17"/>
                  <a:gd name="T2" fmla="*/ 2147483647 w 38"/>
                  <a:gd name="T3" fmla="*/ 0 h 17"/>
                  <a:gd name="T4" fmla="*/ 2147483647 w 38"/>
                  <a:gd name="T5" fmla="*/ 2147483647 h 17"/>
                  <a:gd name="T6" fmla="*/ 0 w 38"/>
                  <a:gd name="T7" fmla="*/ 2147483647 h 17"/>
                  <a:gd name="T8" fmla="*/ 0 60000 65536"/>
                  <a:gd name="T9" fmla="*/ 0 60000 65536"/>
                  <a:gd name="T10" fmla="*/ 0 60000 65536"/>
                  <a:gd name="T11" fmla="*/ 0 60000 65536"/>
                  <a:gd name="T12" fmla="*/ 0 w 38"/>
                  <a:gd name="T13" fmla="*/ 0 h 17"/>
                  <a:gd name="T14" fmla="*/ 38 w 38"/>
                  <a:gd name="T15" fmla="*/ 17 h 17"/>
                </a:gdLst>
                <a:ahLst/>
                <a:cxnLst>
                  <a:cxn ang="T8">
                    <a:pos x="T0" y="T1"/>
                  </a:cxn>
                  <a:cxn ang="T9">
                    <a:pos x="T2" y="T3"/>
                  </a:cxn>
                  <a:cxn ang="T10">
                    <a:pos x="T4" y="T5"/>
                  </a:cxn>
                  <a:cxn ang="T11">
                    <a:pos x="T6" y="T7"/>
                  </a:cxn>
                </a:cxnLst>
                <a:rect l="T12" t="T13" r="T14" b="T15"/>
                <a:pathLst>
                  <a:path w="38" h="17">
                    <a:moveTo>
                      <a:pt x="0" y="16"/>
                    </a:moveTo>
                    <a:lnTo>
                      <a:pt x="2" y="0"/>
                    </a:lnTo>
                    <a:lnTo>
                      <a:pt x="37" y="7"/>
                    </a:lnTo>
                    <a:lnTo>
                      <a:pt x="0" y="16"/>
                    </a:lnTo>
                  </a:path>
                </a:pathLst>
              </a:custGeom>
              <a:grpFill/>
              <a:ln w="9525" cap="rnd">
                <a:solidFill>
                  <a:srgbClr val="C6C6C6"/>
                </a:solidFill>
                <a:round/>
                <a:headEnd/>
                <a:tailEnd/>
              </a:ln>
            </p:spPr>
            <p:txBody>
              <a:bodyPr lIns="100584" tIns="50292" rIns="100584" bIns="50292"/>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noFill/>
                  <a:effectLst/>
                  <a:uLnTx/>
                  <a:uFillTx/>
                  <a:latin typeface="Times New Roman"/>
                  <a:ea typeface="ＭＳ Ｐゴシック" charset="0"/>
                </a:endParaRPr>
              </a:p>
            </p:txBody>
          </p:sp>
          <p:sp>
            <p:nvSpPr>
              <p:cNvPr id="168" name="Freeform 164">
                <a:extLst>
                  <a:ext uri="{FF2B5EF4-FFF2-40B4-BE49-F238E27FC236}">
                    <a16:creationId xmlns:a16="http://schemas.microsoft.com/office/drawing/2014/main" id="{C8E23DBC-47EF-C989-0699-F45431A1CA32}"/>
                  </a:ext>
                </a:extLst>
              </p:cNvPr>
              <p:cNvSpPr>
                <a:spLocks/>
              </p:cNvSpPr>
              <p:nvPr/>
            </p:nvSpPr>
            <p:spPr bwMode="gray">
              <a:xfrm>
                <a:off x="5291808" y="4180700"/>
                <a:ext cx="77917" cy="122441"/>
              </a:xfrm>
              <a:custGeom>
                <a:avLst/>
                <a:gdLst>
                  <a:gd name="T0" fmla="*/ 0 w 53"/>
                  <a:gd name="T1" fmla="*/ 2147483647 h 79"/>
                  <a:gd name="T2" fmla="*/ 2147483647 w 53"/>
                  <a:gd name="T3" fmla="*/ 2147483647 h 79"/>
                  <a:gd name="T4" fmla="*/ 2147483647 w 53"/>
                  <a:gd name="T5" fmla="*/ 2147483647 h 79"/>
                  <a:gd name="T6" fmla="*/ 2147483647 w 53"/>
                  <a:gd name="T7" fmla="*/ 0 h 79"/>
                  <a:gd name="T8" fmla="*/ 2147483647 w 53"/>
                  <a:gd name="T9" fmla="*/ 2147483647 h 79"/>
                  <a:gd name="T10" fmla="*/ 2147483647 w 53"/>
                  <a:gd name="T11" fmla="*/ 2147483647 h 79"/>
                  <a:gd name="T12" fmla="*/ 0 w 53"/>
                  <a:gd name="T13" fmla="*/ 2147483647 h 79"/>
                  <a:gd name="T14" fmla="*/ 0 60000 65536"/>
                  <a:gd name="T15" fmla="*/ 0 60000 65536"/>
                  <a:gd name="T16" fmla="*/ 0 60000 65536"/>
                  <a:gd name="T17" fmla="*/ 0 60000 65536"/>
                  <a:gd name="T18" fmla="*/ 0 60000 65536"/>
                  <a:gd name="T19" fmla="*/ 0 60000 65536"/>
                  <a:gd name="T20" fmla="*/ 0 60000 65536"/>
                  <a:gd name="T21" fmla="*/ 0 w 53"/>
                  <a:gd name="T22" fmla="*/ 0 h 79"/>
                  <a:gd name="T23" fmla="*/ 53 w 53"/>
                  <a:gd name="T24" fmla="*/ 79 h 7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3" h="79">
                    <a:moveTo>
                      <a:pt x="0" y="74"/>
                    </a:moveTo>
                    <a:lnTo>
                      <a:pt x="4" y="19"/>
                    </a:lnTo>
                    <a:lnTo>
                      <a:pt x="1" y="3"/>
                    </a:lnTo>
                    <a:lnTo>
                      <a:pt x="35" y="0"/>
                    </a:lnTo>
                    <a:lnTo>
                      <a:pt x="52" y="61"/>
                    </a:lnTo>
                    <a:lnTo>
                      <a:pt x="12" y="78"/>
                    </a:lnTo>
                    <a:lnTo>
                      <a:pt x="0" y="74"/>
                    </a:lnTo>
                  </a:path>
                </a:pathLst>
              </a:custGeom>
              <a:grpFill/>
              <a:ln w="9525" cap="rnd">
                <a:solidFill>
                  <a:srgbClr val="C6C6C6"/>
                </a:solidFill>
                <a:round/>
                <a:headEnd/>
                <a:tailEnd/>
              </a:ln>
            </p:spPr>
            <p:txBody>
              <a:bodyPr lIns="100584" tIns="50292" rIns="100584" bIns="50292"/>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noFill/>
                  <a:effectLst/>
                  <a:uLnTx/>
                  <a:uFillTx/>
                  <a:latin typeface="Times New Roman"/>
                  <a:ea typeface="ＭＳ Ｐゴシック" charset="0"/>
                </a:endParaRPr>
              </a:p>
            </p:txBody>
          </p:sp>
          <p:sp>
            <p:nvSpPr>
              <p:cNvPr id="169" name="Freeform 165">
                <a:extLst>
                  <a:ext uri="{FF2B5EF4-FFF2-40B4-BE49-F238E27FC236}">
                    <a16:creationId xmlns:a16="http://schemas.microsoft.com/office/drawing/2014/main" id="{D65DD55E-BF15-582D-06DD-9F455809368C}"/>
                  </a:ext>
                </a:extLst>
              </p:cNvPr>
              <p:cNvSpPr>
                <a:spLocks/>
              </p:cNvSpPr>
              <p:nvPr/>
            </p:nvSpPr>
            <p:spPr bwMode="gray">
              <a:xfrm>
                <a:off x="5088113" y="4148420"/>
                <a:ext cx="130232" cy="104631"/>
              </a:xfrm>
              <a:custGeom>
                <a:avLst/>
                <a:gdLst>
                  <a:gd name="T0" fmla="*/ 0 w 93"/>
                  <a:gd name="T1" fmla="*/ 2147483647 h 66"/>
                  <a:gd name="T2" fmla="*/ 2147483647 w 93"/>
                  <a:gd name="T3" fmla="*/ 2147483647 h 66"/>
                  <a:gd name="T4" fmla="*/ 2147483647 w 93"/>
                  <a:gd name="T5" fmla="*/ 0 h 66"/>
                  <a:gd name="T6" fmla="*/ 2147483647 w 93"/>
                  <a:gd name="T7" fmla="*/ 2147483647 h 66"/>
                  <a:gd name="T8" fmla="*/ 2147483647 w 93"/>
                  <a:gd name="T9" fmla="*/ 2147483647 h 66"/>
                  <a:gd name="T10" fmla="*/ 2147483647 w 93"/>
                  <a:gd name="T11" fmla="*/ 2147483647 h 66"/>
                  <a:gd name="T12" fmla="*/ 2147483647 w 93"/>
                  <a:gd name="T13" fmla="*/ 2147483647 h 66"/>
                  <a:gd name="T14" fmla="*/ 2147483647 w 93"/>
                  <a:gd name="T15" fmla="*/ 2147483647 h 66"/>
                  <a:gd name="T16" fmla="*/ 2147483647 w 93"/>
                  <a:gd name="T17" fmla="*/ 2147483647 h 66"/>
                  <a:gd name="T18" fmla="*/ 2147483647 w 93"/>
                  <a:gd name="T19" fmla="*/ 2147483647 h 66"/>
                  <a:gd name="T20" fmla="*/ 2147483647 w 93"/>
                  <a:gd name="T21" fmla="*/ 2147483647 h 66"/>
                  <a:gd name="T22" fmla="*/ 2147483647 w 93"/>
                  <a:gd name="T23" fmla="*/ 2147483647 h 66"/>
                  <a:gd name="T24" fmla="*/ 2147483647 w 93"/>
                  <a:gd name="T25" fmla="*/ 2147483647 h 66"/>
                  <a:gd name="T26" fmla="*/ 2147483647 w 93"/>
                  <a:gd name="T27" fmla="*/ 2147483647 h 66"/>
                  <a:gd name="T28" fmla="*/ 2147483647 w 93"/>
                  <a:gd name="T29" fmla="*/ 2147483647 h 66"/>
                  <a:gd name="T30" fmla="*/ 0 w 93"/>
                  <a:gd name="T31" fmla="*/ 2147483647 h 6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93"/>
                  <a:gd name="T49" fmla="*/ 0 h 66"/>
                  <a:gd name="T50" fmla="*/ 93 w 93"/>
                  <a:gd name="T51" fmla="*/ 66 h 6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93" h="66">
                    <a:moveTo>
                      <a:pt x="0" y="22"/>
                    </a:moveTo>
                    <a:lnTo>
                      <a:pt x="15" y="11"/>
                    </a:lnTo>
                    <a:lnTo>
                      <a:pt x="15" y="0"/>
                    </a:lnTo>
                    <a:lnTo>
                      <a:pt x="46" y="1"/>
                    </a:lnTo>
                    <a:lnTo>
                      <a:pt x="53" y="7"/>
                    </a:lnTo>
                    <a:lnTo>
                      <a:pt x="74" y="1"/>
                    </a:lnTo>
                    <a:lnTo>
                      <a:pt x="86" y="30"/>
                    </a:lnTo>
                    <a:lnTo>
                      <a:pt x="92" y="52"/>
                    </a:lnTo>
                    <a:lnTo>
                      <a:pt x="83" y="51"/>
                    </a:lnTo>
                    <a:lnTo>
                      <a:pt x="81" y="63"/>
                    </a:lnTo>
                    <a:lnTo>
                      <a:pt x="69" y="65"/>
                    </a:lnTo>
                    <a:lnTo>
                      <a:pt x="67" y="52"/>
                    </a:lnTo>
                    <a:lnTo>
                      <a:pt x="61" y="51"/>
                    </a:lnTo>
                    <a:lnTo>
                      <a:pt x="46" y="33"/>
                    </a:lnTo>
                    <a:lnTo>
                      <a:pt x="22" y="44"/>
                    </a:lnTo>
                    <a:lnTo>
                      <a:pt x="0" y="22"/>
                    </a:lnTo>
                  </a:path>
                </a:pathLst>
              </a:custGeom>
              <a:grpFill/>
              <a:ln w="9525" cap="rnd">
                <a:solidFill>
                  <a:srgbClr val="C6C6C6"/>
                </a:solidFill>
                <a:round/>
                <a:headEnd/>
                <a:tailEnd/>
              </a:ln>
            </p:spPr>
            <p:txBody>
              <a:bodyPr lIns="100584" tIns="50292" rIns="100584" bIns="50292"/>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noFill/>
                  <a:effectLst/>
                  <a:uLnTx/>
                  <a:uFillTx/>
                  <a:latin typeface="Times New Roman"/>
                  <a:ea typeface="ＭＳ Ｐゴシック" charset="0"/>
                </a:endParaRPr>
              </a:p>
            </p:txBody>
          </p:sp>
          <p:sp>
            <p:nvSpPr>
              <p:cNvPr id="170" name="Freeform 166">
                <a:extLst>
                  <a:ext uri="{FF2B5EF4-FFF2-40B4-BE49-F238E27FC236}">
                    <a16:creationId xmlns:a16="http://schemas.microsoft.com/office/drawing/2014/main" id="{95C6895D-4942-D53C-23E7-60C21E82C21E}"/>
                  </a:ext>
                </a:extLst>
              </p:cNvPr>
              <p:cNvSpPr>
                <a:spLocks/>
              </p:cNvSpPr>
              <p:nvPr/>
            </p:nvSpPr>
            <p:spPr bwMode="gray">
              <a:xfrm>
                <a:off x="6113273" y="3815605"/>
                <a:ext cx="34506" cy="26714"/>
              </a:xfrm>
              <a:custGeom>
                <a:avLst/>
                <a:gdLst>
                  <a:gd name="T0" fmla="*/ 0 w 24"/>
                  <a:gd name="T1" fmla="*/ 0 h 17"/>
                  <a:gd name="T2" fmla="*/ 2147483647 w 24"/>
                  <a:gd name="T3" fmla="*/ 2147483647 h 17"/>
                  <a:gd name="T4" fmla="*/ 2147483647 w 24"/>
                  <a:gd name="T5" fmla="*/ 2147483647 h 17"/>
                  <a:gd name="T6" fmla="*/ 0 w 24"/>
                  <a:gd name="T7" fmla="*/ 0 h 17"/>
                  <a:gd name="T8" fmla="*/ 0 60000 65536"/>
                  <a:gd name="T9" fmla="*/ 0 60000 65536"/>
                  <a:gd name="T10" fmla="*/ 0 60000 65536"/>
                  <a:gd name="T11" fmla="*/ 0 60000 65536"/>
                  <a:gd name="T12" fmla="*/ 0 w 24"/>
                  <a:gd name="T13" fmla="*/ 0 h 17"/>
                  <a:gd name="T14" fmla="*/ 24 w 24"/>
                  <a:gd name="T15" fmla="*/ 17 h 17"/>
                </a:gdLst>
                <a:ahLst/>
                <a:cxnLst>
                  <a:cxn ang="T8">
                    <a:pos x="T0" y="T1"/>
                  </a:cxn>
                  <a:cxn ang="T9">
                    <a:pos x="T2" y="T3"/>
                  </a:cxn>
                  <a:cxn ang="T10">
                    <a:pos x="T4" y="T5"/>
                  </a:cxn>
                  <a:cxn ang="T11">
                    <a:pos x="T6" y="T7"/>
                  </a:cxn>
                </a:cxnLst>
                <a:rect l="T12" t="T13" r="T14" b="T15"/>
                <a:pathLst>
                  <a:path w="24" h="17">
                    <a:moveTo>
                      <a:pt x="0" y="0"/>
                    </a:moveTo>
                    <a:lnTo>
                      <a:pt x="11" y="16"/>
                    </a:lnTo>
                    <a:lnTo>
                      <a:pt x="23" y="8"/>
                    </a:lnTo>
                    <a:lnTo>
                      <a:pt x="0" y="0"/>
                    </a:lnTo>
                  </a:path>
                </a:pathLst>
              </a:custGeom>
              <a:grpFill/>
              <a:ln w="9525" cap="rnd">
                <a:solidFill>
                  <a:srgbClr val="C6C6C6"/>
                </a:solidFill>
                <a:round/>
                <a:headEnd/>
                <a:tailEnd/>
              </a:ln>
            </p:spPr>
            <p:txBody>
              <a:bodyPr lIns="100584" tIns="50292" rIns="100584" bIns="50292"/>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noFill/>
                  <a:effectLst/>
                  <a:uLnTx/>
                  <a:uFillTx/>
                  <a:latin typeface="Times New Roman"/>
                  <a:ea typeface="ＭＳ Ｐゴシック" charset="0"/>
                </a:endParaRPr>
              </a:p>
            </p:txBody>
          </p:sp>
          <p:sp>
            <p:nvSpPr>
              <p:cNvPr id="171" name="Freeform 167">
                <a:extLst>
                  <a:ext uri="{FF2B5EF4-FFF2-40B4-BE49-F238E27FC236}">
                    <a16:creationId xmlns:a16="http://schemas.microsoft.com/office/drawing/2014/main" id="{77BF8282-3A7D-FF5D-E90D-E636F720BC1E}"/>
                  </a:ext>
                </a:extLst>
              </p:cNvPr>
              <p:cNvSpPr>
                <a:spLocks/>
              </p:cNvSpPr>
              <p:nvPr/>
            </p:nvSpPr>
            <p:spPr bwMode="gray">
              <a:xfrm>
                <a:off x="5934066" y="3732123"/>
                <a:ext cx="25601" cy="83482"/>
              </a:xfrm>
              <a:custGeom>
                <a:avLst/>
                <a:gdLst>
                  <a:gd name="T0" fmla="*/ 0 w 19"/>
                  <a:gd name="T1" fmla="*/ 2147483647 h 53"/>
                  <a:gd name="T2" fmla="*/ 2147483647 w 19"/>
                  <a:gd name="T3" fmla="*/ 2147483647 h 53"/>
                  <a:gd name="T4" fmla="*/ 2147483647 w 19"/>
                  <a:gd name="T5" fmla="*/ 2147483647 h 53"/>
                  <a:gd name="T6" fmla="*/ 2147483647 w 19"/>
                  <a:gd name="T7" fmla="*/ 2147483647 h 53"/>
                  <a:gd name="T8" fmla="*/ 2147483647 w 19"/>
                  <a:gd name="T9" fmla="*/ 2147483647 h 53"/>
                  <a:gd name="T10" fmla="*/ 2147483647 w 19"/>
                  <a:gd name="T11" fmla="*/ 2147483647 h 53"/>
                  <a:gd name="T12" fmla="*/ 2147483647 w 19"/>
                  <a:gd name="T13" fmla="*/ 2147483647 h 53"/>
                  <a:gd name="T14" fmla="*/ 2147483647 w 19"/>
                  <a:gd name="T15" fmla="*/ 0 h 53"/>
                  <a:gd name="T16" fmla="*/ 2147483647 w 19"/>
                  <a:gd name="T17" fmla="*/ 2147483647 h 53"/>
                  <a:gd name="T18" fmla="*/ 0 w 19"/>
                  <a:gd name="T19" fmla="*/ 2147483647 h 5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9"/>
                  <a:gd name="T31" fmla="*/ 0 h 53"/>
                  <a:gd name="T32" fmla="*/ 19 w 19"/>
                  <a:gd name="T33" fmla="*/ 53 h 5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9" h="53">
                    <a:moveTo>
                      <a:pt x="0" y="26"/>
                    </a:moveTo>
                    <a:lnTo>
                      <a:pt x="9" y="52"/>
                    </a:lnTo>
                    <a:lnTo>
                      <a:pt x="11" y="51"/>
                    </a:lnTo>
                    <a:lnTo>
                      <a:pt x="16" y="23"/>
                    </a:lnTo>
                    <a:lnTo>
                      <a:pt x="9" y="25"/>
                    </a:lnTo>
                    <a:lnTo>
                      <a:pt x="11" y="12"/>
                    </a:lnTo>
                    <a:lnTo>
                      <a:pt x="17" y="6"/>
                    </a:lnTo>
                    <a:lnTo>
                      <a:pt x="18" y="0"/>
                    </a:lnTo>
                    <a:lnTo>
                      <a:pt x="12" y="1"/>
                    </a:lnTo>
                    <a:lnTo>
                      <a:pt x="0" y="26"/>
                    </a:lnTo>
                  </a:path>
                </a:pathLst>
              </a:custGeom>
              <a:grpFill/>
              <a:ln w="9525" cap="rnd">
                <a:solidFill>
                  <a:srgbClr val="C6C6C6"/>
                </a:solidFill>
                <a:round/>
                <a:headEnd/>
                <a:tailEnd/>
              </a:ln>
            </p:spPr>
            <p:txBody>
              <a:bodyPr lIns="100584" tIns="50292" rIns="100584" bIns="50292"/>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noFill/>
                  <a:effectLst/>
                  <a:uLnTx/>
                  <a:uFillTx/>
                  <a:latin typeface="Times New Roman"/>
                  <a:ea typeface="ＭＳ Ｐゴシック" charset="0"/>
                </a:endParaRPr>
              </a:p>
            </p:txBody>
          </p:sp>
          <p:sp>
            <p:nvSpPr>
              <p:cNvPr id="172" name="Freeform 168">
                <a:extLst>
                  <a:ext uri="{FF2B5EF4-FFF2-40B4-BE49-F238E27FC236}">
                    <a16:creationId xmlns:a16="http://schemas.microsoft.com/office/drawing/2014/main" id="{C1432878-4808-C802-9103-A6E432F1ED89}"/>
                  </a:ext>
                </a:extLst>
              </p:cNvPr>
              <p:cNvSpPr>
                <a:spLocks/>
              </p:cNvSpPr>
              <p:nvPr/>
            </p:nvSpPr>
            <p:spPr bwMode="gray">
              <a:xfrm>
                <a:off x="5198309" y="4187379"/>
                <a:ext cx="101291" cy="121328"/>
              </a:xfrm>
              <a:custGeom>
                <a:avLst/>
                <a:gdLst>
                  <a:gd name="T0" fmla="*/ 0 w 72"/>
                  <a:gd name="T1" fmla="*/ 2147483647 h 78"/>
                  <a:gd name="T2" fmla="*/ 2147483647 w 72"/>
                  <a:gd name="T3" fmla="*/ 2147483647 h 78"/>
                  <a:gd name="T4" fmla="*/ 2147483647 w 72"/>
                  <a:gd name="T5" fmla="*/ 2147483647 h 78"/>
                  <a:gd name="T6" fmla="*/ 2147483647 w 72"/>
                  <a:gd name="T7" fmla="*/ 2147483647 h 78"/>
                  <a:gd name="T8" fmla="*/ 2147483647 w 72"/>
                  <a:gd name="T9" fmla="*/ 2147483647 h 78"/>
                  <a:gd name="T10" fmla="*/ 2147483647 w 72"/>
                  <a:gd name="T11" fmla="*/ 0 h 78"/>
                  <a:gd name="T12" fmla="*/ 2147483647 w 72"/>
                  <a:gd name="T13" fmla="*/ 2147483647 h 78"/>
                  <a:gd name="T14" fmla="*/ 2147483647 w 72"/>
                  <a:gd name="T15" fmla="*/ 2147483647 h 78"/>
                  <a:gd name="T16" fmla="*/ 2147483647 w 72"/>
                  <a:gd name="T17" fmla="*/ 2147483647 h 78"/>
                  <a:gd name="T18" fmla="*/ 2147483647 w 72"/>
                  <a:gd name="T19" fmla="*/ 2147483647 h 78"/>
                  <a:gd name="T20" fmla="*/ 2147483647 w 72"/>
                  <a:gd name="T21" fmla="*/ 2147483647 h 78"/>
                  <a:gd name="T22" fmla="*/ 2147483647 w 72"/>
                  <a:gd name="T23" fmla="*/ 2147483647 h 78"/>
                  <a:gd name="T24" fmla="*/ 0 w 72"/>
                  <a:gd name="T25" fmla="*/ 2147483647 h 7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2"/>
                  <a:gd name="T40" fmla="*/ 0 h 78"/>
                  <a:gd name="T41" fmla="*/ 72 w 72"/>
                  <a:gd name="T42" fmla="*/ 78 h 7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2" h="78">
                    <a:moveTo>
                      <a:pt x="0" y="50"/>
                    </a:moveTo>
                    <a:lnTo>
                      <a:pt x="1" y="39"/>
                    </a:lnTo>
                    <a:lnTo>
                      <a:pt x="2" y="27"/>
                    </a:lnTo>
                    <a:lnTo>
                      <a:pt x="11" y="27"/>
                    </a:lnTo>
                    <a:lnTo>
                      <a:pt x="5" y="6"/>
                    </a:lnTo>
                    <a:lnTo>
                      <a:pt x="27" y="0"/>
                    </a:lnTo>
                    <a:lnTo>
                      <a:pt x="39" y="5"/>
                    </a:lnTo>
                    <a:lnTo>
                      <a:pt x="47" y="11"/>
                    </a:lnTo>
                    <a:lnTo>
                      <a:pt x="71" y="14"/>
                    </a:lnTo>
                    <a:lnTo>
                      <a:pt x="66" y="69"/>
                    </a:lnTo>
                    <a:lnTo>
                      <a:pt x="11" y="77"/>
                    </a:lnTo>
                    <a:lnTo>
                      <a:pt x="12" y="59"/>
                    </a:lnTo>
                    <a:lnTo>
                      <a:pt x="0" y="50"/>
                    </a:lnTo>
                  </a:path>
                </a:pathLst>
              </a:custGeom>
              <a:grpFill/>
              <a:ln w="9525" cap="rnd">
                <a:solidFill>
                  <a:srgbClr val="C6C6C6"/>
                </a:solidFill>
                <a:round/>
                <a:headEnd/>
                <a:tailEnd/>
              </a:ln>
            </p:spPr>
            <p:txBody>
              <a:bodyPr lIns="100584" tIns="50292" rIns="100584" bIns="50292"/>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noFill/>
                  <a:effectLst/>
                  <a:uLnTx/>
                  <a:uFillTx/>
                  <a:latin typeface="Times New Roman"/>
                  <a:ea typeface="ＭＳ Ｐゴシック" charset="0"/>
                </a:endParaRPr>
              </a:p>
            </p:txBody>
          </p:sp>
          <p:sp>
            <p:nvSpPr>
              <p:cNvPr id="173" name="Freeform 169">
                <a:extLst>
                  <a:ext uri="{FF2B5EF4-FFF2-40B4-BE49-F238E27FC236}">
                    <a16:creationId xmlns:a16="http://schemas.microsoft.com/office/drawing/2014/main" id="{328C3785-E0AB-3DE5-DE7D-607B47E28F8F}"/>
                  </a:ext>
                </a:extLst>
              </p:cNvPr>
              <p:cNvSpPr>
                <a:spLocks/>
              </p:cNvSpPr>
              <p:nvPr/>
            </p:nvSpPr>
            <p:spPr bwMode="gray">
              <a:xfrm>
                <a:off x="5934066" y="4304254"/>
                <a:ext cx="135797" cy="180322"/>
              </a:xfrm>
              <a:custGeom>
                <a:avLst/>
                <a:gdLst>
                  <a:gd name="T0" fmla="*/ 0 w 99"/>
                  <a:gd name="T1" fmla="*/ 2147483647 h 114"/>
                  <a:gd name="T2" fmla="*/ 2147483647 w 99"/>
                  <a:gd name="T3" fmla="*/ 2147483647 h 114"/>
                  <a:gd name="T4" fmla="*/ 0 w 99"/>
                  <a:gd name="T5" fmla="*/ 2147483647 h 114"/>
                  <a:gd name="T6" fmla="*/ 2147483647 w 99"/>
                  <a:gd name="T7" fmla="*/ 2147483647 h 114"/>
                  <a:gd name="T8" fmla="*/ 2147483647 w 99"/>
                  <a:gd name="T9" fmla="*/ 2147483647 h 114"/>
                  <a:gd name="T10" fmla="*/ 2147483647 w 99"/>
                  <a:gd name="T11" fmla="*/ 2147483647 h 114"/>
                  <a:gd name="T12" fmla="*/ 2147483647 w 99"/>
                  <a:gd name="T13" fmla="*/ 2147483647 h 114"/>
                  <a:gd name="T14" fmla="*/ 2147483647 w 99"/>
                  <a:gd name="T15" fmla="*/ 2147483647 h 114"/>
                  <a:gd name="T16" fmla="*/ 2147483647 w 99"/>
                  <a:gd name="T17" fmla="*/ 2147483647 h 114"/>
                  <a:gd name="T18" fmla="*/ 2147483647 w 99"/>
                  <a:gd name="T19" fmla="*/ 2147483647 h 114"/>
                  <a:gd name="T20" fmla="*/ 2147483647 w 99"/>
                  <a:gd name="T21" fmla="*/ 2147483647 h 114"/>
                  <a:gd name="T22" fmla="*/ 2147483647 w 99"/>
                  <a:gd name="T23" fmla="*/ 0 h 114"/>
                  <a:gd name="T24" fmla="*/ 0 w 99"/>
                  <a:gd name="T25" fmla="*/ 2147483647 h 11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99"/>
                  <a:gd name="T40" fmla="*/ 0 h 114"/>
                  <a:gd name="T41" fmla="*/ 99 w 99"/>
                  <a:gd name="T42" fmla="*/ 114 h 11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99" h="114">
                    <a:moveTo>
                      <a:pt x="0" y="6"/>
                    </a:moveTo>
                    <a:lnTo>
                      <a:pt x="12" y="31"/>
                    </a:lnTo>
                    <a:lnTo>
                      <a:pt x="0" y="52"/>
                    </a:lnTo>
                    <a:lnTo>
                      <a:pt x="10" y="58"/>
                    </a:lnTo>
                    <a:lnTo>
                      <a:pt x="1" y="66"/>
                    </a:lnTo>
                    <a:lnTo>
                      <a:pt x="65" y="113"/>
                    </a:lnTo>
                    <a:lnTo>
                      <a:pt x="93" y="76"/>
                    </a:lnTo>
                    <a:lnTo>
                      <a:pt x="87" y="65"/>
                    </a:lnTo>
                    <a:lnTo>
                      <a:pt x="87" y="21"/>
                    </a:lnTo>
                    <a:lnTo>
                      <a:pt x="98" y="7"/>
                    </a:lnTo>
                    <a:lnTo>
                      <a:pt x="60" y="13"/>
                    </a:lnTo>
                    <a:lnTo>
                      <a:pt x="22" y="0"/>
                    </a:lnTo>
                    <a:lnTo>
                      <a:pt x="0" y="6"/>
                    </a:lnTo>
                  </a:path>
                </a:pathLst>
              </a:custGeom>
              <a:grpFill/>
              <a:ln w="9525" cap="rnd">
                <a:solidFill>
                  <a:srgbClr val="C6C6C6"/>
                </a:solidFill>
                <a:round/>
                <a:headEnd/>
                <a:tailEnd/>
              </a:ln>
            </p:spPr>
            <p:txBody>
              <a:bodyPr lIns="100584" tIns="50292" rIns="100584" bIns="50292"/>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noFill/>
                  <a:effectLst/>
                  <a:uLnTx/>
                  <a:uFillTx/>
                  <a:latin typeface="Times New Roman"/>
                  <a:ea typeface="ＭＳ Ｐゴシック" charset="0"/>
                </a:endParaRPr>
              </a:p>
            </p:txBody>
          </p:sp>
          <p:sp>
            <p:nvSpPr>
              <p:cNvPr id="175" name="Freeform 171">
                <a:extLst>
                  <a:ext uri="{FF2B5EF4-FFF2-40B4-BE49-F238E27FC236}">
                    <a16:creationId xmlns:a16="http://schemas.microsoft.com/office/drawing/2014/main" id="{7B92B24B-FBEB-C490-A1D8-A1190C736574}"/>
                  </a:ext>
                </a:extLst>
              </p:cNvPr>
              <p:cNvSpPr>
                <a:spLocks/>
              </p:cNvSpPr>
              <p:nvPr/>
            </p:nvSpPr>
            <p:spPr bwMode="gray">
              <a:xfrm>
                <a:off x="6223470" y="3880164"/>
                <a:ext cx="90161" cy="72352"/>
              </a:xfrm>
              <a:custGeom>
                <a:avLst/>
                <a:gdLst>
                  <a:gd name="T0" fmla="*/ 0 w 64"/>
                  <a:gd name="T1" fmla="*/ 2147483647 h 45"/>
                  <a:gd name="T2" fmla="*/ 2147483647 w 64"/>
                  <a:gd name="T3" fmla="*/ 2147483647 h 45"/>
                  <a:gd name="T4" fmla="*/ 2147483647 w 64"/>
                  <a:gd name="T5" fmla="*/ 2147483647 h 45"/>
                  <a:gd name="T6" fmla="*/ 2147483647 w 64"/>
                  <a:gd name="T7" fmla="*/ 2147483647 h 45"/>
                  <a:gd name="T8" fmla="*/ 2147483647 w 64"/>
                  <a:gd name="T9" fmla="*/ 0 h 45"/>
                  <a:gd name="T10" fmla="*/ 2147483647 w 64"/>
                  <a:gd name="T11" fmla="*/ 2147483647 h 45"/>
                  <a:gd name="T12" fmla="*/ 2147483647 w 64"/>
                  <a:gd name="T13" fmla="*/ 2147483647 h 45"/>
                  <a:gd name="T14" fmla="*/ 2147483647 w 64"/>
                  <a:gd name="T15" fmla="*/ 2147483647 h 45"/>
                  <a:gd name="T16" fmla="*/ 2147483647 w 64"/>
                  <a:gd name="T17" fmla="*/ 2147483647 h 45"/>
                  <a:gd name="T18" fmla="*/ 2147483647 w 64"/>
                  <a:gd name="T19" fmla="*/ 2147483647 h 45"/>
                  <a:gd name="T20" fmla="*/ 0 w 64"/>
                  <a:gd name="T21" fmla="*/ 2147483647 h 4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4"/>
                  <a:gd name="T34" fmla="*/ 0 h 45"/>
                  <a:gd name="T35" fmla="*/ 64 w 64"/>
                  <a:gd name="T36" fmla="*/ 45 h 4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4" h="45">
                    <a:moveTo>
                      <a:pt x="0" y="19"/>
                    </a:moveTo>
                    <a:lnTo>
                      <a:pt x="2" y="19"/>
                    </a:lnTo>
                    <a:lnTo>
                      <a:pt x="7" y="25"/>
                    </a:lnTo>
                    <a:lnTo>
                      <a:pt x="35" y="25"/>
                    </a:lnTo>
                    <a:lnTo>
                      <a:pt x="60" y="0"/>
                    </a:lnTo>
                    <a:lnTo>
                      <a:pt x="63" y="16"/>
                    </a:lnTo>
                    <a:lnTo>
                      <a:pt x="56" y="16"/>
                    </a:lnTo>
                    <a:lnTo>
                      <a:pt x="60" y="25"/>
                    </a:lnTo>
                    <a:lnTo>
                      <a:pt x="49" y="44"/>
                    </a:lnTo>
                    <a:lnTo>
                      <a:pt x="11" y="39"/>
                    </a:lnTo>
                    <a:lnTo>
                      <a:pt x="0" y="19"/>
                    </a:lnTo>
                  </a:path>
                </a:pathLst>
              </a:custGeom>
              <a:grpFill/>
              <a:ln w="9525" cap="rnd">
                <a:solidFill>
                  <a:srgbClr val="C6C6C6"/>
                </a:solidFill>
                <a:round/>
                <a:headEnd/>
                <a:tailEnd/>
              </a:ln>
            </p:spPr>
            <p:txBody>
              <a:bodyPr lIns="100584" tIns="50292" rIns="100584" bIns="50292"/>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noFill/>
                  <a:effectLst/>
                  <a:uLnTx/>
                  <a:uFillTx/>
                  <a:latin typeface="Times New Roman"/>
                  <a:ea typeface="ＭＳ Ｐゴシック" charset="0"/>
                </a:endParaRPr>
              </a:p>
            </p:txBody>
          </p:sp>
          <p:sp>
            <p:nvSpPr>
              <p:cNvPr id="176" name="Freeform 172">
                <a:extLst>
                  <a:ext uri="{FF2B5EF4-FFF2-40B4-BE49-F238E27FC236}">
                    <a16:creationId xmlns:a16="http://schemas.microsoft.com/office/drawing/2014/main" id="{BDEE79B5-DA1B-5B2D-C205-CF4D0CF4D59A}"/>
                  </a:ext>
                </a:extLst>
              </p:cNvPr>
              <p:cNvSpPr>
                <a:spLocks/>
              </p:cNvSpPr>
              <p:nvPr/>
            </p:nvSpPr>
            <p:spPr bwMode="gray">
              <a:xfrm>
                <a:off x="5447425" y="3218167"/>
                <a:ext cx="146928" cy="190339"/>
              </a:xfrm>
              <a:custGeom>
                <a:avLst/>
                <a:gdLst>
                  <a:gd name="T0" fmla="*/ 0 w 107"/>
                  <a:gd name="T1" fmla="*/ 2147483647 h 121"/>
                  <a:gd name="T2" fmla="*/ 0 w 107"/>
                  <a:gd name="T3" fmla="*/ 2147483647 h 121"/>
                  <a:gd name="T4" fmla="*/ 0 w 107"/>
                  <a:gd name="T5" fmla="*/ 2147483647 h 121"/>
                  <a:gd name="T6" fmla="*/ 2147483647 w 107"/>
                  <a:gd name="T7" fmla="*/ 2147483647 h 121"/>
                  <a:gd name="T8" fmla="*/ 2147483647 w 107"/>
                  <a:gd name="T9" fmla="*/ 2147483647 h 121"/>
                  <a:gd name="T10" fmla="*/ 2147483647 w 107"/>
                  <a:gd name="T11" fmla="*/ 2147483647 h 121"/>
                  <a:gd name="T12" fmla="*/ 2147483647 w 107"/>
                  <a:gd name="T13" fmla="*/ 2147483647 h 121"/>
                  <a:gd name="T14" fmla="*/ 2147483647 w 107"/>
                  <a:gd name="T15" fmla="*/ 2147483647 h 121"/>
                  <a:gd name="T16" fmla="*/ 2147483647 w 107"/>
                  <a:gd name="T17" fmla="*/ 2147483647 h 121"/>
                  <a:gd name="T18" fmla="*/ 2147483647 w 107"/>
                  <a:gd name="T19" fmla="*/ 2147483647 h 121"/>
                  <a:gd name="T20" fmla="*/ 2147483647 w 107"/>
                  <a:gd name="T21" fmla="*/ 2147483647 h 121"/>
                  <a:gd name="T22" fmla="*/ 2147483647 w 107"/>
                  <a:gd name="T23" fmla="*/ 2147483647 h 121"/>
                  <a:gd name="T24" fmla="*/ 2147483647 w 107"/>
                  <a:gd name="T25" fmla="*/ 2147483647 h 121"/>
                  <a:gd name="T26" fmla="*/ 2147483647 w 107"/>
                  <a:gd name="T27" fmla="*/ 2147483647 h 121"/>
                  <a:gd name="T28" fmla="*/ 2147483647 w 107"/>
                  <a:gd name="T29" fmla="*/ 2147483647 h 121"/>
                  <a:gd name="T30" fmla="*/ 2147483647 w 107"/>
                  <a:gd name="T31" fmla="*/ 2147483647 h 121"/>
                  <a:gd name="T32" fmla="*/ 2147483647 w 107"/>
                  <a:gd name="T33" fmla="*/ 0 h 121"/>
                  <a:gd name="T34" fmla="*/ 2147483647 w 107"/>
                  <a:gd name="T35" fmla="*/ 0 h 121"/>
                  <a:gd name="T36" fmla="*/ 2147483647 w 107"/>
                  <a:gd name="T37" fmla="*/ 2147483647 h 121"/>
                  <a:gd name="T38" fmla="*/ 2147483647 w 107"/>
                  <a:gd name="T39" fmla="*/ 2147483647 h 121"/>
                  <a:gd name="T40" fmla="*/ 2147483647 w 107"/>
                  <a:gd name="T41" fmla="*/ 2147483647 h 121"/>
                  <a:gd name="T42" fmla="*/ 2147483647 w 107"/>
                  <a:gd name="T43" fmla="*/ 2147483647 h 121"/>
                  <a:gd name="T44" fmla="*/ 0 w 107"/>
                  <a:gd name="T45" fmla="*/ 2147483647 h 121"/>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07"/>
                  <a:gd name="T70" fmla="*/ 0 h 121"/>
                  <a:gd name="T71" fmla="*/ 107 w 107"/>
                  <a:gd name="T72" fmla="*/ 121 h 121"/>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07" h="121">
                    <a:moveTo>
                      <a:pt x="0" y="49"/>
                    </a:moveTo>
                    <a:lnTo>
                      <a:pt x="0" y="68"/>
                    </a:lnTo>
                    <a:lnTo>
                      <a:pt x="0" y="77"/>
                    </a:lnTo>
                    <a:lnTo>
                      <a:pt x="2" y="87"/>
                    </a:lnTo>
                    <a:lnTo>
                      <a:pt x="24" y="97"/>
                    </a:lnTo>
                    <a:lnTo>
                      <a:pt x="17" y="117"/>
                    </a:lnTo>
                    <a:lnTo>
                      <a:pt x="41" y="120"/>
                    </a:lnTo>
                    <a:lnTo>
                      <a:pt x="83" y="119"/>
                    </a:lnTo>
                    <a:lnTo>
                      <a:pt x="94" y="99"/>
                    </a:lnTo>
                    <a:lnTo>
                      <a:pt x="71" y="74"/>
                    </a:lnTo>
                    <a:lnTo>
                      <a:pt x="99" y="62"/>
                    </a:lnTo>
                    <a:lnTo>
                      <a:pt x="106" y="67"/>
                    </a:lnTo>
                    <a:lnTo>
                      <a:pt x="99" y="17"/>
                    </a:lnTo>
                    <a:lnTo>
                      <a:pt x="78" y="6"/>
                    </a:lnTo>
                    <a:lnTo>
                      <a:pt x="57" y="15"/>
                    </a:lnTo>
                    <a:lnTo>
                      <a:pt x="60" y="8"/>
                    </a:lnTo>
                    <a:lnTo>
                      <a:pt x="41" y="0"/>
                    </a:lnTo>
                    <a:lnTo>
                      <a:pt x="31" y="0"/>
                    </a:lnTo>
                    <a:lnTo>
                      <a:pt x="30" y="27"/>
                    </a:lnTo>
                    <a:lnTo>
                      <a:pt x="21" y="18"/>
                    </a:lnTo>
                    <a:lnTo>
                      <a:pt x="14" y="27"/>
                    </a:lnTo>
                    <a:lnTo>
                      <a:pt x="11" y="42"/>
                    </a:lnTo>
                    <a:lnTo>
                      <a:pt x="0" y="49"/>
                    </a:lnTo>
                  </a:path>
                </a:pathLst>
              </a:custGeom>
              <a:grpFill/>
              <a:ln w="9525" cap="rnd">
                <a:solidFill>
                  <a:srgbClr val="C6C6C6"/>
                </a:solidFill>
                <a:round/>
                <a:headEnd/>
                <a:tailEnd/>
              </a:ln>
            </p:spPr>
            <p:txBody>
              <a:bodyPr lIns="100584" tIns="50292" rIns="100584" bIns="50292"/>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noFill/>
                  <a:effectLst/>
                  <a:uLnTx/>
                  <a:uFillTx/>
                  <a:latin typeface="Times New Roman"/>
                  <a:ea typeface="ＭＳ Ｐゴシック" charset="0"/>
                </a:endParaRPr>
              </a:p>
            </p:txBody>
          </p:sp>
          <p:sp>
            <p:nvSpPr>
              <p:cNvPr id="177" name="Freeform 173">
                <a:extLst>
                  <a:ext uri="{FF2B5EF4-FFF2-40B4-BE49-F238E27FC236}">
                    <a16:creationId xmlns:a16="http://schemas.microsoft.com/office/drawing/2014/main" id="{66D6DEA1-31CE-19C3-4B60-8697F8B6E5A9}"/>
                  </a:ext>
                </a:extLst>
              </p:cNvPr>
              <p:cNvSpPr>
                <a:spLocks/>
              </p:cNvSpPr>
              <p:nvPr/>
            </p:nvSpPr>
            <p:spPr bwMode="gray">
              <a:xfrm>
                <a:off x="5748179" y="3680921"/>
                <a:ext cx="53429" cy="27827"/>
              </a:xfrm>
              <a:custGeom>
                <a:avLst/>
                <a:gdLst>
                  <a:gd name="T0" fmla="*/ 0 w 39"/>
                  <a:gd name="T1" fmla="*/ 2147483647 h 17"/>
                  <a:gd name="T2" fmla="*/ 2147483647 w 39"/>
                  <a:gd name="T3" fmla="*/ 0 h 17"/>
                  <a:gd name="T4" fmla="*/ 2147483647 w 39"/>
                  <a:gd name="T5" fmla="*/ 2147483647 h 17"/>
                  <a:gd name="T6" fmla="*/ 2147483647 w 39"/>
                  <a:gd name="T7" fmla="*/ 2147483647 h 17"/>
                  <a:gd name="T8" fmla="*/ 0 w 39"/>
                  <a:gd name="T9" fmla="*/ 2147483647 h 17"/>
                  <a:gd name="T10" fmla="*/ 0 60000 65536"/>
                  <a:gd name="T11" fmla="*/ 0 60000 65536"/>
                  <a:gd name="T12" fmla="*/ 0 60000 65536"/>
                  <a:gd name="T13" fmla="*/ 0 60000 65536"/>
                  <a:gd name="T14" fmla="*/ 0 60000 65536"/>
                  <a:gd name="T15" fmla="*/ 0 w 39"/>
                  <a:gd name="T16" fmla="*/ 0 h 17"/>
                  <a:gd name="T17" fmla="*/ 39 w 39"/>
                  <a:gd name="T18" fmla="*/ 17 h 17"/>
                </a:gdLst>
                <a:ahLst/>
                <a:cxnLst>
                  <a:cxn ang="T10">
                    <a:pos x="T0" y="T1"/>
                  </a:cxn>
                  <a:cxn ang="T11">
                    <a:pos x="T2" y="T3"/>
                  </a:cxn>
                  <a:cxn ang="T12">
                    <a:pos x="T4" y="T5"/>
                  </a:cxn>
                  <a:cxn ang="T13">
                    <a:pos x="T6" y="T7"/>
                  </a:cxn>
                  <a:cxn ang="T14">
                    <a:pos x="T8" y="T9"/>
                  </a:cxn>
                </a:cxnLst>
                <a:rect l="T15" t="T16" r="T17" b="T18"/>
                <a:pathLst>
                  <a:path w="39" h="17">
                    <a:moveTo>
                      <a:pt x="0" y="16"/>
                    </a:moveTo>
                    <a:lnTo>
                      <a:pt x="3" y="0"/>
                    </a:lnTo>
                    <a:lnTo>
                      <a:pt x="38" y="16"/>
                    </a:lnTo>
                    <a:lnTo>
                      <a:pt x="12" y="16"/>
                    </a:lnTo>
                    <a:lnTo>
                      <a:pt x="0" y="16"/>
                    </a:lnTo>
                  </a:path>
                </a:pathLst>
              </a:custGeom>
              <a:solidFill>
                <a:schemeClr val="accent1"/>
              </a:solidFill>
              <a:ln w="9525" cap="rnd">
                <a:noFill/>
                <a:round/>
                <a:headEnd/>
                <a:tailEnd/>
              </a:ln>
            </p:spPr>
            <p:txBody>
              <a:bodyPr lIns="100584" tIns="50292" rIns="100584" bIns="50292"/>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noFill/>
                  <a:effectLst/>
                  <a:uLnTx/>
                  <a:uFillTx/>
                  <a:latin typeface="Times New Roman"/>
                  <a:ea typeface="ＭＳ Ｐゴシック" charset="0"/>
                </a:endParaRPr>
              </a:p>
            </p:txBody>
          </p:sp>
          <p:sp>
            <p:nvSpPr>
              <p:cNvPr id="178" name="Freeform 174">
                <a:extLst>
                  <a:ext uri="{FF2B5EF4-FFF2-40B4-BE49-F238E27FC236}">
                    <a16:creationId xmlns:a16="http://schemas.microsoft.com/office/drawing/2014/main" id="{8563C00C-CDAE-AC2A-1768-31D37FCC8A3F}"/>
                  </a:ext>
                </a:extLst>
              </p:cNvPr>
              <p:cNvSpPr>
                <a:spLocks/>
              </p:cNvSpPr>
              <p:nvPr/>
            </p:nvSpPr>
            <p:spPr bwMode="gray">
              <a:xfrm>
                <a:off x="6983713" y="4286445"/>
                <a:ext cx="185888" cy="218167"/>
              </a:xfrm>
              <a:custGeom>
                <a:avLst/>
                <a:gdLst>
                  <a:gd name="T0" fmla="*/ 0 w 134"/>
                  <a:gd name="T1" fmla="*/ 0 h 137"/>
                  <a:gd name="T2" fmla="*/ 2147483647 w 134"/>
                  <a:gd name="T3" fmla="*/ 2147483647 h 137"/>
                  <a:gd name="T4" fmla="*/ 2147483647 w 134"/>
                  <a:gd name="T5" fmla="*/ 2147483647 h 137"/>
                  <a:gd name="T6" fmla="*/ 2147483647 w 134"/>
                  <a:gd name="T7" fmla="*/ 2147483647 h 137"/>
                  <a:gd name="T8" fmla="*/ 2147483647 w 134"/>
                  <a:gd name="T9" fmla="*/ 2147483647 h 137"/>
                  <a:gd name="T10" fmla="*/ 2147483647 w 134"/>
                  <a:gd name="T11" fmla="*/ 2147483647 h 137"/>
                  <a:gd name="T12" fmla="*/ 2147483647 w 134"/>
                  <a:gd name="T13" fmla="*/ 2147483647 h 137"/>
                  <a:gd name="T14" fmla="*/ 2147483647 w 134"/>
                  <a:gd name="T15" fmla="*/ 2147483647 h 137"/>
                  <a:gd name="T16" fmla="*/ 2147483647 w 134"/>
                  <a:gd name="T17" fmla="*/ 2147483647 h 137"/>
                  <a:gd name="T18" fmla="*/ 2147483647 w 134"/>
                  <a:gd name="T19" fmla="*/ 2147483647 h 137"/>
                  <a:gd name="T20" fmla="*/ 2147483647 w 134"/>
                  <a:gd name="T21" fmla="*/ 2147483647 h 137"/>
                  <a:gd name="T22" fmla="*/ 2147483647 w 134"/>
                  <a:gd name="T23" fmla="*/ 2147483647 h 137"/>
                  <a:gd name="T24" fmla="*/ 0 w 134"/>
                  <a:gd name="T25" fmla="*/ 0 h 13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4"/>
                  <a:gd name="T40" fmla="*/ 0 h 137"/>
                  <a:gd name="T41" fmla="*/ 134 w 134"/>
                  <a:gd name="T42" fmla="*/ 137 h 13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4" h="137">
                    <a:moveTo>
                      <a:pt x="0" y="0"/>
                    </a:moveTo>
                    <a:lnTo>
                      <a:pt x="28" y="4"/>
                    </a:lnTo>
                    <a:lnTo>
                      <a:pt x="66" y="41"/>
                    </a:lnTo>
                    <a:lnTo>
                      <a:pt x="97" y="54"/>
                    </a:lnTo>
                    <a:lnTo>
                      <a:pt x="93" y="63"/>
                    </a:lnTo>
                    <a:lnTo>
                      <a:pt x="103" y="63"/>
                    </a:lnTo>
                    <a:lnTo>
                      <a:pt x="101" y="76"/>
                    </a:lnTo>
                    <a:lnTo>
                      <a:pt x="133" y="102"/>
                    </a:lnTo>
                    <a:lnTo>
                      <a:pt x="129" y="136"/>
                    </a:lnTo>
                    <a:lnTo>
                      <a:pt x="116" y="136"/>
                    </a:lnTo>
                    <a:lnTo>
                      <a:pt x="89" y="118"/>
                    </a:lnTo>
                    <a:lnTo>
                      <a:pt x="44" y="47"/>
                    </a:lnTo>
                    <a:lnTo>
                      <a:pt x="0" y="0"/>
                    </a:lnTo>
                  </a:path>
                </a:pathLst>
              </a:custGeom>
              <a:grpFill/>
              <a:ln w="9525" cap="rnd">
                <a:solidFill>
                  <a:srgbClr val="C6C6C6"/>
                </a:solidFill>
                <a:round/>
                <a:headEnd/>
                <a:tailEnd/>
              </a:ln>
            </p:spPr>
            <p:txBody>
              <a:bodyPr lIns="100584" tIns="50292" rIns="100584" bIns="50292"/>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noFill/>
                  <a:effectLst/>
                  <a:uLnTx/>
                  <a:uFillTx/>
                  <a:latin typeface="Times New Roman"/>
                  <a:ea typeface="ＭＳ Ｐゴシック" charset="0"/>
                </a:endParaRPr>
              </a:p>
            </p:txBody>
          </p:sp>
          <p:sp>
            <p:nvSpPr>
              <p:cNvPr id="179" name="Freeform 175">
                <a:extLst>
                  <a:ext uri="{FF2B5EF4-FFF2-40B4-BE49-F238E27FC236}">
                    <a16:creationId xmlns:a16="http://schemas.microsoft.com/office/drawing/2014/main" id="{02E4FEED-742F-4C0E-5BFA-D1B3132594F0}"/>
                  </a:ext>
                </a:extLst>
              </p:cNvPr>
              <p:cNvSpPr>
                <a:spLocks/>
              </p:cNvSpPr>
              <p:nvPr/>
            </p:nvSpPr>
            <p:spPr bwMode="gray">
              <a:xfrm>
                <a:off x="7156243" y="4507950"/>
                <a:ext cx="159172" cy="56768"/>
              </a:xfrm>
              <a:custGeom>
                <a:avLst/>
                <a:gdLst>
                  <a:gd name="T0" fmla="*/ 0 w 115"/>
                  <a:gd name="T1" fmla="*/ 2147483647 h 35"/>
                  <a:gd name="T2" fmla="*/ 2147483647 w 115"/>
                  <a:gd name="T3" fmla="*/ 0 h 35"/>
                  <a:gd name="T4" fmla="*/ 2147483647 w 115"/>
                  <a:gd name="T5" fmla="*/ 2147483647 h 35"/>
                  <a:gd name="T6" fmla="*/ 2147483647 w 115"/>
                  <a:gd name="T7" fmla="*/ 2147483647 h 35"/>
                  <a:gd name="T8" fmla="*/ 2147483647 w 115"/>
                  <a:gd name="T9" fmla="*/ 2147483647 h 35"/>
                  <a:gd name="T10" fmla="*/ 2147483647 w 115"/>
                  <a:gd name="T11" fmla="*/ 2147483647 h 35"/>
                  <a:gd name="T12" fmla="*/ 2147483647 w 115"/>
                  <a:gd name="T13" fmla="*/ 2147483647 h 35"/>
                  <a:gd name="T14" fmla="*/ 0 w 115"/>
                  <a:gd name="T15" fmla="*/ 2147483647 h 35"/>
                  <a:gd name="T16" fmla="*/ 0 60000 65536"/>
                  <a:gd name="T17" fmla="*/ 0 60000 65536"/>
                  <a:gd name="T18" fmla="*/ 0 60000 65536"/>
                  <a:gd name="T19" fmla="*/ 0 60000 65536"/>
                  <a:gd name="T20" fmla="*/ 0 60000 65536"/>
                  <a:gd name="T21" fmla="*/ 0 60000 65536"/>
                  <a:gd name="T22" fmla="*/ 0 60000 65536"/>
                  <a:gd name="T23" fmla="*/ 0 60000 65536"/>
                  <a:gd name="T24" fmla="*/ 0 w 115"/>
                  <a:gd name="T25" fmla="*/ 0 h 35"/>
                  <a:gd name="T26" fmla="*/ 115 w 115"/>
                  <a:gd name="T27" fmla="*/ 35 h 3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5" h="35">
                    <a:moveTo>
                      <a:pt x="0" y="10"/>
                    </a:moveTo>
                    <a:lnTo>
                      <a:pt x="8" y="0"/>
                    </a:lnTo>
                    <a:lnTo>
                      <a:pt x="88" y="11"/>
                    </a:lnTo>
                    <a:lnTo>
                      <a:pt x="95" y="18"/>
                    </a:lnTo>
                    <a:lnTo>
                      <a:pt x="111" y="22"/>
                    </a:lnTo>
                    <a:lnTo>
                      <a:pt x="114" y="34"/>
                    </a:lnTo>
                    <a:lnTo>
                      <a:pt x="21" y="17"/>
                    </a:lnTo>
                    <a:lnTo>
                      <a:pt x="0" y="10"/>
                    </a:lnTo>
                  </a:path>
                </a:pathLst>
              </a:custGeom>
              <a:grpFill/>
              <a:ln w="9525" cap="rnd">
                <a:solidFill>
                  <a:srgbClr val="C6C6C6"/>
                </a:solidFill>
                <a:round/>
                <a:headEnd/>
                <a:tailEnd/>
              </a:ln>
            </p:spPr>
            <p:txBody>
              <a:bodyPr lIns="100584" tIns="50292" rIns="100584" bIns="50292"/>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noFill/>
                  <a:effectLst/>
                  <a:uLnTx/>
                  <a:uFillTx/>
                  <a:latin typeface="Times New Roman"/>
                  <a:ea typeface="ＭＳ Ｐゴシック" charset="0"/>
                </a:endParaRPr>
              </a:p>
            </p:txBody>
          </p:sp>
          <p:sp>
            <p:nvSpPr>
              <p:cNvPr id="180" name="Freeform 176">
                <a:extLst>
                  <a:ext uri="{FF2B5EF4-FFF2-40B4-BE49-F238E27FC236}">
                    <a16:creationId xmlns:a16="http://schemas.microsoft.com/office/drawing/2014/main" id="{1C83DC47-3BA3-2809-F14C-C0DA9D596BCB}"/>
                  </a:ext>
                </a:extLst>
              </p:cNvPr>
              <p:cNvSpPr>
                <a:spLocks/>
              </p:cNvSpPr>
              <p:nvPr/>
            </p:nvSpPr>
            <p:spPr bwMode="gray">
              <a:xfrm>
                <a:off x="7353260" y="4555813"/>
                <a:ext cx="43411" cy="26714"/>
              </a:xfrm>
              <a:custGeom>
                <a:avLst/>
                <a:gdLst>
                  <a:gd name="T0" fmla="*/ 0 w 32"/>
                  <a:gd name="T1" fmla="*/ 2147483647 h 17"/>
                  <a:gd name="T2" fmla="*/ 2147483647 w 32"/>
                  <a:gd name="T3" fmla="*/ 2147483647 h 17"/>
                  <a:gd name="T4" fmla="*/ 2147483647 w 32"/>
                  <a:gd name="T5" fmla="*/ 2147483647 h 17"/>
                  <a:gd name="T6" fmla="*/ 2147483647 w 32"/>
                  <a:gd name="T7" fmla="*/ 0 h 17"/>
                  <a:gd name="T8" fmla="*/ 0 w 32"/>
                  <a:gd name="T9" fmla="*/ 2147483647 h 17"/>
                  <a:gd name="T10" fmla="*/ 0 60000 65536"/>
                  <a:gd name="T11" fmla="*/ 0 60000 65536"/>
                  <a:gd name="T12" fmla="*/ 0 60000 65536"/>
                  <a:gd name="T13" fmla="*/ 0 60000 65536"/>
                  <a:gd name="T14" fmla="*/ 0 60000 65536"/>
                  <a:gd name="T15" fmla="*/ 0 w 32"/>
                  <a:gd name="T16" fmla="*/ 0 h 17"/>
                  <a:gd name="T17" fmla="*/ 32 w 32"/>
                  <a:gd name="T18" fmla="*/ 17 h 17"/>
                </a:gdLst>
                <a:ahLst/>
                <a:cxnLst>
                  <a:cxn ang="T10">
                    <a:pos x="T0" y="T1"/>
                  </a:cxn>
                  <a:cxn ang="T11">
                    <a:pos x="T2" y="T3"/>
                  </a:cxn>
                  <a:cxn ang="T12">
                    <a:pos x="T4" y="T5"/>
                  </a:cxn>
                  <a:cxn ang="T13">
                    <a:pos x="T6" y="T7"/>
                  </a:cxn>
                  <a:cxn ang="T14">
                    <a:pos x="T8" y="T9"/>
                  </a:cxn>
                </a:cxnLst>
                <a:rect l="T15" t="T16" r="T17" b="T18"/>
                <a:pathLst>
                  <a:path w="32" h="17">
                    <a:moveTo>
                      <a:pt x="0" y="3"/>
                    </a:moveTo>
                    <a:lnTo>
                      <a:pt x="3" y="16"/>
                    </a:lnTo>
                    <a:lnTo>
                      <a:pt x="31" y="7"/>
                    </a:lnTo>
                    <a:lnTo>
                      <a:pt x="10" y="0"/>
                    </a:lnTo>
                    <a:lnTo>
                      <a:pt x="0" y="3"/>
                    </a:lnTo>
                  </a:path>
                </a:pathLst>
              </a:custGeom>
              <a:grpFill/>
              <a:ln w="9525" cap="rnd">
                <a:solidFill>
                  <a:srgbClr val="C6C6C6"/>
                </a:solidFill>
                <a:round/>
                <a:headEnd/>
                <a:tailEnd/>
              </a:ln>
            </p:spPr>
            <p:txBody>
              <a:bodyPr lIns="100584" tIns="50292" rIns="100584" bIns="50292"/>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noFill/>
                  <a:effectLst/>
                  <a:uLnTx/>
                  <a:uFillTx/>
                  <a:latin typeface="Times New Roman"/>
                  <a:ea typeface="ＭＳ Ｐゴシック" charset="0"/>
                </a:endParaRPr>
              </a:p>
            </p:txBody>
          </p:sp>
          <p:sp>
            <p:nvSpPr>
              <p:cNvPr id="181" name="Freeform 177">
                <a:extLst>
                  <a:ext uri="{FF2B5EF4-FFF2-40B4-BE49-F238E27FC236}">
                    <a16:creationId xmlns:a16="http://schemas.microsoft.com/office/drawing/2014/main" id="{13047080-7759-1311-1AA4-316E4330B475}"/>
                  </a:ext>
                </a:extLst>
              </p:cNvPr>
              <p:cNvSpPr>
                <a:spLocks/>
              </p:cNvSpPr>
              <p:nvPr/>
            </p:nvSpPr>
            <p:spPr bwMode="gray">
              <a:xfrm>
                <a:off x="7470134" y="4555813"/>
                <a:ext cx="63446" cy="40072"/>
              </a:xfrm>
              <a:custGeom>
                <a:avLst/>
                <a:gdLst>
                  <a:gd name="T0" fmla="*/ 0 w 44"/>
                  <a:gd name="T1" fmla="*/ 2147483647 h 25"/>
                  <a:gd name="T2" fmla="*/ 2147483647 w 44"/>
                  <a:gd name="T3" fmla="*/ 2147483647 h 25"/>
                  <a:gd name="T4" fmla="*/ 2147483647 w 44"/>
                  <a:gd name="T5" fmla="*/ 0 h 25"/>
                  <a:gd name="T6" fmla="*/ 2147483647 w 44"/>
                  <a:gd name="T7" fmla="*/ 2147483647 h 25"/>
                  <a:gd name="T8" fmla="*/ 0 w 44"/>
                  <a:gd name="T9" fmla="*/ 2147483647 h 25"/>
                  <a:gd name="T10" fmla="*/ 0 60000 65536"/>
                  <a:gd name="T11" fmla="*/ 0 60000 65536"/>
                  <a:gd name="T12" fmla="*/ 0 60000 65536"/>
                  <a:gd name="T13" fmla="*/ 0 60000 65536"/>
                  <a:gd name="T14" fmla="*/ 0 60000 65536"/>
                  <a:gd name="T15" fmla="*/ 0 w 44"/>
                  <a:gd name="T16" fmla="*/ 0 h 25"/>
                  <a:gd name="T17" fmla="*/ 44 w 44"/>
                  <a:gd name="T18" fmla="*/ 25 h 25"/>
                </a:gdLst>
                <a:ahLst/>
                <a:cxnLst>
                  <a:cxn ang="T10">
                    <a:pos x="T0" y="T1"/>
                  </a:cxn>
                  <a:cxn ang="T11">
                    <a:pos x="T2" y="T3"/>
                  </a:cxn>
                  <a:cxn ang="T12">
                    <a:pos x="T4" y="T5"/>
                  </a:cxn>
                  <a:cxn ang="T13">
                    <a:pos x="T6" y="T7"/>
                  </a:cxn>
                  <a:cxn ang="T14">
                    <a:pos x="T8" y="T9"/>
                  </a:cxn>
                </a:cxnLst>
                <a:rect l="T15" t="T16" r="T17" b="T18"/>
                <a:pathLst>
                  <a:path w="44" h="25">
                    <a:moveTo>
                      <a:pt x="0" y="14"/>
                    </a:moveTo>
                    <a:lnTo>
                      <a:pt x="2" y="24"/>
                    </a:lnTo>
                    <a:lnTo>
                      <a:pt x="43" y="0"/>
                    </a:lnTo>
                    <a:lnTo>
                      <a:pt x="12" y="7"/>
                    </a:lnTo>
                    <a:lnTo>
                      <a:pt x="0" y="14"/>
                    </a:lnTo>
                  </a:path>
                </a:pathLst>
              </a:custGeom>
              <a:grpFill/>
              <a:ln w="9525" cap="rnd">
                <a:solidFill>
                  <a:srgbClr val="C6C6C6"/>
                </a:solidFill>
                <a:round/>
                <a:headEnd/>
                <a:tailEnd/>
              </a:ln>
            </p:spPr>
            <p:txBody>
              <a:bodyPr lIns="100584" tIns="50292" rIns="100584" bIns="50292"/>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noFill/>
                  <a:effectLst/>
                  <a:uLnTx/>
                  <a:uFillTx/>
                  <a:latin typeface="Times New Roman"/>
                  <a:ea typeface="ＭＳ Ｐゴシック" charset="0"/>
                </a:endParaRPr>
              </a:p>
            </p:txBody>
          </p:sp>
          <p:sp>
            <p:nvSpPr>
              <p:cNvPr id="182" name="Freeform 178">
                <a:extLst>
                  <a:ext uri="{FF2B5EF4-FFF2-40B4-BE49-F238E27FC236}">
                    <a16:creationId xmlns:a16="http://schemas.microsoft.com/office/drawing/2014/main" id="{CDD49AAA-52C1-799E-9BBD-A677EA5563E3}"/>
                  </a:ext>
                </a:extLst>
              </p:cNvPr>
              <p:cNvSpPr>
                <a:spLocks/>
              </p:cNvSpPr>
              <p:nvPr/>
            </p:nvSpPr>
            <p:spPr bwMode="gray">
              <a:xfrm>
                <a:off x="7594801" y="4401093"/>
                <a:ext cx="179208" cy="170303"/>
              </a:xfrm>
              <a:custGeom>
                <a:avLst/>
                <a:gdLst>
                  <a:gd name="T0" fmla="*/ 0 w 130"/>
                  <a:gd name="T1" fmla="*/ 2147483647 h 107"/>
                  <a:gd name="T2" fmla="*/ 2147483647 w 130"/>
                  <a:gd name="T3" fmla="*/ 2147483647 h 107"/>
                  <a:gd name="T4" fmla="*/ 2147483647 w 130"/>
                  <a:gd name="T5" fmla="*/ 2147483647 h 107"/>
                  <a:gd name="T6" fmla="*/ 2147483647 w 130"/>
                  <a:gd name="T7" fmla="*/ 2147483647 h 107"/>
                  <a:gd name="T8" fmla="*/ 2147483647 w 130"/>
                  <a:gd name="T9" fmla="*/ 2147483647 h 107"/>
                  <a:gd name="T10" fmla="*/ 2147483647 w 130"/>
                  <a:gd name="T11" fmla="*/ 2147483647 h 107"/>
                  <a:gd name="T12" fmla="*/ 2147483647 w 130"/>
                  <a:gd name="T13" fmla="*/ 2147483647 h 107"/>
                  <a:gd name="T14" fmla="*/ 2147483647 w 130"/>
                  <a:gd name="T15" fmla="*/ 2147483647 h 107"/>
                  <a:gd name="T16" fmla="*/ 2147483647 w 130"/>
                  <a:gd name="T17" fmla="*/ 2147483647 h 107"/>
                  <a:gd name="T18" fmla="*/ 2147483647 w 130"/>
                  <a:gd name="T19" fmla="*/ 2147483647 h 107"/>
                  <a:gd name="T20" fmla="*/ 2147483647 w 130"/>
                  <a:gd name="T21" fmla="*/ 2147483647 h 107"/>
                  <a:gd name="T22" fmla="*/ 2147483647 w 130"/>
                  <a:gd name="T23" fmla="*/ 2147483647 h 107"/>
                  <a:gd name="T24" fmla="*/ 2147483647 w 130"/>
                  <a:gd name="T25" fmla="*/ 2147483647 h 107"/>
                  <a:gd name="T26" fmla="*/ 2147483647 w 130"/>
                  <a:gd name="T27" fmla="*/ 2147483647 h 107"/>
                  <a:gd name="T28" fmla="*/ 2147483647 w 130"/>
                  <a:gd name="T29" fmla="*/ 2147483647 h 107"/>
                  <a:gd name="T30" fmla="*/ 2147483647 w 130"/>
                  <a:gd name="T31" fmla="*/ 2147483647 h 107"/>
                  <a:gd name="T32" fmla="*/ 2147483647 w 130"/>
                  <a:gd name="T33" fmla="*/ 2147483647 h 107"/>
                  <a:gd name="T34" fmla="*/ 2147483647 w 130"/>
                  <a:gd name="T35" fmla="*/ 2147483647 h 107"/>
                  <a:gd name="T36" fmla="*/ 2147483647 w 130"/>
                  <a:gd name="T37" fmla="*/ 0 h 107"/>
                  <a:gd name="T38" fmla="*/ 0 w 130"/>
                  <a:gd name="T39" fmla="*/ 2147483647 h 10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30"/>
                  <a:gd name="T61" fmla="*/ 0 h 107"/>
                  <a:gd name="T62" fmla="*/ 130 w 130"/>
                  <a:gd name="T63" fmla="*/ 107 h 107"/>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30" h="107">
                    <a:moveTo>
                      <a:pt x="0" y="13"/>
                    </a:moveTo>
                    <a:lnTo>
                      <a:pt x="18" y="23"/>
                    </a:lnTo>
                    <a:lnTo>
                      <a:pt x="35" y="22"/>
                    </a:lnTo>
                    <a:lnTo>
                      <a:pt x="13" y="28"/>
                    </a:lnTo>
                    <a:lnTo>
                      <a:pt x="25" y="46"/>
                    </a:lnTo>
                    <a:lnTo>
                      <a:pt x="35" y="32"/>
                    </a:lnTo>
                    <a:lnTo>
                      <a:pt x="44" y="46"/>
                    </a:lnTo>
                    <a:lnTo>
                      <a:pt x="91" y="61"/>
                    </a:lnTo>
                    <a:lnTo>
                      <a:pt x="102" y="87"/>
                    </a:lnTo>
                    <a:lnTo>
                      <a:pt x="93" y="86"/>
                    </a:lnTo>
                    <a:lnTo>
                      <a:pt x="85" y="98"/>
                    </a:lnTo>
                    <a:lnTo>
                      <a:pt x="114" y="94"/>
                    </a:lnTo>
                    <a:lnTo>
                      <a:pt x="129" y="106"/>
                    </a:lnTo>
                    <a:lnTo>
                      <a:pt x="127" y="26"/>
                    </a:lnTo>
                    <a:lnTo>
                      <a:pt x="87" y="13"/>
                    </a:lnTo>
                    <a:lnTo>
                      <a:pt x="54" y="36"/>
                    </a:lnTo>
                    <a:lnTo>
                      <a:pt x="41" y="24"/>
                    </a:lnTo>
                    <a:lnTo>
                      <a:pt x="38" y="5"/>
                    </a:lnTo>
                    <a:lnTo>
                      <a:pt x="18" y="0"/>
                    </a:lnTo>
                    <a:lnTo>
                      <a:pt x="0" y="13"/>
                    </a:lnTo>
                  </a:path>
                </a:pathLst>
              </a:custGeom>
              <a:grpFill/>
              <a:ln w="9525" cap="rnd">
                <a:solidFill>
                  <a:srgbClr val="C6C6C6"/>
                </a:solidFill>
                <a:round/>
                <a:headEnd/>
                <a:tailEnd/>
              </a:ln>
            </p:spPr>
            <p:txBody>
              <a:bodyPr lIns="100584" tIns="50292" rIns="100584" bIns="50292"/>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noFill/>
                  <a:effectLst/>
                  <a:uLnTx/>
                  <a:uFillTx/>
                  <a:latin typeface="Times New Roman"/>
                  <a:ea typeface="ＭＳ Ｐゴシック" charset="0"/>
                </a:endParaRPr>
              </a:p>
            </p:txBody>
          </p:sp>
          <p:sp>
            <p:nvSpPr>
              <p:cNvPr id="183" name="Freeform 179">
                <a:extLst>
                  <a:ext uri="{FF2B5EF4-FFF2-40B4-BE49-F238E27FC236}">
                    <a16:creationId xmlns:a16="http://schemas.microsoft.com/office/drawing/2014/main" id="{3250A5FD-0564-694E-D6CF-2CFAC4EA796B}"/>
                  </a:ext>
                </a:extLst>
              </p:cNvPr>
              <p:cNvSpPr>
                <a:spLocks/>
              </p:cNvSpPr>
              <p:nvPr/>
            </p:nvSpPr>
            <p:spPr bwMode="gray">
              <a:xfrm>
                <a:off x="7602594" y="4531325"/>
                <a:ext cx="23375" cy="25601"/>
              </a:xfrm>
              <a:custGeom>
                <a:avLst/>
                <a:gdLst>
                  <a:gd name="T0" fmla="*/ 0 w 17"/>
                  <a:gd name="T1" fmla="*/ 2147483647 h 17"/>
                  <a:gd name="T2" fmla="*/ 2147483647 w 17"/>
                  <a:gd name="T3" fmla="*/ 0 h 17"/>
                  <a:gd name="T4" fmla="*/ 2147483647 w 17"/>
                  <a:gd name="T5" fmla="*/ 2147483647 h 17"/>
                  <a:gd name="T6" fmla="*/ 0 w 17"/>
                  <a:gd name="T7" fmla="*/ 2147483647 h 17"/>
                  <a:gd name="T8" fmla="*/ 0 60000 65536"/>
                  <a:gd name="T9" fmla="*/ 0 60000 65536"/>
                  <a:gd name="T10" fmla="*/ 0 60000 65536"/>
                  <a:gd name="T11" fmla="*/ 0 60000 65536"/>
                  <a:gd name="T12" fmla="*/ 0 w 17"/>
                  <a:gd name="T13" fmla="*/ 0 h 17"/>
                  <a:gd name="T14" fmla="*/ 17 w 17"/>
                  <a:gd name="T15" fmla="*/ 17 h 17"/>
                </a:gdLst>
                <a:ahLst/>
                <a:cxnLst>
                  <a:cxn ang="T8">
                    <a:pos x="T0" y="T1"/>
                  </a:cxn>
                  <a:cxn ang="T9">
                    <a:pos x="T2" y="T3"/>
                  </a:cxn>
                  <a:cxn ang="T10">
                    <a:pos x="T4" y="T5"/>
                  </a:cxn>
                  <a:cxn ang="T11">
                    <a:pos x="T6" y="T7"/>
                  </a:cxn>
                </a:cxnLst>
                <a:rect l="T12" t="T13" r="T14" b="T15"/>
                <a:pathLst>
                  <a:path w="17" h="17">
                    <a:moveTo>
                      <a:pt x="0" y="16"/>
                    </a:moveTo>
                    <a:lnTo>
                      <a:pt x="10" y="0"/>
                    </a:lnTo>
                    <a:lnTo>
                      <a:pt x="16" y="7"/>
                    </a:lnTo>
                    <a:lnTo>
                      <a:pt x="0" y="16"/>
                    </a:lnTo>
                  </a:path>
                </a:pathLst>
              </a:custGeom>
              <a:grpFill/>
              <a:ln w="9525" cap="rnd">
                <a:solidFill>
                  <a:srgbClr val="C6C6C6"/>
                </a:solidFill>
                <a:round/>
                <a:headEnd/>
                <a:tailEnd/>
              </a:ln>
            </p:spPr>
            <p:txBody>
              <a:bodyPr lIns="100584" tIns="50292" rIns="100584" bIns="50292"/>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noFill/>
                  <a:effectLst/>
                  <a:uLnTx/>
                  <a:uFillTx/>
                  <a:latin typeface="Times New Roman"/>
                  <a:ea typeface="ＭＳ Ｐゴシック" charset="0"/>
                </a:endParaRPr>
              </a:p>
            </p:txBody>
          </p:sp>
          <p:sp>
            <p:nvSpPr>
              <p:cNvPr id="184" name="Freeform 180">
                <a:extLst>
                  <a:ext uri="{FF2B5EF4-FFF2-40B4-BE49-F238E27FC236}">
                    <a16:creationId xmlns:a16="http://schemas.microsoft.com/office/drawing/2014/main" id="{B0095985-FAE4-8EE0-00B5-4C801B851D37}"/>
                  </a:ext>
                </a:extLst>
              </p:cNvPr>
              <p:cNvSpPr>
                <a:spLocks/>
              </p:cNvSpPr>
              <p:nvPr/>
            </p:nvSpPr>
            <p:spPr bwMode="gray">
              <a:xfrm>
                <a:off x="6239053" y="3904653"/>
                <a:ext cx="130232" cy="169190"/>
              </a:xfrm>
              <a:custGeom>
                <a:avLst/>
                <a:gdLst>
                  <a:gd name="T0" fmla="*/ 0 w 94"/>
                  <a:gd name="T1" fmla="*/ 2147483647 h 107"/>
                  <a:gd name="T2" fmla="*/ 2147483647 w 94"/>
                  <a:gd name="T3" fmla="*/ 2147483647 h 107"/>
                  <a:gd name="T4" fmla="*/ 2147483647 w 94"/>
                  <a:gd name="T5" fmla="*/ 2147483647 h 107"/>
                  <a:gd name="T6" fmla="*/ 2147483647 w 94"/>
                  <a:gd name="T7" fmla="*/ 2147483647 h 107"/>
                  <a:gd name="T8" fmla="*/ 2147483647 w 94"/>
                  <a:gd name="T9" fmla="*/ 2147483647 h 107"/>
                  <a:gd name="T10" fmla="*/ 2147483647 w 94"/>
                  <a:gd name="T11" fmla="*/ 2147483647 h 107"/>
                  <a:gd name="T12" fmla="*/ 2147483647 w 94"/>
                  <a:gd name="T13" fmla="*/ 2147483647 h 107"/>
                  <a:gd name="T14" fmla="*/ 2147483647 w 94"/>
                  <a:gd name="T15" fmla="*/ 2147483647 h 107"/>
                  <a:gd name="T16" fmla="*/ 2147483647 w 94"/>
                  <a:gd name="T17" fmla="*/ 0 h 107"/>
                  <a:gd name="T18" fmla="*/ 2147483647 w 94"/>
                  <a:gd name="T19" fmla="*/ 0 h 107"/>
                  <a:gd name="T20" fmla="*/ 2147483647 w 94"/>
                  <a:gd name="T21" fmla="*/ 2147483647 h 107"/>
                  <a:gd name="T22" fmla="*/ 2147483647 w 94"/>
                  <a:gd name="T23" fmla="*/ 2147483647 h 107"/>
                  <a:gd name="T24" fmla="*/ 2147483647 w 94"/>
                  <a:gd name="T25" fmla="*/ 2147483647 h 107"/>
                  <a:gd name="T26" fmla="*/ 2147483647 w 94"/>
                  <a:gd name="T27" fmla="*/ 2147483647 h 107"/>
                  <a:gd name="T28" fmla="*/ 0 w 94"/>
                  <a:gd name="T29" fmla="*/ 2147483647 h 10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94"/>
                  <a:gd name="T46" fmla="*/ 0 h 107"/>
                  <a:gd name="T47" fmla="*/ 94 w 94"/>
                  <a:gd name="T48" fmla="*/ 107 h 10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94" h="107">
                    <a:moveTo>
                      <a:pt x="0" y="74"/>
                    </a:moveTo>
                    <a:lnTo>
                      <a:pt x="12" y="106"/>
                    </a:lnTo>
                    <a:lnTo>
                      <a:pt x="34" y="100"/>
                    </a:lnTo>
                    <a:lnTo>
                      <a:pt x="69" y="74"/>
                    </a:lnTo>
                    <a:lnTo>
                      <a:pt x="69" y="60"/>
                    </a:lnTo>
                    <a:lnTo>
                      <a:pt x="92" y="38"/>
                    </a:lnTo>
                    <a:lnTo>
                      <a:pt x="93" y="29"/>
                    </a:lnTo>
                    <a:lnTo>
                      <a:pt x="81" y="16"/>
                    </a:lnTo>
                    <a:lnTo>
                      <a:pt x="51" y="0"/>
                    </a:lnTo>
                    <a:lnTo>
                      <a:pt x="44" y="0"/>
                    </a:lnTo>
                    <a:lnTo>
                      <a:pt x="49" y="9"/>
                    </a:lnTo>
                    <a:lnTo>
                      <a:pt x="38" y="27"/>
                    </a:lnTo>
                    <a:lnTo>
                      <a:pt x="44" y="35"/>
                    </a:lnTo>
                    <a:lnTo>
                      <a:pt x="35" y="62"/>
                    </a:lnTo>
                    <a:lnTo>
                      <a:pt x="0" y="74"/>
                    </a:lnTo>
                  </a:path>
                </a:pathLst>
              </a:custGeom>
              <a:grpFill/>
              <a:ln w="9525" cap="rnd">
                <a:solidFill>
                  <a:srgbClr val="C6C6C6"/>
                </a:solidFill>
                <a:round/>
                <a:headEnd/>
                <a:tailEnd/>
              </a:ln>
            </p:spPr>
            <p:txBody>
              <a:bodyPr lIns="100584" tIns="50292" rIns="100584" bIns="50292"/>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noFill/>
                  <a:effectLst/>
                  <a:uLnTx/>
                  <a:uFillTx/>
                  <a:latin typeface="Times New Roman"/>
                  <a:ea typeface="ＭＳ Ｐゴシック" charset="0"/>
                </a:endParaRPr>
              </a:p>
            </p:txBody>
          </p:sp>
          <p:sp>
            <p:nvSpPr>
              <p:cNvPr id="185" name="Freeform 181">
                <a:extLst>
                  <a:ext uri="{FF2B5EF4-FFF2-40B4-BE49-F238E27FC236}">
                    <a16:creationId xmlns:a16="http://schemas.microsoft.com/office/drawing/2014/main" id="{85A98019-0ED6-16A3-6F41-9B0731868E52}"/>
                  </a:ext>
                </a:extLst>
              </p:cNvPr>
              <p:cNvSpPr>
                <a:spLocks/>
              </p:cNvSpPr>
              <p:nvPr/>
            </p:nvSpPr>
            <p:spPr bwMode="gray">
              <a:xfrm>
                <a:off x="5940743" y="3754385"/>
                <a:ext cx="363981" cy="338382"/>
              </a:xfrm>
              <a:custGeom>
                <a:avLst/>
                <a:gdLst>
                  <a:gd name="T0" fmla="*/ 0 w 261"/>
                  <a:gd name="T1" fmla="*/ 2147483647 h 215"/>
                  <a:gd name="T2" fmla="*/ 2147483647 w 261"/>
                  <a:gd name="T3" fmla="*/ 2147483647 h 215"/>
                  <a:gd name="T4" fmla="*/ 2147483647 w 261"/>
                  <a:gd name="T5" fmla="*/ 2147483647 h 215"/>
                  <a:gd name="T6" fmla="*/ 2147483647 w 261"/>
                  <a:gd name="T7" fmla="*/ 2147483647 h 215"/>
                  <a:gd name="T8" fmla="*/ 2147483647 w 261"/>
                  <a:gd name="T9" fmla="*/ 2147483647 h 215"/>
                  <a:gd name="T10" fmla="*/ 2147483647 w 261"/>
                  <a:gd name="T11" fmla="*/ 2147483647 h 215"/>
                  <a:gd name="T12" fmla="*/ 2147483647 w 261"/>
                  <a:gd name="T13" fmla="*/ 0 h 215"/>
                  <a:gd name="T14" fmla="*/ 2147483647 w 261"/>
                  <a:gd name="T15" fmla="*/ 2147483647 h 215"/>
                  <a:gd name="T16" fmla="*/ 2147483647 w 261"/>
                  <a:gd name="T17" fmla="*/ 2147483647 h 215"/>
                  <a:gd name="T18" fmla="*/ 2147483647 w 261"/>
                  <a:gd name="T19" fmla="*/ 2147483647 h 215"/>
                  <a:gd name="T20" fmla="*/ 2147483647 w 261"/>
                  <a:gd name="T21" fmla="*/ 2147483647 h 215"/>
                  <a:gd name="T22" fmla="*/ 2147483647 w 261"/>
                  <a:gd name="T23" fmla="*/ 2147483647 h 215"/>
                  <a:gd name="T24" fmla="*/ 2147483647 w 261"/>
                  <a:gd name="T25" fmla="*/ 2147483647 h 215"/>
                  <a:gd name="T26" fmla="*/ 2147483647 w 261"/>
                  <a:gd name="T27" fmla="*/ 2147483647 h 215"/>
                  <a:gd name="T28" fmla="*/ 2147483647 w 261"/>
                  <a:gd name="T29" fmla="*/ 2147483647 h 215"/>
                  <a:gd name="T30" fmla="*/ 2147483647 w 261"/>
                  <a:gd name="T31" fmla="*/ 2147483647 h 215"/>
                  <a:gd name="T32" fmla="*/ 2147483647 w 261"/>
                  <a:gd name="T33" fmla="*/ 2147483647 h 215"/>
                  <a:gd name="T34" fmla="*/ 2147483647 w 261"/>
                  <a:gd name="T35" fmla="*/ 2147483647 h 215"/>
                  <a:gd name="T36" fmla="*/ 2147483647 w 261"/>
                  <a:gd name="T37" fmla="*/ 2147483647 h 215"/>
                  <a:gd name="T38" fmla="*/ 2147483647 w 261"/>
                  <a:gd name="T39" fmla="*/ 2147483647 h 215"/>
                  <a:gd name="T40" fmla="*/ 2147483647 w 261"/>
                  <a:gd name="T41" fmla="*/ 2147483647 h 215"/>
                  <a:gd name="T42" fmla="*/ 2147483647 w 261"/>
                  <a:gd name="T43" fmla="*/ 2147483647 h 215"/>
                  <a:gd name="T44" fmla="*/ 2147483647 w 261"/>
                  <a:gd name="T45" fmla="*/ 2147483647 h 215"/>
                  <a:gd name="T46" fmla="*/ 2147483647 w 261"/>
                  <a:gd name="T47" fmla="*/ 2147483647 h 215"/>
                  <a:gd name="T48" fmla="*/ 2147483647 w 261"/>
                  <a:gd name="T49" fmla="*/ 2147483647 h 215"/>
                  <a:gd name="T50" fmla="*/ 2147483647 w 261"/>
                  <a:gd name="T51" fmla="*/ 2147483647 h 215"/>
                  <a:gd name="T52" fmla="*/ 2147483647 w 261"/>
                  <a:gd name="T53" fmla="*/ 2147483647 h 215"/>
                  <a:gd name="T54" fmla="*/ 2147483647 w 261"/>
                  <a:gd name="T55" fmla="*/ 2147483647 h 215"/>
                  <a:gd name="T56" fmla="*/ 0 w 261"/>
                  <a:gd name="T57" fmla="*/ 2147483647 h 21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61"/>
                  <a:gd name="T88" fmla="*/ 0 h 215"/>
                  <a:gd name="T89" fmla="*/ 261 w 261"/>
                  <a:gd name="T90" fmla="*/ 215 h 21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61" h="215">
                    <a:moveTo>
                      <a:pt x="0" y="56"/>
                    </a:moveTo>
                    <a:lnTo>
                      <a:pt x="4" y="36"/>
                    </a:lnTo>
                    <a:lnTo>
                      <a:pt x="16" y="41"/>
                    </a:lnTo>
                    <a:lnTo>
                      <a:pt x="34" y="28"/>
                    </a:lnTo>
                    <a:lnTo>
                      <a:pt x="41" y="21"/>
                    </a:lnTo>
                    <a:lnTo>
                      <a:pt x="28" y="9"/>
                    </a:lnTo>
                    <a:lnTo>
                      <a:pt x="56" y="0"/>
                    </a:lnTo>
                    <a:lnTo>
                      <a:pt x="111" y="24"/>
                    </a:lnTo>
                    <a:lnTo>
                      <a:pt x="112" y="33"/>
                    </a:lnTo>
                    <a:lnTo>
                      <a:pt x="124" y="40"/>
                    </a:lnTo>
                    <a:lnTo>
                      <a:pt x="135" y="45"/>
                    </a:lnTo>
                    <a:lnTo>
                      <a:pt x="146" y="41"/>
                    </a:lnTo>
                    <a:lnTo>
                      <a:pt x="169" y="48"/>
                    </a:lnTo>
                    <a:lnTo>
                      <a:pt x="199" y="98"/>
                    </a:lnTo>
                    <a:lnTo>
                      <a:pt x="203" y="100"/>
                    </a:lnTo>
                    <a:lnTo>
                      <a:pt x="214" y="121"/>
                    </a:lnTo>
                    <a:lnTo>
                      <a:pt x="253" y="124"/>
                    </a:lnTo>
                    <a:lnTo>
                      <a:pt x="260" y="133"/>
                    </a:lnTo>
                    <a:lnTo>
                      <a:pt x="250" y="159"/>
                    </a:lnTo>
                    <a:lnTo>
                      <a:pt x="214" y="172"/>
                    </a:lnTo>
                    <a:lnTo>
                      <a:pt x="175" y="180"/>
                    </a:lnTo>
                    <a:lnTo>
                      <a:pt x="142" y="214"/>
                    </a:lnTo>
                    <a:lnTo>
                      <a:pt x="142" y="202"/>
                    </a:lnTo>
                    <a:lnTo>
                      <a:pt x="121" y="193"/>
                    </a:lnTo>
                    <a:lnTo>
                      <a:pt x="98" y="203"/>
                    </a:lnTo>
                    <a:lnTo>
                      <a:pt x="76" y="164"/>
                    </a:lnTo>
                    <a:lnTo>
                      <a:pt x="58" y="150"/>
                    </a:lnTo>
                    <a:lnTo>
                      <a:pt x="46" y="110"/>
                    </a:lnTo>
                    <a:lnTo>
                      <a:pt x="0" y="56"/>
                    </a:lnTo>
                  </a:path>
                </a:pathLst>
              </a:custGeom>
              <a:solidFill>
                <a:srgbClr val="415364"/>
              </a:solidFill>
              <a:ln w="9525" cap="rnd">
                <a:solidFill>
                  <a:srgbClr val="C6C6C6"/>
                </a:solidFill>
                <a:round/>
                <a:headEnd/>
                <a:tailEnd/>
              </a:ln>
            </p:spPr>
            <p:txBody>
              <a:bodyPr lIns="100584" tIns="50292" rIns="100584" bIns="50292"/>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noFill/>
                  <a:effectLst/>
                  <a:uLnTx/>
                  <a:uFillTx/>
                  <a:latin typeface="Times New Roman"/>
                  <a:ea typeface="ＭＳ Ｐゴシック" charset="0"/>
                </a:endParaRPr>
              </a:p>
            </p:txBody>
          </p:sp>
          <p:sp>
            <p:nvSpPr>
              <p:cNvPr id="186" name="Freeform 182">
                <a:extLst>
                  <a:ext uri="{FF2B5EF4-FFF2-40B4-BE49-F238E27FC236}">
                    <a16:creationId xmlns:a16="http://schemas.microsoft.com/office/drawing/2014/main" id="{70281CA1-14FD-B4C5-64BA-65CD0EFD0D39}"/>
                  </a:ext>
                </a:extLst>
              </p:cNvPr>
              <p:cNvSpPr>
                <a:spLocks/>
              </p:cNvSpPr>
              <p:nvPr/>
            </p:nvSpPr>
            <p:spPr bwMode="gray">
              <a:xfrm>
                <a:off x="5954100" y="3644188"/>
                <a:ext cx="124666" cy="110196"/>
              </a:xfrm>
              <a:custGeom>
                <a:avLst/>
                <a:gdLst>
                  <a:gd name="T0" fmla="*/ 0 w 89"/>
                  <a:gd name="T1" fmla="*/ 2147483647 h 69"/>
                  <a:gd name="T2" fmla="*/ 0 w 89"/>
                  <a:gd name="T3" fmla="*/ 2147483647 h 69"/>
                  <a:gd name="T4" fmla="*/ 2147483647 w 89"/>
                  <a:gd name="T5" fmla="*/ 2147483647 h 69"/>
                  <a:gd name="T6" fmla="*/ 2147483647 w 89"/>
                  <a:gd name="T7" fmla="*/ 2147483647 h 69"/>
                  <a:gd name="T8" fmla="*/ 2147483647 w 89"/>
                  <a:gd name="T9" fmla="*/ 2147483647 h 69"/>
                  <a:gd name="T10" fmla="*/ 2147483647 w 89"/>
                  <a:gd name="T11" fmla="*/ 2147483647 h 69"/>
                  <a:gd name="T12" fmla="*/ 2147483647 w 89"/>
                  <a:gd name="T13" fmla="*/ 0 h 69"/>
                  <a:gd name="T14" fmla="*/ 2147483647 w 89"/>
                  <a:gd name="T15" fmla="*/ 2147483647 h 69"/>
                  <a:gd name="T16" fmla="*/ 2147483647 w 89"/>
                  <a:gd name="T17" fmla="*/ 2147483647 h 69"/>
                  <a:gd name="T18" fmla="*/ 2147483647 w 89"/>
                  <a:gd name="T19" fmla="*/ 2147483647 h 69"/>
                  <a:gd name="T20" fmla="*/ 2147483647 w 89"/>
                  <a:gd name="T21" fmla="*/ 2147483647 h 69"/>
                  <a:gd name="T22" fmla="*/ 0 w 89"/>
                  <a:gd name="T23" fmla="*/ 2147483647 h 6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9"/>
                  <a:gd name="T37" fmla="*/ 0 h 69"/>
                  <a:gd name="T38" fmla="*/ 89 w 89"/>
                  <a:gd name="T39" fmla="*/ 69 h 6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9" h="69">
                    <a:moveTo>
                      <a:pt x="0" y="61"/>
                    </a:moveTo>
                    <a:lnTo>
                      <a:pt x="0" y="55"/>
                    </a:lnTo>
                    <a:lnTo>
                      <a:pt x="12" y="42"/>
                    </a:lnTo>
                    <a:lnTo>
                      <a:pt x="6" y="35"/>
                    </a:lnTo>
                    <a:lnTo>
                      <a:pt x="5" y="18"/>
                    </a:lnTo>
                    <a:lnTo>
                      <a:pt x="12" y="4"/>
                    </a:lnTo>
                    <a:lnTo>
                      <a:pt x="88" y="0"/>
                    </a:lnTo>
                    <a:lnTo>
                      <a:pt x="73" y="11"/>
                    </a:lnTo>
                    <a:lnTo>
                      <a:pt x="70" y="37"/>
                    </a:lnTo>
                    <a:lnTo>
                      <a:pt x="39" y="52"/>
                    </a:lnTo>
                    <a:lnTo>
                      <a:pt x="11" y="68"/>
                    </a:lnTo>
                    <a:lnTo>
                      <a:pt x="0" y="61"/>
                    </a:lnTo>
                  </a:path>
                </a:pathLst>
              </a:custGeom>
              <a:grpFill/>
              <a:ln w="9525" cap="rnd">
                <a:solidFill>
                  <a:srgbClr val="C6C6C6"/>
                </a:solidFill>
                <a:round/>
                <a:headEnd/>
                <a:tailEnd/>
              </a:ln>
            </p:spPr>
            <p:txBody>
              <a:bodyPr lIns="100584" tIns="50292" rIns="100584" bIns="50292"/>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noFill/>
                  <a:effectLst/>
                  <a:uLnTx/>
                  <a:uFillTx/>
                  <a:latin typeface="Times New Roman"/>
                  <a:ea typeface="ＭＳ Ｐゴシック" charset="0"/>
                </a:endParaRPr>
              </a:p>
            </p:txBody>
          </p:sp>
          <p:sp>
            <p:nvSpPr>
              <p:cNvPr id="187" name="Freeform 183">
                <a:extLst>
                  <a:ext uri="{FF2B5EF4-FFF2-40B4-BE49-F238E27FC236}">
                    <a16:creationId xmlns:a16="http://schemas.microsoft.com/office/drawing/2014/main" id="{61D2DBFF-4812-0D96-F11D-20CC74FE0FC9}"/>
                  </a:ext>
                </a:extLst>
              </p:cNvPr>
              <p:cNvSpPr>
                <a:spLocks/>
              </p:cNvSpPr>
              <p:nvPr/>
            </p:nvSpPr>
            <p:spPr bwMode="gray">
              <a:xfrm>
                <a:off x="5171595" y="3210081"/>
                <a:ext cx="69012" cy="94614"/>
              </a:xfrm>
              <a:custGeom>
                <a:avLst/>
                <a:gdLst>
                  <a:gd name="T0" fmla="*/ 0 w 50"/>
                  <a:gd name="T1" fmla="*/ 2147483647 h 60"/>
                  <a:gd name="T2" fmla="*/ 2147483647 w 50"/>
                  <a:gd name="T3" fmla="*/ 2147483647 h 60"/>
                  <a:gd name="T4" fmla="*/ 0 w 50"/>
                  <a:gd name="T5" fmla="*/ 2147483647 h 60"/>
                  <a:gd name="T6" fmla="*/ 2147483647 w 50"/>
                  <a:gd name="T7" fmla="*/ 2147483647 h 60"/>
                  <a:gd name="T8" fmla="*/ 2147483647 w 50"/>
                  <a:gd name="T9" fmla="*/ 2147483647 h 60"/>
                  <a:gd name="T10" fmla="*/ 2147483647 w 50"/>
                  <a:gd name="T11" fmla="*/ 2147483647 h 60"/>
                  <a:gd name="T12" fmla="*/ 2147483647 w 50"/>
                  <a:gd name="T13" fmla="*/ 2147483647 h 60"/>
                  <a:gd name="T14" fmla="*/ 2147483647 w 50"/>
                  <a:gd name="T15" fmla="*/ 2147483647 h 60"/>
                  <a:gd name="T16" fmla="*/ 2147483647 w 50"/>
                  <a:gd name="T17" fmla="*/ 2147483647 h 60"/>
                  <a:gd name="T18" fmla="*/ 2147483647 w 50"/>
                  <a:gd name="T19" fmla="*/ 0 h 60"/>
                  <a:gd name="T20" fmla="*/ 2147483647 w 50"/>
                  <a:gd name="T21" fmla="*/ 2147483647 h 60"/>
                  <a:gd name="T22" fmla="*/ 0 w 50"/>
                  <a:gd name="T23" fmla="*/ 2147483647 h 60"/>
                  <a:gd name="T24" fmla="*/ 2147483647 w 50"/>
                  <a:gd name="T25" fmla="*/ 2147483647 h 60"/>
                  <a:gd name="T26" fmla="*/ 2147483647 w 50"/>
                  <a:gd name="T27" fmla="*/ 2147483647 h 60"/>
                  <a:gd name="T28" fmla="*/ 2147483647 w 50"/>
                  <a:gd name="T29" fmla="*/ 2147483647 h 60"/>
                  <a:gd name="T30" fmla="*/ 2147483647 w 50"/>
                  <a:gd name="T31" fmla="*/ 2147483647 h 60"/>
                  <a:gd name="T32" fmla="*/ 2147483647 w 50"/>
                  <a:gd name="T33" fmla="*/ 2147483647 h 60"/>
                  <a:gd name="T34" fmla="*/ 0 w 50"/>
                  <a:gd name="T35" fmla="*/ 2147483647 h 6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0"/>
                  <a:gd name="T55" fmla="*/ 0 h 60"/>
                  <a:gd name="T56" fmla="*/ 50 w 50"/>
                  <a:gd name="T57" fmla="*/ 60 h 6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0" h="60">
                    <a:moveTo>
                      <a:pt x="0" y="49"/>
                    </a:moveTo>
                    <a:lnTo>
                      <a:pt x="5" y="54"/>
                    </a:lnTo>
                    <a:lnTo>
                      <a:pt x="0" y="59"/>
                    </a:lnTo>
                    <a:lnTo>
                      <a:pt x="45" y="50"/>
                    </a:lnTo>
                    <a:lnTo>
                      <a:pt x="49" y="19"/>
                    </a:lnTo>
                    <a:lnTo>
                      <a:pt x="43" y="11"/>
                    </a:lnTo>
                    <a:lnTo>
                      <a:pt x="30" y="16"/>
                    </a:lnTo>
                    <a:lnTo>
                      <a:pt x="24" y="10"/>
                    </a:lnTo>
                    <a:lnTo>
                      <a:pt x="31" y="3"/>
                    </a:lnTo>
                    <a:lnTo>
                      <a:pt x="24" y="0"/>
                    </a:lnTo>
                    <a:lnTo>
                      <a:pt x="20" y="15"/>
                    </a:lnTo>
                    <a:lnTo>
                      <a:pt x="0" y="19"/>
                    </a:lnTo>
                    <a:lnTo>
                      <a:pt x="7" y="22"/>
                    </a:lnTo>
                    <a:lnTo>
                      <a:pt x="2" y="30"/>
                    </a:lnTo>
                    <a:lnTo>
                      <a:pt x="16" y="33"/>
                    </a:lnTo>
                    <a:lnTo>
                      <a:pt x="4" y="44"/>
                    </a:lnTo>
                    <a:lnTo>
                      <a:pt x="16" y="41"/>
                    </a:lnTo>
                    <a:lnTo>
                      <a:pt x="0" y="49"/>
                    </a:lnTo>
                  </a:path>
                </a:pathLst>
              </a:custGeom>
              <a:grpFill/>
              <a:ln w="9525" cap="rnd">
                <a:solidFill>
                  <a:srgbClr val="C6C6C6"/>
                </a:solidFill>
                <a:round/>
                <a:headEnd/>
                <a:tailEnd/>
              </a:ln>
            </p:spPr>
            <p:txBody>
              <a:bodyPr lIns="100584" tIns="50292" rIns="100584" bIns="50292"/>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noFill/>
                  <a:effectLst/>
                  <a:uLnTx/>
                  <a:uFillTx/>
                  <a:latin typeface="Times New Roman"/>
                  <a:ea typeface="ＭＳ Ｐゴシック" charset="0"/>
                </a:endParaRPr>
              </a:p>
            </p:txBody>
          </p:sp>
          <p:sp>
            <p:nvSpPr>
              <p:cNvPr id="188" name="Freeform 184">
                <a:extLst>
                  <a:ext uri="{FF2B5EF4-FFF2-40B4-BE49-F238E27FC236}">
                    <a16:creationId xmlns:a16="http://schemas.microsoft.com/office/drawing/2014/main" id="{4DB0FAC3-0317-C186-295C-380D9D07070D}"/>
                  </a:ext>
                </a:extLst>
              </p:cNvPr>
              <p:cNvSpPr>
                <a:spLocks/>
              </p:cNvSpPr>
              <p:nvPr/>
            </p:nvSpPr>
            <p:spPr bwMode="gray">
              <a:xfrm>
                <a:off x="5243946" y="3112129"/>
                <a:ext cx="133571" cy="232638"/>
              </a:xfrm>
              <a:custGeom>
                <a:avLst/>
                <a:gdLst>
                  <a:gd name="T0" fmla="*/ 0 w 96"/>
                  <a:gd name="T1" fmla="*/ 2147483647 h 145"/>
                  <a:gd name="T2" fmla="*/ 2147483647 w 96"/>
                  <a:gd name="T3" fmla="*/ 2147483647 h 145"/>
                  <a:gd name="T4" fmla="*/ 2147483647 w 96"/>
                  <a:gd name="T5" fmla="*/ 0 h 145"/>
                  <a:gd name="T6" fmla="*/ 2147483647 w 96"/>
                  <a:gd name="T7" fmla="*/ 0 h 145"/>
                  <a:gd name="T8" fmla="*/ 2147483647 w 96"/>
                  <a:gd name="T9" fmla="*/ 2147483647 h 145"/>
                  <a:gd name="T10" fmla="*/ 2147483647 w 96"/>
                  <a:gd name="T11" fmla="*/ 2147483647 h 145"/>
                  <a:gd name="T12" fmla="*/ 2147483647 w 96"/>
                  <a:gd name="T13" fmla="*/ 2147483647 h 145"/>
                  <a:gd name="T14" fmla="*/ 2147483647 w 96"/>
                  <a:gd name="T15" fmla="*/ 2147483647 h 145"/>
                  <a:gd name="T16" fmla="*/ 2147483647 w 96"/>
                  <a:gd name="T17" fmla="*/ 2147483647 h 145"/>
                  <a:gd name="T18" fmla="*/ 2147483647 w 96"/>
                  <a:gd name="T19" fmla="*/ 2147483647 h 145"/>
                  <a:gd name="T20" fmla="*/ 2147483647 w 96"/>
                  <a:gd name="T21" fmla="*/ 2147483647 h 145"/>
                  <a:gd name="T22" fmla="*/ 2147483647 w 96"/>
                  <a:gd name="T23" fmla="*/ 2147483647 h 145"/>
                  <a:gd name="T24" fmla="*/ 2147483647 w 96"/>
                  <a:gd name="T25" fmla="*/ 2147483647 h 145"/>
                  <a:gd name="T26" fmla="*/ 2147483647 w 96"/>
                  <a:gd name="T27" fmla="*/ 2147483647 h 145"/>
                  <a:gd name="T28" fmla="*/ 2147483647 w 96"/>
                  <a:gd name="T29" fmla="*/ 2147483647 h 145"/>
                  <a:gd name="T30" fmla="*/ 2147483647 w 96"/>
                  <a:gd name="T31" fmla="*/ 2147483647 h 145"/>
                  <a:gd name="T32" fmla="*/ 2147483647 w 96"/>
                  <a:gd name="T33" fmla="*/ 2147483647 h 145"/>
                  <a:gd name="T34" fmla="*/ 2147483647 w 96"/>
                  <a:gd name="T35" fmla="*/ 2147483647 h 145"/>
                  <a:gd name="T36" fmla="*/ 2147483647 w 96"/>
                  <a:gd name="T37" fmla="*/ 2147483647 h 145"/>
                  <a:gd name="T38" fmla="*/ 2147483647 w 96"/>
                  <a:gd name="T39" fmla="*/ 2147483647 h 145"/>
                  <a:gd name="T40" fmla="*/ 2147483647 w 96"/>
                  <a:gd name="T41" fmla="*/ 2147483647 h 145"/>
                  <a:gd name="T42" fmla="*/ 2147483647 w 96"/>
                  <a:gd name="T43" fmla="*/ 2147483647 h 145"/>
                  <a:gd name="T44" fmla="*/ 2147483647 w 96"/>
                  <a:gd name="T45" fmla="*/ 2147483647 h 145"/>
                  <a:gd name="T46" fmla="*/ 2147483647 w 96"/>
                  <a:gd name="T47" fmla="*/ 2147483647 h 145"/>
                  <a:gd name="T48" fmla="*/ 2147483647 w 96"/>
                  <a:gd name="T49" fmla="*/ 2147483647 h 145"/>
                  <a:gd name="T50" fmla="*/ 2147483647 w 96"/>
                  <a:gd name="T51" fmla="*/ 2147483647 h 145"/>
                  <a:gd name="T52" fmla="*/ 2147483647 w 96"/>
                  <a:gd name="T53" fmla="*/ 2147483647 h 145"/>
                  <a:gd name="T54" fmla="*/ 2147483647 w 96"/>
                  <a:gd name="T55" fmla="*/ 2147483647 h 145"/>
                  <a:gd name="T56" fmla="*/ 2147483647 w 96"/>
                  <a:gd name="T57" fmla="*/ 2147483647 h 145"/>
                  <a:gd name="T58" fmla="*/ 0 w 96"/>
                  <a:gd name="T59" fmla="*/ 2147483647 h 14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96"/>
                  <a:gd name="T91" fmla="*/ 0 h 145"/>
                  <a:gd name="T92" fmla="*/ 96 w 96"/>
                  <a:gd name="T93" fmla="*/ 145 h 145"/>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96" h="145">
                    <a:moveTo>
                      <a:pt x="0" y="33"/>
                    </a:moveTo>
                    <a:lnTo>
                      <a:pt x="4" y="13"/>
                    </a:lnTo>
                    <a:lnTo>
                      <a:pt x="15" y="0"/>
                    </a:lnTo>
                    <a:lnTo>
                      <a:pt x="35" y="0"/>
                    </a:lnTo>
                    <a:lnTo>
                      <a:pt x="23" y="17"/>
                    </a:lnTo>
                    <a:lnTo>
                      <a:pt x="52" y="20"/>
                    </a:lnTo>
                    <a:lnTo>
                      <a:pt x="34" y="43"/>
                    </a:lnTo>
                    <a:lnTo>
                      <a:pt x="55" y="51"/>
                    </a:lnTo>
                    <a:lnTo>
                      <a:pt x="77" y="81"/>
                    </a:lnTo>
                    <a:lnTo>
                      <a:pt x="71" y="83"/>
                    </a:lnTo>
                    <a:lnTo>
                      <a:pt x="79" y="91"/>
                    </a:lnTo>
                    <a:lnTo>
                      <a:pt x="72" y="98"/>
                    </a:lnTo>
                    <a:lnTo>
                      <a:pt x="95" y="99"/>
                    </a:lnTo>
                    <a:lnTo>
                      <a:pt x="83" y="120"/>
                    </a:lnTo>
                    <a:lnTo>
                      <a:pt x="91" y="125"/>
                    </a:lnTo>
                    <a:lnTo>
                      <a:pt x="5" y="144"/>
                    </a:lnTo>
                    <a:lnTo>
                      <a:pt x="44" y="117"/>
                    </a:lnTo>
                    <a:lnTo>
                      <a:pt x="33" y="120"/>
                    </a:lnTo>
                    <a:lnTo>
                      <a:pt x="11" y="113"/>
                    </a:lnTo>
                    <a:lnTo>
                      <a:pt x="27" y="103"/>
                    </a:lnTo>
                    <a:lnTo>
                      <a:pt x="16" y="98"/>
                    </a:lnTo>
                    <a:lnTo>
                      <a:pt x="38" y="87"/>
                    </a:lnTo>
                    <a:lnTo>
                      <a:pt x="40" y="74"/>
                    </a:lnTo>
                    <a:lnTo>
                      <a:pt x="29" y="70"/>
                    </a:lnTo>
                    <a:lnTo>
                      <a:pt x="35" y="63"/>
                    </a:lnTo>
                    <a:lnTo>
                      <a:pt x="14" y="65"/>
                    </a:lnTo>
                    <a:lnTo>
                      <a:pt x="15" y="46"/>
                    </a:lnTo>
                    <a:lnTo>
                      <a:pt x="4" y="55"/>
                    </a:lnTo>
                    <a:lnTo>
                      <a:pt x="10" y="34"/>
                    </a:lnTo>
                    <a:lnTo>
                      <a:pt x="0" y="33"/>
                    </a:lnTo>
                  </a:path>
                </a:pathLst>
              </a:custGeom>
              <a:grpFill/>
              <a:ln w="9525" cap="rnd">
                <a:solidFill>
                  <a:srgbClr val="C6C6C6"/>
                </a:solidFill>
                <a:round/>
                <a:headEnd/>
                <a:tailEnd/>
              </a:ln>
            </p:spPr>
            <p:txBody>
              <a:bodyPr lIns="100584" tIns="50292" rIns="100584" bIns="50292"/>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noFill/>
                  <a:effectLst/>
                  <a:uLnTx/>
                  <a:uFillTx/>
                  <a:latin typeface="Times New Roman"/>
                  <a:ea typeface="ＭＳ Ｐゴシック" charset="0"/>
                </a:endParaRPr>
              </a:p>
            </p:txBody>
          </p:sp>
          <p:sp>
            <p:nvSpPr>
              <p:cNvPr id="189" name="Freeform 185">
                <a:extLst>
                  <a:ext uri="{FF2B5EF4-FFF2-40B4-BE49-F238E27FC236}">
                    <a16:creationId xmlns:a16="http://schemas.microsoft.com/office/drawing/2014/main" id="{414DAADF-A653-FB91-5FC6-6070D5405A62}"/>
                  </a:ext>
                </a:extLst>
              </p:cNvPr>
              <p:cNvSpPr>
                <a:spLocks/>
              </p:cNvSpPr>
              <p:nvPr/>
            </p:nvSpPr>
            <p:spPr bwMode="gray">
              <a:xfrm>
                <a:off x="2456757" y="2716979"/>
                <a:ext cx="513136" cy="503118"/>
              </a:xfrm>
              <a:custGeom>
                <a:avLst/>
                <a:gdLst>
                  <a:gd name="T0" fmla="*/ 2147483647 w 368"/>
                  <a:gd name="T1" fmla="*/ 2147483647 h 318"/>
                  <a:gd name="T2" fmla="*/ 2147483647 w 368"/>
                  <a:gd name="T3" fmla="*/ 2147483647 h 318"/>
                  <a:gd name="T4" fmla="*/ 2147483647 w 368"/>
                  <a:gd name="T5" fmla="*/ 2147483647 h 318"/>
                  <a:gd name="T6" fmla="*/ 2147483647 w 368"/>
                  <a:gd name="T7" fmla="*/ 2147483647 h 318"/>
                  <a:gd name="T8" fmla="*/ 2147483647 w 368"/>
                  <a:gd name="T9" fmla="*/ 2147483647 h 318"/>
                  <a:gd name="T10" fmla="*/ 2147483647 w 368"/>
                  <a:gd name="T11" fmla="*/ 2147483647 h 318"/>
                  <a:gd name="T12" fmla="*/ 2147483647 w 368"/>
                  <a:gd name="T13" fmla="*/ 2147483647 h 318"/>
                  <a:gd name="T14" fmla="*/ 2147483647 w 368"/>
                  <a:gd name="T15" fmla="*/ 2147483647 h 318"/>
                  <a:gd name="T16" fmla="*/ 2147483647 w 368"/>
                  <a:gd name="T17" fmla="*/ 2147483647 h 318"/>
                  <a:gd name="T18" fmla="*/ 2147483647 w 368"/>
                  <a:gd name="T19" fmla="*/ 2147483647 h 318"/>
                  <a:gd name="T20" fmla="*/ 2147483647 w 368"/>
                  <a:gd name="T21" fmla="*/ 2147483647 h 318"/>
                  <a:gd name="T22" fmla="*/ 2147483647 w 368"/>
                  <a:gd name="T23" fmla="*/ 2147483647 h 318"/>
                  <a:gd name="T24" fmla="*/ 2147483647 w 368"/>
                  <a:gd name="T25" fmla="*/ 2147483647 h 318"/>
                  <a:gd name="T26" fmla="*/ 2147483647 w 368"/>
                  <a:gd name="T27" fmla="*/ 2147483647 h 318"/>
                  <a:gd name="T28" fmla="*/ 2147483647 w 368"/>
                  <a:gd name="T29" fmla="*/ 2147483647 h 318"/>
                  <a:gd name="T30" fmla="*/ 2147483647 w 368"/>
                  <a:gd name="T31" fmla="*/ 2147483647 h 318"/>
                  <a:gd name="T32" fmla="*/ 2147483647 w 368"/>
                  <a:gd name="T33" fmla="*/ 2147483647 h 318"/>
                  <a:gd name="T34" fmla="*/ 2147483647 w 368"/>
                  <a:gd name="T35" fmla="*/ 2147483647 h 318"/>
                  <a:gd name="T36" fmla="*/ 2147483647 w 368"/>
                  <a:gd name="T37" fmla="*/ 2147483647 h 318"/>
                  <a:gd name="T38" fmla="*/ 2147483647 w 368"/>
                  <a:gd name="T39" fmla="*/ 2147483647 h 318"/>
                  <a:gd name="T40" fmla="*/ 2147483647 w 368"/>
                  <a:gd name="T41" fmla="*/ 2147483647 h 318"/>
                  <a:gd name="T42" fmla="*/ 2147483647 w 368"/>
                  <a:gd name="T43" fmla="*/ 2147483647 h 318"/>
                  <a:gd name="T44" fmla="*/ 2147483647 w 368"/>
                  <a:gd name="T45" fmla="*/ 2147483647 h 318"/>
                  <a:gd name="T46" fmla="*/ 2147483647 w 368"/>
                  <a:gd name="T47" fmla="*/ 2147483647 h 318"/>
                  <a:gd name="T48" fmla="*/ 2147483647 w 368"/>
                  <a:gd name="T49" fmla="*/ 2147483647 h 318"/>
                  <a:gd name="T50" fmla="*/ 2147483647 w 368"/>
                  <a:gd name="T51" fmla="*/ 2147483647 h 318"/>
                  <a:gd name="T52" fmla="*/ 2147483647 w 368"/>
                  <a:gd name="T53" fmla="*/ 2147483647 h 318"/>
                  <a:gd name="T54" fmla="*/ 2147483647 w 368"/>
                  <a:gd name="T55" fmla="*/ 2147483647 h 318"/>
                  <a:gd name="T56" fmla="*/ 2147483647 w 368"/>
                  <a:gd name="T57" fmla="*/ 2147483647 h 318"/>
                  <a:gd name="T58" fmla="*/ 2147483647 w 368"/>
                  <a:gd name="T59" fmla="*/ 2147483647 h 318"/>
                  <a:gd name="T60" fmla="*/ 2147483647 w 368"/>
                  <a:gd name="T61" fmla="*/ 2147483647 h 318"/>
                  <a:gd name="T62" fmla="*/ 2147483647 w 368"/>
                  <a:gd name="T63" fmla="*/ 2147483647 h 318"/>
                  <a:gd name="T64" fmla="*/ 2147483647 w 368"/>
                  <a:gd name="T65" fmla="*/ 2147483647 h 318"/>
                  <a:gd name="T66" fmla="*/ 2147483647 w 368"/>
                  <a:gd name="T67" fmla="*/ 2147483647 h 318"/>
                  <a:gd name="T68" fmla="*/ 2147483647 w 368"/>
                  <a:gd name="T69" fmla="*/ 2147483647 h 318"/>
                  <a:gd name="T70" fmla="*/ 2147483647 w 368"/>
                  <a:gd name="T71" fmla="*/ 2147483647 h 318"/>
                  <a:gd name="T72" fmla="*/ 2147483647 w 368"/>
                  <a:gd name="T73" fmla="*/ 0 h 318"/>
                  <a:gd name="T74" fmla="*/ 2147483647 w 368"/>
                  <a:gd name="T75" fmla="*/ 2147483647 h 318"/>
                  <a:gd name="T76" fmla="*/ 2147483647 w 368"/>
                  <a:gd name="T77" fmla="*/ 2147483647 h 318"/>
                  <a:gd name="T78" fmla="*/ 2147483647 w 368"/>
                  <a:gd name="T79" fmla="*/ 2147483647 h 318"/>
                  <a:gd name="T80" fmla="*/ 2147483647 w 368"/>
                  <a:gd name="T81" fmla="*/ 2147483647 h 318"/>
                  <a:gd name="T82" fmla="*/ 2147483647 w 368"/>
                  <a:gd name="T83" fmla="*/ 2147483647 h 318"/>
                  <a:gd name="T84" fmla="*/ 2147483647 w 368"/>
                  <a:gd name="T85" fmla="*/ 2147483647 h 318"/>
                  <a:gd name="T86" fmla="*/ 2147483647 w 368"/>
                  <a:gd name="T87" fmla="*/ 2147483647 h 318"/>
                  <a:gd name="T88" fmla="*/ 2147483647 w 368"/>
                  <a:gd name="T89" fmla="*/ 2147483647 h 318"/>
                  <a:gd name="T90" fmla="*/ 2147483647 w 368"/>
                  <a:gd name="T91" fmla="*/ 2147483647 h 318"/>
                  <a:gd name="T92" fmla="*/ 2147483647 w 368"/>
                  <a:gd name="T93" fmla="*/ 2147483647 h 31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368"/>
                  <a:gd name="T142" fmla="*/ 0 h 318"/>
                  <a:gd name="T143" fmla="*/ 368 w 368"/>
                  <a:gd name="T144" fmla="*/ 318 h 318"/>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368" h="318">
                    <a:moveTo>
                      <a:pt x="0" y="120"/>
                    </a:moveTo>
                    <a:lnTo>
                      <a:pt x="22" y="127"/>
                    </a:lnTo>
                    <a:lnTo>
                      <a:pt x="14" y="128"/>
                    </a:lnTo>
                    <a:lnTo>
                      <a:pt x="24" y="141"/>
                    </a:lnTo>
                    <a:lnTo>
                      <a:pt x="61" y="140"/>
                    </a:lnTo>
                    <a:lnTo>
                      <a:pt x="66" y="148"/>
                    </a:lnTo>
                    <a:lnTo>
                      <a:pt x="89" y="138"/>
                    </a:lnTo>
                    <a:lnTo>
                      <a:pt x="80" y="141"/>
                    </a:lnTo>
                    <a:lnTo>
                      <a:pt x="85" y="161"/>
                    </a:lnTo>
                    <a:lnTo>
                      <a:pt x="35" y="181"/>
                    </a:lnTo>
                    <a:lnTo>
                      <a:pt x="22" y="200"/>
                    </a:lnTo>
                    <a:lnTo>
                      <a:pt x="33" y="198"/>
                    </a:lnTo>
                    <a:lnTo>
                      <a:pt x="25" y="202"/>
                    </a:lnTo>
                    <a:lnTo>
                      <a:pt x="33" y="209"/>
                    </a:lnTo>
                    <a:lnTo>
                      <a:pt x="52" y="211"/>
                    </a:lnTo>
                    <a:lnTo>
                      <a:pt x="42" y="222"/>
                    </a:lnTo>
                    <a:lnTo>
                      <a:pt x="50" y="232"/>
                    </a:lnTo>
                    <a:lnTo>
                      <a:pt x="61" y="233"/>
                    </a:lnTo>
                    <a:lnTo>
                      <a:pt x="79" y="211"/>
                    </a:lnTo>
                    <a:lnTo>
                      <a:pt x="68" y="222"/>
                    </a:lnTo>
                    <a:lnTo>
                      <a:pt x="79" y="243"/>
                    </a:lnTo>
                    <a:lnTo>
                      <a:pt x="73" y="252"/>
                    </a:lnTo>
                    <a:lnTo>
                      <a:pt x="96" y="239"/>
                    </a:lnTo>
                    <a:lnTo>
                      <a:pt x="111" y="254"/>
                    </a:lnTo>
                    <a:lnTo>
                      <a:pt x="117" y="246"/>
                    </a:lnTo>
                    <a:lnTo>
                      <a:pt x="121" y="252"/>
                    </a:lnTo>
                    <a:lnTo>
                      <a:pt x="138" y="244"/>
                    </a:lnTo>
                    <a:lnTo>
                      <a:pt x="113" y="284"/>
                    </a:lnTo>
                    <a:lnTo>
                      <a:pt x="96" y="292"/>
                    </a:lnTo>
                    <a:lnTo>
                      <a:pt x="96" y="300"/>
                    </a:lnTo>
                    <a:lnTo>
                      <a:pt x="73" y="300"/>
                    </a:lnTo>
                    <a:lnTo>
                      <a:pt x="56" y="317"/>
                    </a:lnTo>
                    <a:lnTo>
                      <a:pt x="79" y="305"/>
                    </a:lnTo>
                    <a:lnTo>
                      <a:pt x="102" y="305"/>
                    </a:lnTo>
                    <a:lnTo>
                      <a:pt x="115" y="295"/>
                    </a:lnTo>
                    <a:lnTo>
                      <a:pt x="108" y="288"/>
                    </a:lnTo>
                    <a:lnTo>
                      <a:pt x="123" y="289"/>
                    </a:lnTo>
                    <a:lnTo>
                      <a:pt x="169" y="259"/>
                    </a:lnTo>
                    <a:lnTo>
                      <a:pt x="179" y="247"/>
                    </a:lnTo>
                    <a:lnTo>
                      <a:pt x="171" y="239"/>
                    </a:lnTo>
                    <a:lnTo>
                      <a:pt x="211" y="203"/>
                    </a:lnTo>
                    <a:lnTo>
                      <a:pt x="216" y="184"/>
                    </a:lnTo>
                    <a:lnTo>
                      <a:pt x="211" y="203"/>
                    </a:lnTo>
                    <a:lnTo>
                      <a:pt x="228" y="200"/>
                    </a:lnTo>
                    <a:lnTo>
                      <a:pt x="220" y="207"/>
                    </a:lnTo>
                    <a:lnTo>
                      <a:pt x="233" y="211"/>
                    </a:lnTo>
                    <a:lnTo>
                      <a:pt x="203" y="214"/>
                    </a:lnTo>
                    <a:lnTo>
                      <a:pt x="197" y="232"/>
                    </a:lnTo>
                    <a:lnTo>
                      <a:pt x="208" y="231"/>
                    </a:lnTo>
                    <a:lnTo>
                      <a:pt x="198" y="242"/>
                    </a:lnTo>
                    <a:lnTo>
                      <a:pt x="238" y="227"/>
                    </a:lnTo>
                    <a:lnTo>
                      <a:pt x="242" y="218"/>
                    </a:lnTo>
                    <a:lnTo>
                      <a:pt x="237" y="213"/>
                    </a:lnTo>
                    <a:lnTo>
                      <a:pt x="246" y="203"/>
                    </a:lnTo>
                    <a:lnTo>
                      <a:pt x="245" y="211"/>
                    </a:lnTo>
                    <a:lnTo>
                      <a:pt x="265" y="207"/>
                    </a:lnTo>
                    <a:lnTo>
                      <a:pt x="261" y="214"/>
                    </a:lnTo>
                    <a:lnTo>
                      <a:pt x="293" y="227"/>
                    </a:lnTo>
                    <a:lnTo>
                      <a:pt x="341" y="232"/>
                    </a:lnTo>
                    <a:lnTo>
                      <a:pt x="350" y="226"/>
                    </a:lnTo>
                    <a:lnTo>
                      <a:pt x="355" y="228"/>
                    </a:lnTo>
                    <a:lnTo>
                      <a:pt x="346" y="237"/>
                    </a:lnTo>
                    <a:lnTo>
                      <a:pt x="360" y="243"/>
                    </a:lnTo>
                    <a:lnTo>
                      <a:pt x="367" y="237"/>
                    </a:lnTo>
                    <a:lnTo>
                      <a:pt x="355" y="222"/>
                    </a:lnTo>
                    <a:lnTo>
                      <a:pt x="332" y="222"/>
                    </a:lnTo>
                    <a:lnTo>
                      <a:pt x="332" y="36"/>
                    </a:lnTo>
                    <a:lnTo>
                      <a:pt x="200" y="21"/>
                    </a:lnTo>
                    <a:lnTo>
                      <a:pt x="196" y="11"/>
                    </a:lnTo>
                    <a:lnTo>
                      <a:pt x="159" y="6"/>
                    </a:lnTo>
                    <a:lnTo>
                      <a:pt x="155" y="13"/>
                    </a:lnTo>
                    <a:lnTo>
                      <a:pt x="144" y="11"/>
                    </a:lnTo>
                    <a:lnTo>
                      <a:pt x="153" y="5"/>
                    </a:lnTo>
                    <a:lnTo>
                      <a:pt x="139" y="0"/>
                    </a:lnTo>
                    <a:lnTo>
                      <a:pt x="123" y="11"/>
                    </a:lnTo>
                    <a:lnTo>
                      <a:pt x="101" y="13"/>
                    </a:lnTo>
                    <a:lnTo>
                      <a:pt x="98" y="24"/>
                    </a:lnTo>
                    <a:lnTo>
                      <a:pt x="97" y="17"/>
                    </a:lnTo>
                    <a:lnTo>
                      <a:pt x="73" y="22"/>
                    </a:lnTo>
                    <a:lnTo>
                      <a:pt x="79" y="32"/>
                    </a:lnTo>
                    <a:lnTo>
                      <a:pt x="68" y="30"/>
                    </a:lnTo>
                    <a:lnTo>
                      <a:pt x="54" y="46"/>
                    </a:lnTo>
                    <a:lnTo>
                      <a:pt x="22" y="54"/>
                    </a:lnTo>
                    <a:lnTo>
                      <a:pt x="24" y="62"/>
                    </a:lnTo>
                    <a:lnTo>
                      <a:pt x="15" y="64"/>
                    </a:lnTo>
                    <a:lnTo>
                      <a:pt x="52" y="90"/>
                    </a:lnTo>
                    <a:lnTo>
                      <a:pt x="104" y="102"/>
                    </a:lnTo>
                    <a:lnTo>
                      <a:pt x="73" y="99"/>
                    </a:lnTo>
                    <a:lnTo>
                      <a:pt x="73" y="107"/>
                    </a:lnTo>
                    <a:lnTo>
                      <a:pt x="87" y="107"/>
                    </a:lnTo>
                    <a:lnTo>
                      <a:pt x="77" y="113"/>
                    </a:lnTo>
                    <a:lnTo>
                      <a:pt x="52" y="113"/>
                    </a:lnTo>
                    <a:lnTo>
                      <a:pt x="52" y="101"/>
                    </a:lnTo>
                    <a:lnTo>
                      <a:pt x="40" y="101"/>
                    </a:lnTo>
                    <a:lnTo>
                      <a:pt x="0" y="120"/>
                    </a:lnTo>
                  </a:path>
                </a:pathLst>
              </a:custGeom>
              <a:solidFill>
                <a:schemeClr val="accent1"/>
              </a:solidFill>
              <a:ln w="9525" cap="rnd">
                <a:noFill/>
                <a:round/>
                <a:headEnd/>
                <a:tailEnd/>
              </a:ln>
            </p:spPr>
            <p:txBody>
              <a:bodyPr lIns="100584" tIns="50292" rIns="100584" bIns="50292"/>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noFill/>
                  <a:effectLst/>
                  <a:uLnTx/>
                  <a:uFillTx/>
                  <a:latin typeface="Times New Roman"/>
                  <a:ea typeface="ＭＳ Ｐゴシック" charset="0"/>
                </a:endParaRPr>
              </a:p>
            </p:txBody>
          </p:sp>
          <p:sp>
            <p:nvSpPr>
              <p:cNvPr id="190" name="Freeform 186">
                <a:extLst>
                  <a:ext uri="{FF2B5EF4-FFF2-40B4-BE49-F238E27FC236}">
                    <a16:creationId xmlns:a16="http://schemas.microsoft.com/office/drawing/2014/main" id="{CDEE66B2-1032-2C76-7AAA-EFB6183CA08E}"/>
                  </a:ext>
                </a:extLst>
              </p:cNvPr>
              <p:cNvSpPr>
                <a:spLocks/>
              </p:cNvSpPr>
              <p:nvPr/>
            </p:nvSpPr>
            <p:spPr bwMode="gray">
              <a:xfrm>
                <a:off x="3201417" y="3355897"/>
                <a:ext cx="990654" cy="546530"/>
              </a:xfrm>
              <a:custGeom>
                <a:avLst/>
                <a:gdLst>
                  <a:gd name="T0" fmla="*/ 2147483647 w 713"/>
                  <a:gd name="T1" fmla="*/ 2147483647 h 344"/>
                  <a:gd name="T2" fmla="*/ 2147483647 w 713"/>
                  <a:gd name="T3" fmla="*/ 2147483647 h 344"/>
                  <a:gd name="T4" fmla="*/ 2147483647 w 713"/>
                  <a:gd name="T5" fmla="*/ 2147483647 h 344"/>
                  <a:gd name="T6" fmla="*/ 2147483647 w 713"/>
                  <a:gd name="T7" fmla="*/ 2147483647 h 344"/>
                  <a:gd name="T8" fmla="*/ 2147483647 w 713"/>
                  <a:gd name="T9" fmla="*/ 2147483647 h 344"/>
                  <a:gd name="T10" fmla="*/ 2147483647 w 713"/>
                  <a:gd name="T11" fmla="*/ 2147483647 h 344"/>
                  <a:gd name="T12" fmla="*/ 2147483647 w 713"/>
                  <a:gd name="T13" fmla="*/ 2147483647 h 344"/>
                  <a:gd name="T14" fmla="*/ 2147483647 w 713"/>
                  <a:gd name="T15" fmla="*/ 2147483647 h 344"/>
                  <a:gd name="T16" fmla="*/ 2147483647 w 713"/>
                  <a:gd name="T17" fmla="*/ 2147483647 h 344"/>
                  <a:gd name="T18" fmla="*/ 2147483647 w 713"/>
                  <a:gd name="T19" fmla="*/ 2147483647 h 344"/>
                  <a:gd name="T20" fmla="*/ 2147483647 w 713"/>
                  <a:gd name="T21" fmla="*/ 2147483647 h 344"/>
                  <a:gd name="T22" fmla="*/ 2147483647 w 713"/>
                  <a:gd name="T23" fmla="*/ 2147483647 h 344"/>
                  <a:gd name="T24" fmla="*/ 2147483647 w 713"/>
                  <a:gd name="T25" fmla="*/ 2147483647 h 344"/>
                  <a:gd name="T26" fmla="*/ 2147483647 w 713"/>
                  <a:gd name="T27" fmla="*/ 2147483647 h 344"/>
                  <a:gd name="T28" fmla="*/ 2147483647 w 713"/>
                  <a:gd name="T29" fmla="*/ 2147483647 h 344"/>
                  <a:gd name="T30" fmla="*/ 2147483647 w 713"/>
                  <a:gd name="T31" fmla="*/ 2147483647 h 344"/>
                  <a:gd name="T32" fmla="*/ 2147483647 w 713"/>
                  <a:gd name="T33" fmla="*/ 2147483647 h 344"/>
                  <a:gd name="T34" fmla="*/ 2147483647 w 713"/>
                  <a:gd name="T35" fmla="*/ 2147483647 h 344"/>
                  <a:gd name="T36" fmla="*/ 2147483647 w 713"/>
                  <a:gd name="T37" fmla="*/ 2147483647 h 344"/>
                  <a:gd name="T38" fmla="*/ 2147483647 w 713"/>
                  <a:gd name="T39" fmla="*/ 2147483647 h 344"/>
                  <a:gd name="T40" fmla="*/ 2147483647 w 713"/>
                  <a:gd name="T41" fmla="*/ 2147483647 h 344"/>
                  <a:gd name="T42" fmla="*/ 2147483647 w 713"/>
                  <a:gd name="T43" fmla="*/ 2147483647 h 344"/>
                  <a:gd name="T44" fmla="*/ 2147483647 w 713"/>
                  <a:gd name="T45" fmla="*/ 2147483647 h 344"/>
                  <a:gd name="T46" fmla="*/ 2147483647 w 713"/>
                  <a:gd name="T47" fmla="*/ 2147483647 h 344"/>
                  <a:gd name="T48" fmla="*/ 2147483647 w 713"/>
                  <a:gd name="T49" fmla="*/ 2147483647 h 344"/>
                  <a:gd name="T50" fmla="*/ 2147483647 w 713"/>
                  <a:gd name="T51" fmla="*/ 2147483647 h 344"/>
                  <a:gd name="T52" fmla="*/ 2147483647 w 713"/>
                  <a:gd name="T53" fmla="*/ 2147483647 h 344"/>
                  <a:gd name="T54" fmla="*/ 2147483647 w 713"/>
                  <a:gd name="T55" fmla="*/ 2147483647 h 344"/>
                  <a:gd name="T56" fmla="*/ 2147483647 w 713"/>
                  <a:gd name="T57" fmla="*/ 2147483647 h 344"/>
                  <a:gd name="T58" fmla="*/ 2147483647 w 713"/>
                  <a:gd name="T59" fmla="*/ 2147483647 h 344"/>
                  <a:gd name="T60" fmla="*/ 2147483647 w 713"/>
                  <a:gd name="T61" fmla="*/ 2147483647 h 344"/>
                  <a:gd name="T62" fmla="*/ 2147483647 w 713"/>
                  <a:gd name="T63" fmla="*/ 2147483647 h 344"/>
                  <a:gd name="T64" fmla="*/ 2147483647 w 713"/>
                  <a:gd name="T65" fmla="*/ 2147483647 h 344"/>
                  <a:gd name="T66" fmla="*/ 2147483647 w 713"/>
                  <a:gd name="T67" fmla="*/ 2147483647 h 344"/>
                  <a:gd name="T68" fmla="*/ 2147483647 w 713"/>
                  <a:gd name="T69" fmla="*/ 2147483647 h 344"/>
                  <a:gd name="T70" fmla="*/ 2147483647 w 713"/>
                  <a:gd name="T71" fmla="*/ 2147483647 h 344"/>
                  <a:gd name="T72" fmla="*/ 2147483647 w 713"/>
                  <a:gd name="T73" fmla="*/ 2147483647 h 344"/>
                  <a:gd name="T74" fmla="*/ 2147483647 w 713"/>
                  <a:gd name="T75" fmla="*/ 2147483647 h 344"/>
                  <a:gd name="T76" fmla="*/ 2147483647 w 713"/>
                  <a:gd name="T77" fmla="*/ 2147483647 h 344"/>
                  <a:gd name="T78" fmla="*/ 2147483647 w 713"/>
                  <a:gd name="T79" fmla="*/ 2147483647 h 344"/>
                  <a:gd name="T80" fmla="*/ 2147483647 w 713"/>
                  <a:gd name="T81" fmla="*/ 2147483647 h 344"/>
                  <a:gd name="T82" fmla="*/ 2147483647 w 713"/>
                  <a:gd name="T83" fmla="*/ 2147483647 h 344"/>
                  <a:gd name="T84" fmla="*/ 2147483647 w 713"/>
                  <a:gd name="T85" fmla="*/ 2147483647 h 344"/>
                  <a:gd name="T86" fmla="*/ 2147483647 w 713"/>
                  <a:gd name="T87" fmla="*/ 2147483647 h 344"/>
                  <a:gd name="T88" fmla="*/ 2147483647 w 713"/>
                  <a:gd name="T89" fmla="*/ 0 h 344"/>
                  <a:gd name="T90" fmla="*/ 2147483647 w 713"/>
                  <a:gd name="T91" fmla="*/ 2147483647 h 344"/>
                  <a:gd name="T92" fmla="*/ 2147483647 w 713"/>
                  <a:gd name="T93" fmla="*/ 2147483647 h 344"/>
                  <a:gd name="T94" fmla="*/ 0 w 713"/>
                  <a:gd name="T95" fmla="*/ 2147483647 h 34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713"/>
                  <a:gd name="T145" fmla="*/ 0 h 344"/>
                  <a:gd name="T146" fmla="*/ 713 w 713"/>
                  <a:gd name="T147" fmla="*/ 344 h 344"/>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713" h="344">
                    <a:moveTo>
                      <a:pt x="0" y="19"/>
                    </a:moveTo>
                    <a:lnTo>
                      <a:pt x="6" y="47"/>
                    </a:lnTo>
                    <a:lnTo>
                      <a:pt x="17" y="50"/>
                    </a:lnTo>
                    <a:lnTo>
                      <a:pt x="10" y="51"/>
                    </a:lnTo>
                    <a:lnTo>
                      <a:pt x="2" y="137"/>
                    </a:lnTo>
                    <a:lnTo>
                      <a:pt x="22" y="169"/>
                    </a:lnTo>
                    <a:lnTo>
                      <a:pt x="32" y="169"/>
                    </a:lnTo>
                    <a:lnTo>
                      <a:pt x="27" y="182"/>
                    </a:lnTo>
                    <a:lnTo>
                      <a:pt x="50" y="218"/>
                    </a:lnTo>
                    <a:lnTo>
                      <a:pt x="74" y="225"/>
                    </a:lnTo>
                    <a:lnTo>
                      <a:pt x="93" y="247"/>
                    </a:lnTo>
                    <a:lnTo>
                      <a:pt x="121" y="244"/>
                    </a:lnTo>
                    <a:lnTo>
                      <a:pt x="170" y="262"/>
                    </a:lnTo>
                    <a:lnTo>
                      <a:pt x="225" y="256"/>
                    </a:lnTo>
                    <a:lnTo>
                      <a:pt x="259" y="292"/>
                    </a:lnTo>
                    <a:lnTo>
                      <a:pt x="284" y="282"/>
                    </a:lnTo>
                    <a:lnTo>
                      <a:pt x="315" y="325"/>
                    </a:lnTo>
                    <a:lnTo>
                      <a:pt x="340" y="335"/>
                    </a:lnTo>
                    <a:lnTo>
                      <a:pt x="337" y="310"/>
                    </a:lnTo>
                    <a:lnTo>
                      <a:pt x="363" y="294"/>
                    </a:lnTo>
                    <a:lnTo>
                      <a:pt x="364" y="282"/>
                    </a:lnTo>
                    <a:lnTo>
                      <a:pt x="403" y="282"/>
                    </a:lnTo>
                    <a:lnTo>
                      <a:pt x="434" y="292"/>
                    </a:lnTo>
                    <a:lnTo>
                      <a:pt x="435" y="278"/>
                    </a:lnTo>
                    <a:lnTo>
                      <a:pt x="421" y="275"/>
                    </a:lnTo>
                    <a:lnTo>
                      <a:pt x="449" y="274"/>
                    </a:lnTo>
                    <a:lnTo>
                      <a:pt x="450" y="268"/>
                    </a:lnTo>
                    <a:lnTo>
                      <a:pt x="452" y="278"/>
                    </a:lnTo>
                    <a:lnTo>
                      <a:pt x="501" y="279"/>
                    </a:lnTo>
                    <a:lnTo>
                      <a:pt x="516" y="292"/>
                    </a:lnTo>
                    <a:lnTo>
                      <a:pt x="518" y="313"/>
                    </a:lnTo>
                    <a:lnTo>
                      <a:pt x="535" y="343"/>
                    </a:lnTo>
                    <a:lnTo>
                      <a:pt x="544" y="341"/>
                    </a:lnTo>
                    <a:lnTo>
                      <a:pt x="548" y="320"/>
                    </a:lnTo>
                    <a:lnTo>
                      <a:pt x="530" y="268"/>
                    </a:lnTo>
                    <a:lnTo>
                      <a:pt x="541" y="246"/>
                    </a:lnTo>
                    <a:lnTo>
                      <a:pt x="604" y="204"/>
                    </a:lnTo>
                    <a:lnTo>
                      <a:pt x="592" y="199"/>
                    </a:lnTo>
                    <a:lnTo>
                      <a:pt x="603" y="198"/>
                    </a:lnTo>
                    <a:lnTo>
                      <a:pt x="594" y="182"/>
                    </a:lnTo>
                    <a:lnTo>
                      <a:pt x="598" y="171"/>
                    </a:lnTo>
                    <a:lnTo>
                      <a:pt x="584" y="161"/>
                    </a:lnTo>
                    <a:lnTo>
                      <a:pt x="598" y="168"/>
                    </a:lnTo>
                    <a:lnTo>
                      <a:pt x="592" y="153"/>
                    </a:lnTo>
                    <a:lnTo>
                      <a:pt x="601" y="148"/>
                    </a:lnTo>
                    <a:lnTo>
                      <a:pt x="603" y="182"/>
                    </a:lnTo>
                    <a:lnTo>
                      <a:pt x="612" y="162"/>
                    </a:lnTo>
                    <a:lnTo>
                      <a:pt x="606" y="147"/>
                    </a:lnTo>
                    <a:lnTo>
                      <a:pt x="613" y="155"/>
                    </a:lnTo>
                    <a:lnTo>
                      <a:pt x="626" y="128"/>
                    </a:lnTo>
                    <a:lnTo>
                      <a:pt x="676" y="117"/>
                    </a:lnTo>
                    <a:lnTo>
                      <a:pt x="663" y="108"/>
                    </a:lnTo>
                    <a:lnTo>
                      <a:pt x="672" y="89"/>
                    </a:lnTo>
                    <a:lnTo>
                      <a:pt x="710" y="74"/>
                    </a:lnTo>
                    <a:lnTo>
                      <a:pt x="712" y="65"/>
                    </a:lnTo>
                    <a:lnTo>
                      <a:pt x="701" y="58"/>
                    </a:lnTo>
                    <a:lnTo>
                      <a:pt x="701" y="38"/>
                    </a:lnTo>
                    <a:lnTo>
                      <a:pt x="682" y="31"/>
                    </a:lnTo>
                    <a:lnTo>
                      <a:pt x="666" y="64"/>
                    </a:lnTo>
                    <a:lnTo>
                      <a:pt x="603" y="76"/>
                    </a:lnTo>
                    <a:lnTo>
                      <a:pt x="598" y="91"/>
                    </a:lnTo>
                    <a:lnTo>
                      <a:pt x="563" y="96"/>
                    </a:lnTo>
                    <a:lnTo>
                      <a:pt x="564" y="100"/>
                    </a:lnTo>
                    <a:lnTo>
                      <a:pt x="529" y="120"/>
                    </a:lnTo>
                    <a:lnTo>
                      <a:pt x="513" y="119"/>
                    </a:lnTo>
                    <a:lnTo>
                      <a:pt x="512" y="113"/>
                    </a:lnTo>
                    <a:lnTo>
                      <a:pt x="516" y="108"/>
                    </a:lnTo>
                    <a:lnTo>
                      <a:pt x="518" y="103"/>
                    </a:lnTo>
                    <a:lnTo>
                      <a:pt x="520" y="97"/>
                    </a:lnTo>
                    <a:lnTo>
                      <a:pt x="516" y="82"/>
                    </a:lnTo>
                    <a:lnTo>
                      <a:pt x="501" y="88"/>
                    </a:lnTo>
                    <a:lnTo>
                      <a:pt x="506" y="65"/>
                    </a:lnTo>
                    <a:lnTo>
                      <a:pt x="488" y="58"/>
                    </a:lnTo>
                    <a:lnTo>
                      <a:pt x="473" y="74"/>
                    </a:lnTo>
                    <a:lnTo>
                      <a:pt x="468" y="114"/>
                    </a:lnTo>
                    <a:lnTo>
                      <a:pt x="456" y="115"/>
                    </a:lnTo>
                    <a:lnTo>
                      <a:pt x="452" y="96"/>
                    </a:lnTo>
                    <a:lnTo>
                      <a:pt x="462" y="66"/>
                    </a:lnTo>
                    <a:lnTo>
                      <a:pt x="454" y="69"/>
                    </a:lnTo>
                    <a:lnTo>
                      <a:pt x="469" y="55"/>
                    </a:lnTo>
                    <a:lnTo>
                      <a:pt x="501" y="54"/>
                    </a:lnTo>
                    <a:lnTo>
                      <a:pt x="496" y="46"/>
                    </a:lnTo>
                    <a:lnTo>
                      <a:pt x="494" y="46"/>
                    </a:lnTo>
                    <a:lnTo>
                      <a:pt x="446" y="41"/>
                    </a:lnTo>
                    <a:lnTo>
                      <a:pt x="454" y="31"/>
                    </a:lnTo>
                    <a:lnTo>
                      <a:pt x="423" y="45"/>
                    </a:lnTo>
                    <a:lnTo>
                      <a:pt x="401" y="45"/>
                    </a:lnTo>
                    <a:lnTo>
                      <a:pt x="428" y="22"/>
                    </a:lnTo>
                    <a:lnTo>
                      <a:pt x="370" y="11"/>
                    </a:lnTo>
                    <a:lnTo>
                      <a:pt x="363" y="0"/>
                    </a:lnTo>
                    <a:lnTo>
                      <a:pt x="363" y="8"/>
                    </a:lnTo>
                    <a:lnTo>
                      <a:pt x="22" y="8"/>
                    </a:lnTo>
                    <a:lnTo>
                      <a:pt x="29" y="22"/>
                    </a:lnTo>
                    <a:lnTo>
                      <a:pt x="22" y="31"/>
                    </a:lnTo>
                    <a:lnTo>
                      <a:pt x="23" y="20"/>
                    </a:lnTo>
                    <a:lnTo>
                      <a:pt x="0" y="19"/>
                    </a:lnTo>
                  </a:path>
                </a:pathLst>
              </a:custGeom>
              <a:solidFill>
                <a:schemeClr val="accent1"/>
              </a:solidFill>
              <a:ln w="9525" cap="rnd">
                <a:solidFill>
                  <a:schemeClr val="bg1"/>
                </a:solidFill>
                <a:round/>
                <a:headEnd/>
                <a:tailEnd/>
              </a:ln>
            </p:spPr>
            <p:txBody>
              <a:bodyPr lIns="100584" tIns="50292" rIns="100584" bIns="50292"/>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noFill/>
                  <a:effectLst/>
                  <a:uLnTx/>
                  <a:uFillTx/>
                  <a:latin typeface="Times New Roman"/>
                  <a:ea typeface="ＭＳ Ｐゴシック" charset="0"/>
                </a:endParaRPr>
              </a:p>
            </p:txBody>
          </p:sp>
          <p:sp>
            <p:nvSpPr>
              <p:cNvPr id="191" name="Freeform 187">
                <a:extLst>
                  <a:ext uri="{FF2B5EF4-FFF2-40B4-BE49-F238E27FC236}">
                    <a16:creationId xmlns:a16="http://schemas.microsoft.com/office/drawing/2014/main" id="{300A6EEC-D41D-4476-EF67-15923486F899}"/>
                  </a:ext>
                </a:extLst>
              </p:cNvPr>
              <p:cNvSpPr>
                <a:spLocks/>
              </p:cNvSpPr>
              <p:nvPr/>
            </p:nvSpPr>
            <p:spPr bwMode="gray">
              <a:xfrm>
                <a:off x="6091010" y="4021526"/>
                <a:ext cx="168077" cy="130232"/>
              </a:xfrm>
              <a:custGeom>
                <a:avLst/>
                <a:gdLst>
                  <a:gd name="T0" fmla="*/ 0 w 121"/>
                  <a:gd name="T1" fmla="*/ 2147483647 h 81"/>
                  <a:gd name="T2" fmla="*/ 2147483647 w 121"/>
                  <a:gd name="T3" fmla="*/ 2147483647 h 81"/>
                  <a:gd name="T4" fmla="*/ 2147483647 w 121"/>
                  <a:gd name="T5" fmla="*/ 2147483647 h 81"/>
                  <a:gd name="T6" fmla="*/ 2147483647 w 121"/>
                  <a:gd name="T7" fmla="*/ 2147483647 h 81"/>
                  <a:gd name="T8" fmla="*/ 2147483647 w 121"/>
                  <a:gd name="T9" fmla="*/ 2147483647 h 81"/>
                  <a:gd name="T10" fmla="*/ 2147483647 w 121"/>
                  <a:gd name="T11" fmla="*/ 0 h 81"/>
                  <a:gd name="T12" fmla="*/ 2147483647 w 121"/>
                  <a:gd name="T13" fmla="*/ 2147483647 h 81"/>
                  <a:gd name="T14" fmla="*/ 2147483647 w 121"/>
                  <a:gd name="T15" fmla="*/ 2147483647 h 81"/>
                  <a:gd name="T16" fmla="*/ 2147483647 w 121"/>
                  <a:gd name="T17" fmla="*/ 2147483647 h 81"/>
                  <a:gd name="T18" fmla="*/ 0 w 121"/>
                  <a:gd name="T19" fmla="*/ 2147483647 h 8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1"/>
                  <a:gd name="T31" fmla="*/ 0 h 81"/>
                  <a:gd name="T32" fmla="*/ 121 w 121"/>
                  <a:gd name="T33" fmla="*/ 81 h 8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1" h="81">
                    <a:moveTo>
                      <a:pt x="0" y="80"/>
                    </a:moveTo>
                    <a:lnTo>
                      <a:pt x="32" y="62"/>
                    </a:lnTo>
                    <a:lnTo>
                      <a:pt x="26" y="53"/>
                    </a:lnTo>
                    <a:lnTo>
                      <a:pt x="34" y="42"/>
                    </a:lnTo>
                    <a:lnTo>
                      <a:pt x="68" y="8"/>
                    </a:lnTo>
                    <a:lnTo>
                      <a:pt x="108" y="0"/>
                    </a:lnTo>
                    <a:lnTo>
                      <a:pt x="120" y="31"/>
                    </a:lnTo>
                    <a:lnTo>
                      <a:pt x="110" y="42"/>
                    </a:lnTo>
                    <a:lnTo>
                      <a:pt x="64" y="64"/>
                    </a:lnTo>
                    <a:lnTo>
                      <a:pt x="0" y="80"/>
                    </a:lnTo>
                  </a:path>
                </a:pathLst>
              </a:custGeom>
              <a:grpFill/>
              <a:ln w="9525" cap="rnd">
                <a:solidFill>
                  <a:srgbClr val="C6C6C6"/>
                </a:solidFill>
                <a:round/>
                <a:headEnd/>
                <a:tailEnd/>
              </a:ln>
            </p:spPr>
            <p:txBody>
              <a:bodyPr lIns="100584" tIns="50292" rIns="100584" bIns="50292"/>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noFill/>
                  <a:effectLst/>
                  <a:uLnTx/>
                  <a:uFillTx/>
                  <a:latin typeface="Times New Roman"/>
                  <a:ea typeface="ＭＳ Ｐゴシック" charset="0"/>
                </a:endParaRPr>
              </a:p>
            </p:txBody>
          </p:sp>
          <p:sp>
            <p:nvSpPr>
              <p:cNvPr id="192" name="Freeform 188">
                <a:extLst>
                  <a:ext uri="{FF2B5EF4-FFF2-40B4-BE49-F238E27FC236}">
                    <a16:creationId xmlns:a16="http://schemas.microsoft.com/office/drawing/2014/main" id="{12258466-BE86-7CDB-D3FB-CA37192E0D9F}"/>
                  </a:ext>
                </a:extLst>
              </p:cNvPr>
              <p:cNvSpPr>
                <a:spLocks/>
              </p:cNvSpPr>
              <p:nvPr/>
            </p:nvSpPr>
            <p:spPr bwMode="gray">
              <a:xfrm>
                <a:off x="6078767" y="4058258"/>
                <a:ext cx="62333" cy="93499"/>
              </a:xfrm>
              <a:custGeom>
                <a:avLst/>
                <a:gdLst>
                  <a:gd name="T0" fmla="*/ 0 w 46"/>
                  <a:gd name="T1" fmla="*/ 2147483647 h 59"/>
                  <a:gd name="T2" fmla="*/ 2147483647 w 46"/>
                  <a:gd name="T3" fmla="*/ 2147483647 h 59"/>
                  <a:gd name="T4" fmla="*/ 2147483647 w 46"/>
                  <a:gd name="T5" fmla="*/ 2147483647 h 59"/>
                  <a:gd name="T6" fmla="*/ 2147483647 w 46"/>
                  <a:gd name="T7" fmla="*/ 2147483647 h 59"/>
                  <a:gd name="T8" fmla="*/ 2147483647 w 46"/>
                  <a:gd name="T9" fmla="*/ 2147483647 h 59"/>
                  <a:gd name="T10" fmla="*/ 2147483647 w 46"/>
                  <a:gd name="T11" fmla="*/ 2147483647 h 59"/>
                  <a:gd name="T12" fmla="*/ 2147483647 w 46"/>
                  <a:gd name="T13" fmla="*/ 0 h 59"/>
                  <a:gd name="T14" fmla="*/ 0 w 46"/>
                  <a:gd name="T15" fmla="*/ 2147483647 h 59"/>
                  <a:gd name="T16" fmla="*/ 0 60000 65536"/>
                  <a:gd name="T17" fmla="*/ 0 60000 65536"/>
                  <a:gd name="T18" fmla="*/ 0 60000 65536"/>
                  <a:gd name="T19" fmla="*/ 0 60000 65536"/>
                  <a:gd name="T20" fmla="*/ 0 60000 65536"/>
                  <a:gd name="T21" fmla="*/ 0 60000 65536"/>
                  <a:gd name="T22" fmla="*/ 0 60000 65536"/>
                  <a:gd name="T23" fmla="*/ 0 60000 65536"/>
                  <a:gd name="T24" fmla="*/ 0 w 46"/>
                  <a:gd name="T25" fmla="*/ 0 h 59"/>
                  <a:gd name="T26" fmla="*/ 46 w 46"/>
                  <a:gd name="T27" fmla="*/ 59 h 5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6" h="59">
                    <a:moveTo>
                      <a:pt x="0" y="10"/>
                    </a:moveTo>
                    <a:lnTo>
                      <a:pt x="9" y="58"/>
                    </a:lnTo>
                    <a:lnTo>
                      <a:pt x="42" y="40"/>
                    </a:lnTo>
                    <a:lnTo>
                      <a:pt x="36" y="31"/>
                    </a:lnTo>
                    <a:lnTo>
                      <a:pt x="45" y="20"/>
                    </a:lnTo>
                    <a:lnTo>
                      <a:pt x="45" y="8"/>
                    </a:lnTo>
                    <a:lnTo>
                      <a:pt x="23" y="0"/>
                    </a:lnTo>
                    <a:lnTo>
                      <a:pt x="0" y="10"/>
                    </a:lnTo>
                  </a:path>
                </a:pathLst>
              </a:custGeom>
              <a:grpFill/>
              <a:ln w="9525" cap="rnd">
                <a:solidFill>
                  <a:srgbClr val="C6C6C6"/>
                </a:solidFill>
                <a:round/>
                <a:headEnd/>
                <a:tailEnd/>
              </a:ln>
            </p:spPr>
            <p:txBody>
              <a:bodyPr lIns="100584" tIns="50292" rIns="100584" bIns="50292"/>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noFill/>
                  <a:effectLst/>
                  <a:uLnTx/>
                  <a:uFillTx/>
                  <a:latin typeface="Times New Roman"/>
                  <a:ea typeface="ＭＳ Ｐゴシック" charset="0"/>
                </a:endParaRPr>
              </a:p>
            </p:txBody>
          </p:sp>
          <p:sp>
            <p:nvSpPr>
              <p:cNvPr id="193" name="Freeform 189">
                <a:extLst>
                  <a:ext uri="{FF2B5EF4-FFF2-40B4-BE49-F238E27FC236}">
                    <a16:creationId xmlns:a16="http://schemas.microsoft.com/office/drawing/2014/main" id="{DD78BABD-8A09-E238-B45E-5D12754ADDBF}"/>
                  </a:ext>
                </a:extLst>
              </p:cNvPr>
              <p:cNvSpPr>
                <a:spLocks/>
              </p:cNvSpPr>
              <p:nvPr/>
            </p:nvSpPr>
            <p:spPr bwMode="gray">
              <a:xfrm>
                <a:off x="5945196" y="3728782"/>
                <a:ext cx="75690" cy="92386"/>
              </a:xfrm>
              <a:custGeom>
                <a:avLst/>
                <a:gdLst>
                  <a:gd name="T0" fmla="*/ 0 w 55"/>
                  <a:gd name="T1" fmla="*/ 2147483647 h 59"/>
                  <a:gd name="T2" fmla="*/ 2147483647 w 55"/>
                  <a:gd name="T3" fmla="*/ 2147483647 h 59"/>
                  <a:gd name="T4" fmla="*/ 2147483647 w 55"/>
                  <a:gd name="T5" fmla="*/ 2147483647 h 59"/>
                  <a:gd name="T6" fmla="*/ 2147483647 w 55"/>
                  <a:gd name="T7" fmla="*/ 2147483647 h 59"/>
                  <a:gd name="T8" fmla="*/ 2147483647 w 55"/>
                  <a:gd name="T9" fmla="*/ 0 h 59"/>
                  <a:gd name="T10" fmla="*/ 2147483647 w 55"/>
                  <a:gd name="T11" fmla="*/ 2147483647 h 59"/>
                  <a:gd name="T12" fmla="*/ 2147483647 w 55"/>
                  <a:gd name="T13" fmla="*/ 2147483647 h 59"/>
                  <a:gd name="T14" fmla="*/ 2147483647 w 55"/>
                  <a:gd name="T15" fmla="*/ 2147483647 h 59"/>
                  <a:gd name="T16" fmla="*/ 2147483647 w 55"/>
                  <a:gd name="T17" fmla="*/ 2147483647 h 59"/>
                  <a:gd name="T18" fmla="*/ 2147483647 w 55"/>
                  <a:gd name="T19" fmla="*/ 2147483647 h 59"/>
                  <a:gd name="T20" fmla="*/ 2147483647 w 55"/>
                  <a:gd name="T21" fmla="*/ 2147483647 h 59"/>
                  <a:gd name="T22" fmla="*/ 2147483647 w 55"/>
                  <a:gd name="T23" fmla="*/ 2147483647 h 59"/>
                  <a:gd name="T24" fmla="*/ 0 w 55"/>
                  <a:gd name="T25" fmla="*/ 2147483647 h 5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5"/>
                  <a:gd name="T40" fmla="*/ 0 h 59"/>
                  <a:gd name="T41" fmla="*/ 55 w 55"/>
                  <a:gd name="T42" fmla="*/ 59 h 5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5" h="59">
                    <a:moveTo>
                      <a:pt x="0" y="27"/>
                    </a:moveTo>
                    <a:lnTo>
                      <a:pt x="1" y="15"/>
                    </a:lnTo>
                    <a:lnTo>
                      <a:pt x="7" y="8"/>
                    </a:lnTo>
                    <a:lnTo>
                      <a:pt x="21" y="14"/>
                    </a:lnTo>
                    <a:lnTo>
                      <a:pt x="48" y="0"/>
                    </a:lnTo>
                    <a:lnTo>
                      <a:pt x="54" y="16"/>
                    </a:lnTo>
                    <a:lnTo>
                      <a:pt x="25" y="25"/>
                    </a:lnTo>
                    <a:lnTo>
                      <a:pt x="40" y="36"/>
                    </a:lnTo>
                    <a:lnTo>
                      <a:pt x="31" y="45"/>
                    </a:lnTo>
                    <a:lnTo>
                      <a:pt x="14" y="58"/>
                    </a:lnTo>
                    <a:lnTo>
                      <a:pt x="1" y="52"/>
                    </a:lnTo>
                    <a:lnTo>
                      <a:pt x="6" y="26"/>
                    </a:lnTo>
                    <a:lnTo>
                      <a:pt x="0" y="27"/>
                    </a:lnTo>
                  </a:path>
                </a:pathLst>
              </a:custGeom>
              <a:grpFill/>
              <a:ln w="9525" cap="rnd">
                <a:solidFill>
                  <a:srgbClr val="C6C6C6"/>
                </a:solidFill>
                <a:round/>
                <a:headEnd/>
                <a:tailEnd/>
              </a:ln>
            </p:spPr>
            <p:txBody>
              <a:bodyPr lIns="100584" tIns="50292" rIns="100584" bIns="50292"/>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noFill/>
                  <a:effectLst/>
                  <a:uLnTx/>
                  <a:uFillTx/>
                  <a:latin typeface="Times New Roman"/>
                  <a:ea typeface="ＭＳ Ｐゴシック" charset="0"/>
                </a:endParaRPr>
              </a:p>
            </p:txBody>
          </p:sp>
          <p:sp>
            <p:nvSpPr>
              <p:cNvPr id="194" name="Freeform 190">
                <a:extLst>
                  <a:ext uri="{FF2B5EF4-FFF2-40B4-BE49-F238E27FC236}">
                    <a16:creationId xmlns:a16="http://schemas.microsoft.com/office/drawing/2014/main" id="{60C5D7C6-1690-E5F6-9804-D0473296EA96}"/>
                  </a:ext>
                </a:extLst>
              </p:cNvPr>
              <p:cNvSpPr>
                <a:spLocks/>
              </p:cNvSpPr>
              <p:nvPr/>
            </p:nvSpPr>
            <p:spPr bwMode="gray">
              <a:xfrm>
                <a:off x="5946307" y="3698730"/>
                <a:ext cx="30054" cy="36732"/>
              </a:xfrm>
              <a:custGeom>
                <a:avLst/>
                <a:gdLst>
                  <a:gd name="T0" fmla="*/ 0 w 21"/>
                  <a:gd name="T1" fmla="*/ 2147483647 h 23"/>
                  <a:gd name="T2" fmla="*/ 2147483647 w 21"/>
                  <a:gd name="T3" fmla="*/ 2147483647 h 23"/>
                  <a:gd name="T4" fmla="*/ 2147483647 w 21"/>
                  <a:gd name="T5" fmla="*/ 2147483647 h 23"/>
                  <a:gd name="T6" fmla="*/ 2147483647 w 21"/>
                  <a:gd name="T7" fmla="*/ 0 h 23"/>
                  <a:gd name="T8" fmla="*/ 0 w 21"/>
                  <a:gd name="T9" fmla="*/ 2147483647 h 23"/>
                  <a:gd name="T10" fmla="*/ 0 60000 65536"/>
                  <a:gd name="T11" fmla="*/ 0 60000 65536"/>
                  <a:gd name="T12" fmla="*/ 0 60000 65536"/>
                  <a:gd name="T13" fmla="*/ 0 60000 65536"/>
                  <a:gd name="T14" fmla="*/ 0 60000 65536"/>
                  <a:gd name="T15" fmla="*/ 0 w 21"/>
                  <a:gd name="T16" fmla="*/ 0 h 23"/>
                  <a:gd name="T17" fmla="*/ 21 w 21"/>
                  <a:gd name="T18" fmla="*/ 23 h 23"/>
                </a:gdLst>
                <a:ahLst/>
                <a:cxnLst>
                  <a:cxn ang="T10">
                    <a:pos x="T0" y="T1"/>
                  </a:cxn>
                  <a:cxn ang="T11">
                    <a:pos x="T2" y="T3"/>
                  </a:cxn>
                  <a:cxn ang="T12">
                    <a:pos x="T4" y="T5"/>
                  </a:cxn>
                  <a:cxn ang="T13">
                    <a:pos x="T6" y="T7"/>
                  </a:cxn>
                  <a:cxn ang="T14">
                    <a:pos x="T8" y="T9"/>
                  </a:cxn>
                </a:cxnLst>
                <a:rect l="T15" t="T16" r="T17" b="T18"/>
                <a:pathLst>
                  <a:path w="21" h="23">
                    <a:moveTo>
                      <a:pt x="0" y="22"/>
                    </a:moveTo>
                    <a:lnTo>
                      <a:pt x="6" y="20"/>
                    </a:lnTo>
                    <a:lnTo>
                      <a:pt x="20" y="6"/>
                    </a:lnTo>
                    <a:lnTo>
                      <a:pt x="12" y="0"/>
                    </a:lnTo>
                    <a:lnTo>
                      <a:pt x="0" y="22"/>
                    </a:lnTo>
                  </a:path>
                </a:pathLst>
              </a:custGeom>
              <a:grpFill/>
              <a:ln w="9525" cap="rnd">
                <a:solidFill>
                  <a:srgbClr val="C6C6C6"/>
                </a:solidFill>
                <a:round/>
                <a:headEnd/>
                <a:tailEnd/>
              </a:ln>
            </p:spPr>
            <p:txBody>
              <a:bodyPr lIns="100584" tIns="50292" rIns="100584" bIns="50292"/>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noFill/>
                  <a:effectLst/>
                  <a:uLnTx/>
                  <a:uFillTx/>
                  <a:latin typeface="Times New Roman"/>
                  <a:ea typeface="ＭＳ Ｐゴシック" charset="0"/>
                </a:endParaRPr>
              </a:p>
            </p:txBody>
          </p:sp>
          <p:sp>
            <p:nvSpPr>
              <p:cNvPr id="195" name="Freeform 191">
                <a:extLst>
                  <a:ext uri="{FF2B5EF4-FFF2-40B4-BE49-F238E27FC236}">
                    <a16:creationId xmlns:a16="http://schemas.microsoft.com/office/drawing/2014/main" id="{9672095E-A889-5D5E-236A-E3754D24AC79}"/>
                  </a:ext>
                </a:extLst>
              </p:cNvPr>
              <p:cNvSpPr>
                <a:spLocks/>
              </p:cNvSpPr>
              <p:nvPr/>
            </p:nvSpPr>
            <p:spPr bwMode="gray">
              <a:xfrm>
                <a:off x="5152671" y="4229675"/>
                <a:ext cx="67899" cy="79030"/>
              </a:xfrm>
              <a:custGeom>
                <a:avLst/>
                <a:gdLst>
                  <a:gd name="T0" fmla="*/ 0 w 49"/>
                  <a:gd name="T1" fmla="*/ 2147483647 h 50"/>
                  <a:gd name="T2" fmla="*/ 2147483647 w 49"/>
                  <a:gd name="T3" fmla="*/ 0 h 50"/>
                  <a:gd name="T4" fmla="*/ 2147483647 w 49"/>
                  <a:gd name="T5" fmla="*/ 0 h 50"/>
                  <a:gd name="T6" fmla="*/ 2147483647 w 49"/>
                  <a:gd name="T7" fmla="*/ 2147483647 h 50"/>
                  <a:gd name="T8" fmla="*/ 2147483647 w 49"/>
                  <a:gd name="T9" fmla="*/ 2147483647 h 50"/>
                  <a:gd name="T10" fmla="*/ 2147483647 w 49"/>
                  <a:gd name="T11" fmla="*/ 2147483647 h 50"/>
                  <a:gd name="T12" fmla="*/ 2147483647 w 49"/>
                  <a:gd name="T13" fmla="*/ 2147483647 h 50"/>
                  <a:gd name="T14" fmla="*/ 2147483647 w 49"/>
                  <a:gd name="T15" fmla="*/ 2147483647 h 50"/>
                  <a:gd name="T16" fmla="*/ 0 w 49"/>
                  <a:gd name="T17" fmla="*/ 2147483647 h 5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9"/>
                  <a:gd name="T28" fmla="*/ 0 h 50"/>
                  <a:gd name="T29" fmla="*/ 49 w 49"/>
                  <a:gd name="T30" fmla="*/ 50 h 5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9" h="50">
                    <a:moveTo>
                      <a:pt x="0" y="20"/>
                    </a:moveTo>
                    <a:lnTo>
                      <a:pt x="16" y="0"/>
                    </a:lnTo>
                    <a:lnTo>
                      <a:pt x="21" y="0"/>
                    </a:lnTo>
                    <a:lnTo>
                      <a:pt x="23" y="13"/>
                    </a:lnTo>
                    <a:lnTo>
                      <a:pt x="36" y="11"/>
                    </a:lnTo>
                    <a:lnTo>
                      <a:pt x="35" y="23"/>
                    </a:lnTo>
                    <a:lnTo>
                      <a:pt x="48" y="31"/>
                    </a:lnTo>
                    <a:lnTo>
                      <a:pt x="46" y="49"/>
                    </a:lnTo>
                    <a:lnTo>
                      <a:pt x="0" y="20"/>
                    </a:lnTo>
                  </a:path>
                </a:pathLst>
              </a:custGeom>
              <a:grpFill/>
              <a:ln w="9525" cap="rnd">
                <a:solidFill>
                  <a:srgbClr val="C6C6C6"/>
                </a:solidFill>
                <a:round/>
                <a:headEnd/>
                <a:tailEnd/>
              </a:ln>
            </p:spPr>
            <p:txBody>
              <a:bodyPr lIns="100584" tIns="50292" rIns="100584" bIns="50292"/>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noFill/>
                  <a:effectLst/>
                  <a:uLnTx/>
                  <a:uFillTx/>
                  <a:latin typeface="Times New Roman"/>
                  <a:ea typeface="ＭＳ Ｐゴシック" charset="0"/>
                </a:endParaRPr>
              </a:p>
            </p:txBody>
          </p:sp>
          <p:sp>
            <p:nvSpPr>
              <p:cNvPr id="196" name="Freeform 192">
                <a:extLst>
                  <a:ext uri="{FF2B5EF4-FFF2-40B4-BE49-F238E27FC236}">
                    <a16:creationId xmlns:a16="http://schemas.microsoft.com/office/drawing/2014/main" id="{8E735675-F6D3-1A1A-32DC-9F079BE59A83}"/>
                  </a:ext>
                </a:extLst>
              </p:cNvPr>
              <p:cNvSpPr>
                <a:spLocks/>
              </p:cNvSpPr>
              <p:nvPr/>
            </p:nvSpPr>
            <p:spPr bwMode="gray">
              <a:xfrm>
                <a:off x="5502183" y="3734348"/>
                <a:ext cx="274934" cy="281613"/>
              </a:xfrm>
              <a:custGeom>
                <a:avLst/>
                <a:gdLst>
                  <a:gd name="T0" fmla="*/ 0 w 195"/>
                  <a:gd name="T1" fmla="*/ 2147483647 h 177"/>
                  <a:gd name="T2" fmla="*/ 0 w 195"/>
                  <a:gd name="T3" fmla="*/ 2147483647 h 177"/>
                  <a:gd name="T4" fmla="*/ 2147483647 w 195"/>
                  <a:gd name="T5" fmla="*/ 0 h 177"/>
                  <a:gd name="T6" fmla="*/ 2147483647 w 195"/>
                  <a:gd name="T7" fmla="*/ 2147483647 h 177"/>
                  <a:gd name="T8" fmla="*/ 2147483647 w 195"/>
                  <a:gd name="T9" fmla="*/ 2147483647 h 177"/>
                  <a:gd name="T10" fmla="*/ 2147483647 w 195"/>
                  <a:gd name="T11" fmla="*/ 2147483647 h 177"/>
                  <a:gd name="T12" fmla="*/ 2147483647 w 195"/>
                  <a:gd name="T13" fmla="*/ 2147483647 h 177"/>
                  <a:gd name="T14" fmla="*/ 2147483647 w 195"/>
                  <a:gd name="T15" fmla="*/ 2147483647 h 177"/>
                  <a:gd name="T16" fmla="*/ 2147483647 w 195"/>
                  <a:gd name="T17" fmla="*/ 2147483647 h 177"/>
                  <a:gd name="T18" fmla="*/ 2147483647 w 195"/>
                  <a:gd name="T19" fmla="*/ 2147483647 h 177"/>
                  <a:gd name="T20" fmla="*/ 2147483647 w 195"/>
                  <a:gd name="T21" fmla="*/ 2147483647 h 177"/>
                  <a:gd name="T22" fmla="*/ 2147483647 w 195"/>
                  <a:gd name="T23" fmla="*/ 2147483647 h 177"/>
                  <a:gd name="T24" fmla="*/ 2147483647 w 195"/>
                  <a:gd name="T25" fmla="*/ 2147483647 h 177"/>
                  <a:gd name="T26" fmla="*/ 2147483647 w 195"/>
                  <a:gd name="T27" fmla="*/ 2147483647 h 177"/>
                  <a:gd name="T28" fmla="*/ 2147483647 w 195"/>
                  <a:gd name="T29" fmla="*/ 2147483647 h 177"/>
                  <a:gd name="T30" fmla="*/ 2147483647 w 195"/>
                  <a:gd name="T31" fmla="*/ 2147483647 h 177"/>
                  <a:gd name="T32" fmla="*/ 2147483647 w 195"/>
                  <a:gd name="T33" fmla="*/ 2147483647 h 177"/>
                  <a:gd name="T34" fmla="*/ 2147483647 w 195"/>
                  <a:gd name="T35" fmla="*/ 2147483647 h 177"/>
                  <a:gd name="T36" fmla="*/ 0 w 195"/>
                  <a:gd name="T37" fmla="*/ 2147483647 h 17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95"/>
                  <a:gd name="T58" fmla="*/ 0 h 177"/>
                  <a:gd name="T59" fmla="*/ 195 w 195"/>
                  <a:gd name="T60" fmla="*/ 177 h 17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95" h="177">
                    <a:moveTo>
                      <a:pt x="0" y="92"/>
                    </a:moveTo>
                    <a:lnTo>
                      <a:pt x="0" y="38"/>
                    </a:lnTo>
                    <a:lnTo>
                      <a:pt x="25" y="0"/>
                    </a:lnTo>
                    <a:lnTo>
                      <a:pt x="70" y="11"/>
                    </a:lnTo>
                    <a:lnTo>
                      <a:pt x="79" y="23"/>
                    </a:lnTo>
                    <a:lnTo>
                      <a:pt x="117" y="38"/>
                    </a:lnTo>
                    <a:lnTo>
                      <a:pt x="129" y="32"/>
                    </a:lnTo>
                    <a:lnTo>
                      <a:pt x="131" y="12"/>
                    </a:lnTo>
                    <a:lnTo>
                      <a:pt x="142" y="5"/>
                    </a:lnTo>
                    <a:lnTo>
                      <a:pt x="194" y="20"/>
                    </a:lnTo>
                    <a:lnTo>
                      <a:pt x="187" y="41"/>
                    </a:lnTo>
                    <a:lnTo>
                      <a:pt x="194" y="145"/>
                    </a:lnTo>
                    <a:lnTo>
                      <a:pt x="194" y="169"/>
                    </a:lnTo>
                    <a:lnTo>
                      <a:pt x="182" y="169"/>
                    </a:lnTo>
                    <a:lnTo>
                      <a:pt x="182" y="176"/>
                    </a:lnTo>
                    <a:lnTo>
                      <a:pt x="82" y="127"/>
                    </a:lnTo>
                    <a:lnTo>
                      <a:pt x="70" y="133"/>
                    </a:lnTo>
                    <a:lnTo>
                      <a:pt x="28" y="125"/>
                    </a:lnTo>
                    <a:lnTo>
                      <a:pt x="0" y="92"/>
                    </a:lnTo>
                  </a:path>
                </a:pathLst>
              </a:custGeom>
              <a:grpFill/>
              <a:ln w="9525" cap="rnd">
                <a:solidFill>
                  <a:srgbClr val="C6C6C6"/>
                </a:solidFill>
                <a:round/>
                <a:headEnd/>
                <a:tailEnd/>
              </a:ln>
            </p:spPr>
            <p:txBody>
              <a:bodyPr lIns="100584" tIns="50292" rIns="100584" bIns="50292"/>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noFill/>
                  <a:effectLst/>
                  <a:uLnTx/>
                  <a:uFillTx/>
                  <a:latin typeface="Times New Roman"/>
                  <a:ea typeface="ＭＳ Ｐゴシック" charset="0"/>
                </a:endParaRPr>
              </a:p>
            </p:txBody>
          </p:sp>
          <p:sp>
            <p:nvSpPr>
              <p:cNvPr id="197" name="Freeform 193">
                <a:extLst>
                  <a:ext uri="{FF2B5EF4-FFF2-40B4-BE49-F238E27FC236}">
                    <a16:creationId xmlns:a16="http://schemas.microsoft.com/office/drawing/2014/main" id="{DDA12F31-A09D-D7D2-3D71-70540998CA7F}"/>
                  </a:ext>
                </a:extLst>
              </p:cNvPr>
              <p:cNvSpPr>
                <a:spLocks/>
              </p:cNvSpPr>
              <p:nvPr/>
            </p:nvSpPr>
            <p:spPr bwMode="gray">
              <a:xfrm>
                <a:off x="6085446" y="4627050"/>
                <a:ext cx="123553" cy="270481"/>
              </a:xfrm>
              <a:custGeom>
                <a:avLst/>
                <a:gdLst>
                  <a:gd name="T0" fmla="*/ 0 w 89"/>
                  <a:gd name="T1" fmla="*/ 2147483647 h 171"/>
                  <a:gd name="T2" fmla="*/ 2147483647 w 89"/>
                  <a:gd name="T3" fmla="*/ 2147483647 h 171"/>
                  <a:gd name="T4" fmla="*/ 2147483647 w 89"/>
                  <a:gd name="T5" fmla="*/ 2147483647 h 171"/>
                  <a:gd name="T6" fmla="*/ 2147483647 w 89"/>
                  <a:gd name="T7" fmla="*/ 2147483647 h 171"/>
                  <a:gd name="T8" fmla="*/ 2147483647 w 89"/>
                  <a:gd name="T9" fmla="*/ 2147483647 h 171"/>
                  <a:gd name="T10" fmla="*/ 2147483647 w 89"/>
                  <a:gd name="T11" fmla="*/ 2147483647 h 171"/>
                  <a:gd name="T12" fmla="*/ 2147483647 w 89"/>
                  <a:gd name="T13" fmla="*/ 0 h 171"/>
                  <a:gd name="T14" fmla="*/ 2147483647 w 89"/>
                  <a:gd name="T15" fmla="*/ 2147483647 h 171"/>
                  <a:gd name="T16" fmla="*/ 2147483647 w 89"/>
                  <a:gd name="T17" fmla="*/ 2147483647 h 171"/>
                  <a:gd name="T18" fmla="*/ 2147483647 w 89"/>
                  <a:gd name="T19" fmla="*/ 2147483647 h 171"/>
                  <a:gd name="T20" fmla="*/ 2147483647 w 89"/>
                  <a:gd name="T21" fmla="*/ 2147483647 h 171"/>
                  <a:gd name="T22" fmla="*/ 2147483647 w 89"/>
                  <a:gd name="T23" fmla="*/ 2147483647 h 171"/>
                  <a:gd name="T24" fmla="*/ 2147483647 w 89"/>
                  <a:gd name="T25" fmla="*/ 2147483647 h 171"/>
                  <a:gd name="T26" fmla="*/ 0 w 89"/>
                  <a:gd name="T27" fmla="*/ 2147483647 h 17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9"/>
                  <a:gd name="T43" fmla="*/ 0 h 171"/>
                  <a:gd name="T44" fmla="*/ 89 w 89"/>
                  <a:gd name="T45" fmla="*/ 171 h 17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9" h="171">
                    <a:moveTo>
                      <a:pt x="0" y="121"/>
                    </a:moveTo>
                    <a:lnTo>
                      <a:pt x="6" y="156"/>
                    </a:lnTo>
                    <a:lnTo>
                      <a:pt x="23" y="170"/>
                    </a:lnTo>
                    <a:lnTo>
                      <a:pt x="50" y="156"/>
                    </a:lnTo>
                    <a:lnTo>
                      <a:pt x="80" y="39"/>
                    </a:lnTo>
                    <a:lnTo>
                      <a:pt x="88" y="44"/>
                    </a:lnTo>
                    <a:lnTo>
                      <a:pt x="74" y="0"/>
                    </a:lnTo>
                    <a:lnTo>
                      <a:pt x="57" y="17"/>
                    </a:lnTo>
                    <a:lnTo>
                      <a:pt x="58" y="31"/>
                    </a:lnTo>
                    <a:lnTo>
                      <a:pt x="38" y="45"/>
                    </a:lnTo>
                    <a:lnTo>
                      <a:pt x="16" y="51"/>
                    </a:lnTo>
                    <a:lnTo>
                      <a:pt x="7" y="66"/>
                    </a:lnTo>
                    <a:lnTo>
                      <a:pt x="16" y="95"/>
                    </a:lnTo>
                    <a:lnTo>
                      <a:pt x="0" y="121"/>
                    </a:lnTo>
                  </a:path>
                </a:pathLst>
              </a:custGeom>
              <a:grpFill/>
              <a:ln w="9525" cap="rnd">
                <a:solidFill>
                  <a:srgbClr val="C6C6C6"/>
                </a:solidFill>
                <a:round/>
                <a:headEnd/>
                <a:tailEnd/>
              </a:ln>
            </p:spPr>
            <p:txBody>
              <a:bodyPr lIns="100584" tIns="50292" rIns="100584" bIns="50292"/>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noFill/>
                  <a:effectLst/>
                  <a:uLnTx/>
                  <a:uFillTx/>
                  <a:latin typeface="Times New Roman"/>
                  <a:ea typeface="ＭＳ Ｐゴシック" charset="0"/>
                </a:endParaRPr>
              </a:p>
            </p:txBody>
          </p:sp>
          <p:sp>
            <p:nvSpPr>
              <p:cNvPr id="198" name="Freeform 194">
                <a:extLst>
                  <a:ext uri="{FF2B5EF4-FFF2-40B4-BE49-F238E27FC236}">
                    <a16:creationId xmlns:a16="http://schemas.microsoft.com/office/drawing/2014/main" id="{38FC3184-5CB1-E61B-160F-32045550D0F9}"/>
                  </a:ext>
                </a:extLst>
              </p:cNvPr>
              <p:cNvSpPr>
                <a:spLocks/>
              </p:cNvSpPr>
              <p:nvPr/>
            </p:nvSpPr>
            <p:spPr bwMode="gray">
              <a:xfrm>
                <a:off x="5907351" y="4574735"/>
                <a:ext cx="57881" cy="155834"/>
              </a:xfrm>
              <a:custGeom>
                <a:avLst/>
                <a:gdLst>
                  <a:gd name="T0" fmla="*/ 0 w 41"/>
                  <a:gd name="T1" fmla="*/ 2147483647 h 97"/>
                  <a:gd name="T2" fmla="*/ 2147483647 w 41"/>
                  <a:gd name="T3" fmla="*/ 2147483647 h 97"/>
                  <a:gd name="T4" fmla="*/ 2147483647 w 41"/>
                  <a:gd name="T5" fmla="*/ 2147483647 h 97"/>
                  <a:gd name="T6" fmla="*/ 2147483647 w 41"/>
                  <a:gd name="T7" fmla="*/ 2147483647 h 97"/>
                  <a:gd name="T8" fmla="*/ 2147483647 w 41"/>
                  <a:gd name="T9" fmla="*/ 2147483647 h 97"/>
                  <a:gd name="T10" fmla="*/ 2147483647 w 41"/>
                  <a:gd name="T11" fmla="*/ 2147483647 h 97"/>
                  <a:gd name="T12" fmla="*/ 2147483647 w 41"/>
                  <a:gd name="T13" fmla="*/ 2147483647 h 97"/>
                  <a:gd name="T14" fmla="*/ 2147483647 w 41"/>
                  <a:gd name="T15" fmla="*/ 2147483647 h 97"/>
                  <a:gd name="T16" fmla="*/ 2147483647 w 41"/>
                  <a:gd name="T17" fmla="*/ 2147483647 h 97"/>
                  <a:gd name="T18" fmla="*/ 2147483647 w 41"/>
                  <a:gd name="T19" fmla="*/ 2147483647 h 97"/>
                  <a:gd name="T20" fmla="*/ 2147483647 w 41"/>
                  <a:gd name="T21" fmla="*/ 2147483647 h 97"/>
                  <a:gd name="T22" fmla="*/ 2147483647 w 41"/>
                  <a:gd name="T23" fmla="*/ 0 h 97"/>
                  <a:gd name="T24" fmla="*/ 2147483647 w 41"/>
                  <a:gd name="T25" fmla="*/ 2147483647 h 97"/>
                  <a:gd name="T26" fmla="*/ 0 w 41"/>
                  <a:gd name="T27" fmla="*/ 2147483647 h 9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1"/>
                  <a:gd name="T43" fmla="*/ 0 h 97"/>
                  <a:gd name="T44" fmla="*/ 41 w 41"/>
                  <a:gd name="T45" fmla="*/ 97 h 9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1" h="97">
                    <a:moveTo>
                      <a:pt x="0" y="51"/>
                    </a:moveTo>
                    <a:lnTo>
                      <a:pt x="5" y="58"/>
                    </a:lnTo>
                    <a:lnTo>
                      <a:pt x="21" y="63"/>
                    </a:lnTo>
                    <a:lnTo>
                      <a:pt x="18" y="81"/>
                    </a:lnTo>
                    <a:lnTo>
                      <a:pt x="33" y="96"/>
                    </a:lnTo>
                    <a:lnTo>
                      <a:pt x="40" y="68"/>
                    </a:lnTo>
                    <a:lnTo>
                      <a:pt x="28" y="50"/>
                    </a:lnTo>
                    <a:lnTo>
                      <a:pt x="30" y="59"/>
                    </a:lnTo>
                    <a:lnTo>
                      <a:pt x="22" y="59"/>
                    </a:lnTo>
                    <a:lnTo>
                      <a:pt x="16" y="35"/>
                    </a:lnTo>
                    <a:lnTo>
                      <a:pt x="14" y="2"/>
                    </a:lnTo>
                    <a:lnTo>
                      <a:pt x="3" y="0"/>
                    </a:lnTo>
                    <a:lnTo>
                      <a:pt x="13" y="16"/>
                    </a:lnTo>
                    <a:lnTo>
                      <a:pt x="0" y="51"/>
                    </a:lnTo>
                  </a:path>
                </a:pathLst>
              </a:custGeom>
              <a:grpFill/>
              <a:ln w="9525" cap="rnd">
                <a:solidFill>
                  <a:srgbClr val="C6C6C6"/>
                </a:solidFill>
                <a:round/>
                <a:headEnd/>
                <a:tailEnd/>
              </a:ln>
            </p:spPr>
            <p:txBody>
              <a:bodyPr lIns="100584" tIns="50292" rIns="100584" bIns="50292"/>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noFill/>
                  <a:effectLst/>
                  <a:uLnTx/>
                  <a:uFillTx/>
                  <a:latin typeface="Times New Roman"/>
                  <a:ea typeface="ＭＳ Ｐゴシック" charset="0"/>
                </a:endParaRPr>
              </a:p>
            </p:txBody>
          </p:sp>
          <p:sp>
            <p:nvSpPr>
              <p:cNvPr id="199" name="Freeform 195">
                <a:extLst>
                  <a:ext uri="{FF2B5EF4-FFF2-40B4-BE49-F238E27FC236}">
                    <a16:creationId xmlns:a16="http://schemas.microsoft.com/office/drawing/2014/main" id="{A2A57B11-020B-D7CE-ACC8-9632D2ACD128}"/>
                  </a:ext>
                </a:extLst>
              </p:cNvPr>
              <p:cNvSpPr>
                <a:spLocks/>
              </p:cNvSpPr>
              <p:nvPr/>
            </p:nvSpPr>
            <p:spPr bwMode="gray">
              <a:xfrm>
                <a:off x="5137088" y="3903540"/>
                <a:ext cx="282726" cy="294970"/>
              </a:xfrm>
              <a:custGeom>
                <a:avLst/>
                <a:gdLst>
                  <a:gd name="T0" fmla="*/ 0 w 202"/>
                  <a:gd name="T1" fmla="*/ 2147483647 h 186"/>
                  <a:gd name="T2" fmla="*/ 2147483647 w 202"/>
                  <a:gd name="T3" fmla="*/ 2147483647 h 186"/>
                  <a:gd name="T4" fmla="*/ 2147483647 w 202"/>
                  <a:gd name="T5" fmla="*/ 2147483647 h 186"/>
                  <a:gd name="T6" fmla="*/ 2147483647 w 202"/>
                  <a:gd name="T7" fmla="*/ 2147483647 h 186"/>
                  <a:gd name="T8" fmla="*/ 2147483647 w 202"/>
                  <a:gd name="T9" fmla="*/ 0 h 186"/>
                  <a:gd name="T10" fmla="*/ 2147483647 w 202"/>
                  <a:gd name="T11" fmla="*/ 0 h 186"/>
                  <a:gd name="T12" fmla="*/ 2147483647 w 202"/>
                  <a:gd name="T13" fmla="*/ 2147483647 h 186"/>
                  <a:gd name="T14" fmla="*/ 2147483647 w 202"/>
                  <a:gd name="T15" fmla="*/ 2147483647 h 186"/>
                  <a:gd name="T16" fmla="*/ 2147483647 w 202"/>
                  <a:gd name="T17" fmla="*/ 2147483647 h 186"/>
                  <a:gd name="T18" fmla="*/ 2147483647 w 202"/>
                  <a:gd name="T19" fmla="*/ 2147483647 h 186"/>
                  <a:gd name="T20" fmla="*/ 2147483647 w 202"/>
                  <a:gd name="T21" fmla="*/ 2147483647 h 186"/>
                  <a:gd name="T22" fmla="*/ 2147483647 w 202"/>
                  <a:gd name="T23" fmla="*/ 2147483647 h 186"/>
                  <a:gd name="T24" fmla="*/ 2147483647 w 202"/>
                  <a:gd name="T25" fmla="*/ 2147483647 h 186"/>
                  <a:gd name="T26" fmla="*/ 2147483647 w 202"/>
                  <a:gd name="T27" fmla="*/ 2147483647 h 186"/>
                  <a:gd name="T28" fmla="*/ 2147483647 w 202"/>
                  <a:gd name="T29" fmla="*/ 2147483647 h 186"/>
                  <a:gd name="T30" fmla="*/ 2147483647 w 202"/>
                  <a:gd name="T31" fmla="*/ 2147483647 h 186"/>
                  <a:gd name="T32" fmla="*/ 2147483647 w 202"/>
                  <a:gd name="T33" fmla="*/ 2147483647 h 186"/>
                  <a:gd name="T34" fmla="*/ 2147483647 w 202"/>
                  <a:gd name="T35" fmla="*/ 2147483647 h 186"/>
                  <a:gd name="T36" fmla="*/ 2147483647 w 202"/>
                  <a:gd name="T37" fmla="*/ 2147483647 h 186"/>
                  <a:gd name="T38" fmla="*/ 0 w 202"/>
                  <a:gd name="T39" fmla="*/ 2147483647 h 18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02"/>
                  <a:gd name="T61" fmla="*/ 0 h 186"/>
                  <a:gd name="T62" fmla="*/ 202 w 202"/>
                  <a:gd name="T63" fmla="*/ 186 h 18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02" h="186">
                    <a:moveTo>
                      <a:pt x="0" y="126"/>
                    </a:moveTo>
                    <a:lnTo>
                      <a:pt x="7" y="115"/>
                    </a:lnTo>
                    <a:lnTo>
                      <a:pt x="17" y="123"/>
                    </a:lnTo>
                    <a:lnTo>
                      <a:pt x="80" y="118"/>
                    </a:lnTo>
                    <a:lnTo>
                      <a:pt x="68" y="0"/>
                    </a:lnTo>
                    <a:lnTo>
                      <a:pt x="89" y="0"/>
                    </a:lnTo>
                    <a:lnTo>
                      <a:pt x="189" y="64"/>
                    </a:lnTo>
                    <a:lnTo>
                      <a:pt x="189" y="75"/>
                    </a:lnTo>
                    <a:lnTo>
                      <a:pt x="200" y="73"/>
                    </a:lnTo>
                    <a:lnTo>
                      <a:pt x="201" y="112"/>
                    </a:lnTo>
                    <a:lnTo>
                      <a:pt x="193" y="121"/>
                    </a:lnTo>
                    <a:lnTo>
                      <a:pt x="151" y="125"/>
                    </a:lnTo>
                    <a:lnTo>
                      <a:pt x="100" y="147"/>
                    </a:lnTo>
                    <a:lnTo>
                      <a:pt x="84" y="183"/>
                    </a:lnTo>
                    <a:lnTo>
                      <a:pt x="71" y="178"/>
                    </a:lnTo>
                    <a:lnTo>
                      <a:pt x="49" y="185"/>
                    </a:lnTo>
                    <a:lnTo>
                      <a:pt x="37" y="155"/>
                    </a:lnTo>
                    <a:lnTo>
                      <a:pt x="17" y="162"/>
                    </a:lnTo>
                    <a:lnTo>
                      <a:pt x="7" y="156"/>
                    </a:lnTo>
                    <a:lnTo>
                      <a:pt x="0" y="126"/>
                    </a:lnTo>
                  </a:path>
                </a:pathLst>
              </a:custGeom>
              <a:grpFill/>
              <a:ln w="9525" cap="rnd">
                <a:solidFill>
                  <a:srgbClr val="C6C6C6"/>
                </a:solidFill>
                <a:round/>
                <a:headEnd/>
                <a:tailEnd/>
              </a:ln>
            </p:spPr>
            <p:txBody>
              <a:bodyPr lIns="100584" tIns="50292" rIns="100584" bIns="50292"/>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noFill/>
                  <a:effectLst/>
                  <a:uLnTx/>
                  <a:uFillTx/>
                  <a:latin typeface="Times New Roman"/>
                  <a:ea typeface="ＭＳ Ｐゴシック" charset="0"/>
                </a:endParaRPr>
              </a:p>
            </p:txBody>
          </p:sp>
          <p:sp>
            <p:nvSpPr>
              <p:cNvPr id="200" name="Freeform 196">
                <a:extLst>
                  <a:ext uri="{FF2B5EF4-FFF2-40B4-BE49-F238E27FC236}">
                    <a16:creationId xmlns:a16="http://schemas.microsoft.com/office/drawing/2014/main" id="{2204A060-37E2-E42D-C9AB-66983E65D0F1}"/>
                  </a:ext>
                </a:extLst>
              </p:cNvPr>
              <p:cNvSpPr>
                <a:spLocks/>
              </p:cNvSpPr>
              <p:nvPr/>
            </p:nvSpPr>
            <p:spPr bwMode="gray">
              <a:xfrm>
                <a:off x="5053606" y="3861241"/>
                <a:ext cx="210375" cy="245994"/>
              </a:xfrm>
              <a:custGeom>
                <a:avLst/>
                <a:gdLst>
                  <a:gd name="T0" fmla="*/ 0 w 150"/>
                  <a:gd name="T1" fmla="*/ 2147483647 h 158"/>
                  <a:gd name="T2" fmla="*/ 2147483647 w 150"/>
                  <a:gd name="T3" fmla="*/ 2147483647 h 158"/>
                  <a:gd name="T4" fmla="*/ 2147483647 w 150"/>
                  <a:gd name="T5" fmla="*/ 2147483647 h 158"/>
                  <a:gd name="T6" fmla="*/ 2147483647 w 150"/>
                  <a:gd name="T7" fmla="*/ 2147483647 h 158"/>
                  <a:gd name="T8" fmla="*/ 2147483647 w 150"/>
                  <a:gd name="T9" fmla="*/ 2147483647 h 158"/>
                  <a:gd name="T10" fmla="*/ 2147483647 w 150"/>
                  <a:gd name="T11" fmla="*/ 2147483647 h 158"/>
                  <a:gd name="T12" fmla="*/ 2147483647 w 150"/>
                  <a:gd name="T13" fmla="*/ 2147483647 h 158"/>
                  <a:gd name="T14" fmla="*/ 2147483647 w 150"/>
                  <a:gd name="T15" fmla="*/ 2147483647 h 158"/>
                  <a:gd name="T16" fmla="*/ 2147483647 w 150"/>
                  <a:gd name="T17" fmla="*/ 2147483647 h 158"/>
                  <a:gd name="T18" fmla="*/ 2147483647 w 150"/>
                  <a:gd name="T19" fmla="*/ 2147483647 h 158"/>
                  <a:gd name="T20" fmla="*/ 2147483647 w 150"/>
                  <a:gd name="T21" fmla="*/ 2147483647 h 158"/>
                  <a:gd name="T22" fmla="*/ 2147483647 w 150"/>
                  <a:gd name="T23" fmla="*/ 0 h 158"/>
                  <a:gd name="T24" fmla="*/ 2147483647 w 150"/>
                  <a:gd name="T25" fmla="*/ 2147483647 h 158"/>
                  <a:gd name="T26" fmla="*/ 2147483647 w 150"/>
                  <a:gd name="T27" fmla="*/ 2147483647 h 158"/>
                  <a:gd name="T28" fmla="*/ 2147483647 w 150"/>
                  <a:gd name="T29" fmla="*/ 2147483647 h 158"/>
                  <a:gd name="T30" fmla="*/ 2147483647 w 150"/>
                  <a:gd name="T31" fmla="*/ 2147483647 h 158"/>
                  <a:gd name="T32" fmla="*/ 2147483647 w 150"/>
                  <a:gd name="T33" fmla="*/ 2147483647 h 158"/>
                  <a:gd name="T34" fmla="*/ 0 w 150"/>
                  <a:gd name="T35" fmla="*/ 2147483647 h 15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50"/>
                  <a:gd name="T55" fmla="*/ 0 h 158"/>
                  <a:gd name="T56" fmla="*/ 150 w 150"/>
                  <a:gd name="T57" fmla="*/ 158 h 15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50" h="158">
                    <a:moveTo>
                      <a:pt x="0" y="78"/>
                    </a:moveTo>
                    <a:lnTo>
                      <a:pt x="10" y="88"/>
                    </a:lnTo>
                    <a:lnTo>
                      <a:pt x="11" y="112"/>
                    </a:lnTo>
                    <a:lnTo>
                      <a:pt x="4" y="142"/>
                    </a:lnTo>
                    <a:lnTo>
                      <a:pt x="31" y="134"/>
                    </a:lnTo>
                    <a:lnTo>
                      <a:pt x="60" y="157"/>
                    </a:lnTo>
                    <a:lnTo>
                      <a:pt x="68" y="145"/>
                    </a:lnTo>
                    <a:lnTo>
                      <a:pt x="77" y="152"/>
                    </a:lnTo>
                    <a:lnTo>
                      <a:pt x="140" y="148"/>
                    </a:lnTo>
                    <a:lnTo>
                      <a:pt x="127" y="28"/>
                    </a:lnTo>
                    <a:lnTo>
                      <a:pt x="149" y="28"/>
                    </a:lnTo>
                    <a:lnTo>
                      <a:pt x="103" y="0"/>
                    </a:lnTo>
                    <a:lnTo>
                      <a:pt x="102" y="15"/>
                    </a:lnTo>
                    <a:lnTo>
                      <a:pt x="62" y="14"/>
                    </a:lnTo>
                    <a:lnTo>
                      <a:pt x="62" y="46"/>
                    </a:lnTo>
                    <a:lnTo>
                      <a:pt x="47" y="54"/>
                    </a:lnTo>
                    <a:lnTo>
                      <a:pt x="48" y="74"/>
                    </a:lnTo>
                    <a:lnTo>
                      <a:pt x="0" y="78"/>
                    </a:lnTo>
                  </a:path>
                </a:pathLst>
              </a:custGeom>
              <a:grpFill/>
              <a:ln w="9525" cap="rnd">
                <a:solidFill>
                  <a:srgbClr val="C6C6C6"/>
                </a:solidFill>
                <a:round/>
                <a:headEnd/>
                <a:tailEnd/>
              </a:ln>
            </p:spPr>
            <p:txBody>
              <a:bodyPr lIns="100584" tIns="50292" rIns="100584" bIns="50292"/>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noFill/>
                  <a:effectLst/>
                  <a:uLnTx/>
                  <a:uFillTx/>
                  <a:latin typeface="Times New Roman"/>
                  <a:ea typeface="ＭＳ Ｐゴシック" charset="0"/>
                </a:endParaRPr>
              </a:p>
            </p:txBody>
          </p:sp>
          <p:sp>
            <p:nvSpPr>
              <p:cNvPr id="201" name="Freeform 197">
                <a:extLst>
                  <a:ext uri="{FF2B5EF4-FFF2-40B4-BE49-F238E27FC236}">
                    <a16:creationId xmlns:a16="http://schemas.microsoft.com/office/drawing/2014/main" id="{286AEFC5-D8CD-6109-8A67-EB4F59B9BE53}"/>
                  </a:ext>
                </a:extLst>
              </p:cNvPr>
              <p:cNvSpPr>
                <a:spLocks/>
              </p:cNvSpPr>
              <p:nvPr/>
            </p:nvSpPr>
            <p:spPr bwMode="gray">
              <a:xfrm>
                <a:off x="5121506" y="3679807"/>
                <a:ext cx="204809" cy="173642"/>
              </a:xfrm>
              <a:custGeom>
                <a:avLst/>
                <a:gdLst>
                  <a:gd name="T0" fmla="*/ 0 w 147"/>
                  <a:gd name="T1" fmla="*/ 2147483647 h 109"/>
                  <a:gd name="T2" fmla="*/ 2147483647 w 147"/>
                  <a:gd name="T3" fmla="*/ 2147483647 h 109"/>
                  <a:gd name="T4" fmla="*/ 2147483647 w 147"/>
                  <a:gd name="T5" fmla="*/ 2147483647 h 109"/>
                  <a:gd name="T6" fmla="*/ 2147483647 w 147"/>
                  <a:gd name="T7" fmla="*/ 2147483647 h 109"/>
                  <a:gd name="T8" fmla="*/ 2147483647 w 147"/>
                  <a:gd name="T9" fmla="*/ 0 h 109"/>
                  <a:gd name="T10" fmla="*/ 2147483647 w 147"/>
                  <a:gd name="T11" fmla="*/ 2147483647 h 109"/>
                  <a:gd name="T12" fmla="*/ 2147483647 w 147"/>
                  <a:gd name="T13" fmla="*/ 2147483647 h 109"/>
                  <a:gd name="T14" fmla="*/ 2147483647 w 147"/>
                  <a:gd name="T15" fmla="*/ 2147483647 h 109"/>
                  <a:gd name="T16" fmla="*/ 2147483647 w 147"/>
                  <a:gd name="T17" fmla="*/ 2147483647 h 109"/>
                  <a:gd name="T18" fmla="*/ 2147483647 w 147"/>
                  <a:gd name="T19" fmla="*/ 2147483647 h 109"/>
                  <a:gd name="T20" fmla="*/ 2147483647 w 147"/>
                  <a:gd name="T21" fmla="*/ 2147483647 h 109"/>
                  <a:gd name="T22" fmla="*/ 2147483647 w 147"/>
                  <a:gd name="T23" fmla="*/ 2147483647 h 109"/>
                  <a:gd name="T24" fmla="*/ 0 w 147"/>
                  <a:gd name="T25" fmla="*/ 2147483647 h 10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47"/>
                  <a:gd name="T40" fmla="*/ 0 h 109"/>
                  <a:gd name="T41" fmla="*/ 147 w 147"/>
                  <a:gd name="T42" fmla="*/ 109 h 10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47" h="109">
                    <a:moveTo>
                      <a:pt x="0" y="106"/>
                    </a:moveTo>
                    <a:lnTo>
                      <a:pt x="36" y="85"/>
                    </a:lnTo>
                    <a:lnTo>
                      <a:pt x="48" y="43"/>
                    </a:lnTo>
                    <a:lnTo>
                      <a:pt x="80" y="21"/>
                    </a:lnTo>
                    <a:lnTo>
                      <a:pt x="89" y="0"/>
                    </a:lnTo>
                    <a:lnTo>
                      <a:pt x="134" y="5"/>
                    </a:lnTo>
                    <a:lnTo>
                      <a:pt x="146" y="46"/>
                    </a:lnTo>
                    <a:lnTo>
                      <a:pt x="126" y="47"/>
                    </a:lnTo>
                    <a:lnTo>
                      <a:pt x="115" y="52"/>
                    </a:lnTo>
                    <a:lnTo>
                      <a:pt x="116" y="63"/>
                    </a:lnTo>
                    <a:lnTo>
                      <a:pt x="60" y="86"/>
                    </a:lnTo>
                    <a:lnTo>
                      <a:pt x="55" y="108"/>
                    </a:lnTo>
                    <a:lnTo>
                      <a:pt x="0" y="106"/>
                    </a:lnTo>
                  </a:path>
                </a:pathLst>
              </a:custGeom>
              <a:grpFill/>
              <a:ln w="9525" cap="rnd">
                <a:solidFill>
                  <a:srgbClr val="C6C6C6"/>
                </a:solidFill>
                <a:round/>
                <a:headEnd/>
                <a:tailEnd/>
              </a:ln>
            </p:spPr>
            <p:txBody>
              <a:bodyPr lIns="100584" tIns="50292" rIns="100584" bIns="50292"/>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noFill/>
                  <a:effectLst/>
                  <a:uLnTx/>
                  <a:uFillTx/>
                  <a:latin typeface="Times New Roman"/>
                  <a:ea typeface="ＭＳ Ｐゴシック" charset="0"/>
                </a:endParaRPr>
              </a:p>
            </p:txBody>
          </p:sp>
          <p:sp>
            <p:nvSpPr>
              <p:cNvPr id="202" name="Freeform 198">
                <a:extLst>
                  <a:ext uri="{FF2B5EF4-FFF2-40B4-BE49-F238E27FC236}">
                    <a16:creationId xmlns:a16="http://schemas.microsoft.com/office/drawing/2014/main" id="{5CA88CA0-E97E-F347-89E8-BBC9B0EB46EF}"/>
                  </a:ext>
                </a:extLst>
              </p:cNvPr>
              <p:cNvSpPr>
                <a:spLocks/>
              </p:cNvSpPr>
              <p:nvPr/>
            </p:nvSpPr>
            <p:spPr bwMode="gray">
              <a:xfrm>
                <a:off x="5863938" y="4595884"/>
                <a:ext cx="179208" cy="323910"/>
              </a:xfrm>
              <a:custGeom>
                <a:avLst/>
                <a:gdLst>
                  <a:gd name="T0" fmla="*/ 0 w 129"/>
                  <a:gd name="T1" fmla="*/ 2147483647 h 204"/>
                  <a:gd name="T2" fmla="*/ 2147483647 w 129"/>
                  <a:gd name="T3" fmla="*/ 2147483647 h 204"/>
                  <a:gd name="T4" fmla="*/ 2147483647 w 129"/>
                  <a:gd name="T5" fmla="*/ 2147483647 h 204"/>
                  <a:gd name="T6" fmla="*/ 2147483647 w 129"/>
                  <a:gd name="T7" fmla="*/ 2147483647 h 204"/>
                  <a:gd name="T8" fmla="*/ 2147483647 w 129"/>
                  <a:gd name="T9" fmla="*/ 2147483647 h 204"/>
                  <a:gd name="T10" fmla="*/ 2147483647 w 129"/>
                  <a:gd name="T11" fmla="*/ 2147483647 h 204"/>
                  <a:gd name="T12" fmla="*/ 2147483647 w 129"/>
                  <a:gd name="T13" fmla="*/ 2147483647 h 204"/>
                  <a:gd name="T14" fmla="*/ 2147483647 w 129"/>
                  <a:gd name="T15" fmla="*/ 2147483647 h 204"/>
                  <a:gd name="T16" fmla="*/ 2147483647 w 129"/>
                  <a:gd name="T17" fmla="*/ 2147483647 h 204"/>
                  <a:gd name="T18" fmla="*/ 2147483647 w 129"/>
                  <a:gd name="T19" fmla="*/ 2147483647 h 204"/>
                  <a:gd name="T20" fmla="*/ 2147483647 w 129"/>
                  <a:gd name="T21" fmla="*/ 2147483647 h 204"/>
                  <a:gd name="T22" fmla="*/ 2147483647 w 129"/>
                  <a:gd name="T23" fmla="*/ 2147483647 h 204"/>
                  <a:gd name="T24" fmla="*/ 2147483647 w 129"/>
                  <a:gd name="T25" fmla="*/ 2147483647 h 204"/>
                  <a:gd name="T26" fmla="*/ 2147483647 w 129"/>
                  <a:gd name="T27" fmla="*/ 0 h 204"/>
                  <a:gd name="T28" fmla="*/ 2147483647 w 129"/>
                  <a:gd name="T29" fmla="*/ 2147483647 h 204"/>
                  <a:gd name="T30" fmla="*/ 2147483647 w 129"/>
                  <a:gd name="T31" fmla="*/ 2147483647 h 204"/>
                  <a:gd name="T32" fmla="*/ 2147483647 w 129"/>
                  <a:gd name="T33" fmla="*/ 2147483647 h 204"/>
                  <a:gd name="T34" fmla="*/ 2147483647 w 129"/>
                  <a:gd name="T35" fmla="*/ 2147483647 h 204"/>
                  <a:gd name="T36" fmla="*/ 2147483647 w 129"/>
                  <a:gd name="T37" fmla="*/ 2147483647 h 204"/>
                  <a:gd name="T38" fmla="*/ 2147483647 w 129"/>
                  <a:gd name="T39" fmla="*/ 2147483647 h 204"/>
                  <a:gd name="T40" fmla="*/ 2147483647 w 129"/>
                  <a:gd name="T41" fmla="*/ 2147483647 h 204"/>
                  <a:gd name="T42" fmla="*/ 2147483647 w 129"/>
                  <a:gd name="T43" fmla="*/ 2147483647 h 204"/>
                  <a:gd name="T44" fmla="*/ 0 w 129"/>
                  <a:gd name="T45" fmla="*/ 2147483647 h 20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29"/>
                  <a:gd name="T70" fmla="*/ 0 h 204"/>
                  <a:gd name="T71" fmla="*/ 129 w 129"/>
                  <a:gd name="T72" fmla="*/ 204 h 204"/>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29" h="204">
                    <a:moveTo>
                      <a:pt x="0" y="56"/>
                    </a:moveTo>
                    <a:lnTo>
                      <a:pt x="1" y="62"/>
                    </a:lnTo>
                    <a:lnTo>
                      <a:pt x="32" y="73"/>
                    </a:lnTo>
                    <a:lnTo>
                      <a:pt x="35" y="84"/>
                    </a:lnTo>
                    <a:lnTo>
                      <a:pt x="34" y="117"/>
                    </a:lnTo>
                    <a:lnTo>
                      <a:pt x="17" y="150"/>
                    </a:lnTo>
                    <a:lnTo>
                      <a:pt x="22" y="191"/>
                    </a:lnTo>
                    <a:lnTo>
                      <a:pt x="24" y="203"/>
                    </a:lnTo>
                    <a:lnTo>
                      <a:pt x="34" y="203"/>
                    </a:lnTo>
                    <a:lnTo>
                      <a:pt x="34" y="190"/>
                    </a:lnTo>
                    <a:lnTo>
                      <a:pt x="65" y="170"/>
                    </a:lnTo>
                    <a:lnTo>
                      <a:pt x="55" y="117"/>
                    </a:lnTo>
                    <a:lnTo>
                      <a:pt x="127" y="62"/>
                    </a:lnTo>
                    <a:lnTo>
                      <a:pt x="128" y="0"/>
                    </a:lnTo>
                    <a:lnTo>
                      <a:pt x="109" y="11"/>
                    </a:lnTo>
                    <a:lnTo>
                      <a:pt x="61" y="13"/>
                    </a:lnTo>
                    <a:lnTo>
                      <a:pt x="60" y="37"/>
                    </a:lnTo>
                    <a:lnTo>
                      <a:pt x="72" y="54"/>
                    </a:lnTo>
                    <a:lnTo>
                      <a:pt x="65" y="82"/>
                    </a:lnTo>
                    <a:lnTo>
                      <a:pt x="52" y="67"/>
                    </a:lnTo>
                    <a:lnTo>
                      <a:pt x="54" y="50"/>
                    </a:lnTo>
                    <a:lnTo>
                      <a:pt x="38" y="45"/>
                    </a:lnTo>
                    <a:lnTo>
                      <a:pt x="0" y="56"/>
                    </a:lnTo>
                  </a:path>
                </a:pathLst>
              </a:custGeom>
              <a:grpFill/>
              <a:ln w="9525" cap="rnd">
                <a:solidFill>
                  <a:srgbClr val="C6C6C6"/>
                </a:solidFill>
                <a:round/>
                <a:headEnd/>
                <a:tailEnd/>
              </a:ln>
            </p:spPr>
            <p:txBody>
              <a:bodyPr lIns="100584" tIns="50292" rIns="100584" bIns="50292"/>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noFill/>
                  <a:effectLst/>
                  <a:uLnTx/>
                  <a:uFillTx/>
                  <a:latin typeface="Times New Roman"/>
                  <a:ea typeface="ＭＳ Ｐゴシック" charset="0"/>
                </a:endParaRPr>
              </a:p>
            </p:txBody>
          </p:sp>
          <p:sp>
            <p:nvSpPr>
              <p:cNvPr id="203" name="Freeform 199">
                <a:extLst>
                  <a:ext uri="{FF2B5EF4-FFF2-40B4-BE49-F238E27FC236}">
                    <a16:creationId xmlns:a16="http://schemas.microsoft.com/office/drawing/2014/main" id="{538066D5-9F3C-9BDD-6767-FEACE099CDA8}"/>
                  </a:ext>
                </a:extLst>
              </p:cNvPr>
              <p:cNvSpPr>
                <a:spLocks/>
              </p:cNvSpPr>
              <p:nvPr/>
            </p:nvSpPr>
            <p:spPr bwMode="gray">
              <a:xfrm>
                <a:off x="5350803" y="3932479"/>
                <a:ext cx="272708" cy="238203"/>
              </a:xfrm>
              <a:custGeom>
                <a:avLst/>
                <a:gdLst>
                  <a:gd name="T0" fmla="*/ 0 w 197"/>
                  <a:gd name="T1" fmla="*/ 2147483647 h 150"/>
                  <a:gd name="T2" fmla="*/ 2147483647 w 197"/>
                  <a:gd name="T3" fmla="*/ 2147483647 h 150"/>
                  <a:gd name="T4" fmla="*/ 2147483647 w 197"/>
                  <a:gd name="T5" fmla="*/ 2147483647 h 150"/>
                  <a:gd name="T6" fmla="*/ 2147483647 w 197"/>
                  <a:gd name="T7" fmla="*/ 2147483647 h 150"/>
                  <a:gd name="T8" fmla="*/ 2147483647 w 197"/>
                  <a:gd name="T9" fmla="*/ 2147483647 h 150"/>
                  <a:gd name="T10" fmla="*/ 2147483647 w 197"/>
                  <a:gd name="T11" fmla="*/ 2147483647 h 150"/>
                  <a:gd name="T12" fmla="*/ 2147483647 w 197"/>
                  <a:gd name="T13" fmla="*/ 2147483647 h 150"/>
                  <a:gd name="T14" fmla="*/ 2147483647 w 197"/>
                  <a:gd name="T15" fmla="*/ 2147483647 h 150"/>
                  <a:gd name="T16" fmla="*/ 2147483647 w 197"/>
                  <a:gd name="T17" fmla="*/ 2147483647 h 150"/>
                  <a:gd name="T18" fmla="*/ 2147483647 w 197"/>
                  <a:gd name="T19" fmla="*/ 2147483647 h 150"/>
                  <a:gd name="T20" fmla="*/ 2147483647 w 197"/>
                  <a:gd name="T21" fmla="*/ 2147483647 h 150"/>
                  <a:gd name="T22" fmla="*/ 2147483647 w 197"/>
                  <a:gd name="T23" fmla="*/ 2147483647 h 150"/>
                  <a:gd name="T24" fmla="*/ 2147483647 w 197"/>
                  <a:gd name="T25" fmla="*/ 2147483647 h 150"/>
                  <a:gd name="T26" fmla="*/ 2147483647 w 197"/>
                  <a:gd name="T27" fmla="*/ 0 h 150"/>
                  <a:gd name="T28" fmla="*/ 2147483647 w 197"/>
                  <a:gd name="T29" fmla="*/ 2147483647 h 150"/>
                  <a:gd name="T30" fmla="*/ 2147483647 w 197"/>
                  <a:gd name="T31" fmla="*/ 2147483647 h 150"/>
                  <a:gd name="T32" fmla="*/ 2147483647 w 197"/>
                  <a:gd name="T33" fmla="*/ 2147483647 h 150"/>
                  <a:gd name="T34" fmla="*/ 2147483647 w 197"/>
                  <a:gd name="T35" fmla="*/ 2147483647 h 150"/>
                  <a:gd name="T36" fmla="*/ 0 w 197"/>
                  <a:gd name="T37" fmla="*/ 2147483647 h 15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97"/>
                  <a:gd name="T58" fmla="*/ 0 h 150"/>
                  <a:gd name="T59" fmla="*/ 197 w 197"/>
                  <a:gd name="T60" fmla="*/ 150 h 15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97" h="150">
                    <a:moveTo>
                      <a:pt x="0" y="108"/>
                    </a:moveTo>
                    <a:lnTo>
                      <a:pt x="3" y="119"/>
                    </a:lnTo>
                    <a:lnTo>
                      <a:pt x="27" y="145"/>
                    </a:lnTo>
                    <a:lnTo>
                      <a:pt x="32" y="139"/>
                    </a:lnTo>
                    <a:lnTo>
                      <a:pt x="42" y="149"/>
                    </a:lnTo>
                    <a:lnTo>
                      <a:pt x="57" y="122"/>
                    </a:lnTo>
                    <a:lnTo>
                      <a:pt x="113" y="136"/>
                    </a:lnTo>
                    <a:lnTo>
                      <a:pt x="161" y="122"/>
                    </a:lnTo>
                    <a:lnTo>
                      <a:pt x="163" y="115"/>
                    </a:lnTo>
                    <a:lnTo>
                      <a:pt x="189" y="84"/>
                    </a:lnTo>
                    <a:lnTo>
                      <a:pt x="196" y="39"/>
                    </a:lnTo>
                    <a:lnTo>
                      <a:pt x="184" y="27"/>
                    </a:lnTo>
                    <a:lnTo>
                      <a:pt x="184" y="7"/>
                    </a:lnTo>
                    <a:lnTo>
                      <a:pt x="141" y="0"/>
                    </a:lnTo>
                    <a:lnTo>
                      <a:pt x="67" y="50"/>
                    </a:lnTo>
                    <a:lnTo>
                      <a:pt x="48" y="55"/>
                    </a:lnTo>
                    <a:lnTo>
                      <a:pt x="49" y="94"/>
                    </a:lnTo>
                    <a:lnTo>
                      <a:pt x="41" y="103"/>
                    </a:lnTo>
                    <a:lnTo>
                      <a:pt x="0" y="108"/>
                    </a:lnTo>
                  </a:path>
                </a:pathLst>
              </a:custGeom>
              <a:grpFill/>
              <a:ln w="9525" cap="rnd">
                <a:solidFill>
                  <a:srgbClr val="C6C6C6"/>
                </a:solidFill>
                <a:round/>
                <a:headEnd/>
                <a:tailEnd/>
              </a:ln>
            </p:spPr>
            <p:txBody>
              <a:bodyPr lIns="100584" tIns="50292" rIns="100584" bIns="50292"/>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noFill/>
                  <a:effectLst/>
                  <a:uLnTx/>
                  <a:uFillTx/>
                  <a:latin typeface="Times New Roman"/>
                  <a:ea typeface="ＭＳ Ｐゴシック" charset="0"/>
                </a:endParaRPr>
              </a:p>
            </p:txBody>
          </p:sp>
          <p:sp>
            <p:nvSpPr>
              <p:cNvPr id="204" name="Freeform 200">
                <a:extLst>
                  <a:ext uri="{FF2B5EF4-FFF2-40B4-BE49-F238E27FC236}">
                    <a16:creationId xmlns:a16="http://schemas.microsoft.com/office/drawing/2014/main" id="{E7B6CDB7-69CF-C3FA-D08E-5D8142F15989}"/>
                  </a:ext>
                </a:extLst>
              </p:cNvPr>
              <p:cNvSpPr>
                <a:spLocks/>
              </p:cNvSpPr>
              <p:nvPr/>
            </p:nvSpPr>
            <p:spPr bwMode="gray">
              <a:xfrm>
                <a:off x="5394212" y="4127269"/>
                <a:ext cx="198132" cy="189226"/>
              </a:xfrm>
              <a:custGeom>
                <a:avLst/>
                <a:gdLst>
                  <a:gd name="T0" fmla="*/ 0 w 144"/>
                  <a:gd name="T1" fmla="*/ 2147483647 h 118"/>
                  <a:gd name="T2" fmla="*/ 2147483647 w 144"/>
                  <a:gd name="T3" fmla="*/ 2147483647 h 118"/>
                  <a:gd name="T4" fmla="*/ 2147483647 w 144"/>
                  <a:gd name="T5" fmla="*/ 0 h 118"/>
                  <a:gd name="T6" fmla="*/ 2147483647 w 144"/>
                  <a:gd name="T7" fmla="*/ 2147483647 h 118"/>
                  <a:gd name="T8" fmla="*/ 2147483647 w 144"/>
                  <a:gd name="T9" fmla="*/ 0 h 118"/>
                  <a:gd name="T10" fmla="*/ 2147483647 w 144"/>
                  <a:gd name="T11" fmla="*/ 2147483647 h 118"/>
                  <a:gd name="T12" fmla="*/ 2147483647 w 144"/>
                  <a:gd name="T13" fmla="*/ 2147483647 h 118"/>
                  <a:gd name="T14" fmla="*/ 2147483647 w 144"/>
                  <a:gd name="T15" fmla="*/ 2147483647 h 118"/>
                  <a:gd name="T16" fmla="*/ 2147483647 w 144"/>
                  <a:gd name="T17" fmla="*/ 2147483647 h 118"/>
                  <a:gd name="T18" fmla="*/ 2147483647 w 144"/>
                  <a:gd name="T19" fmla="*/ 2147483647 h 118"/>
                  <a:gd name="T20" fmla="*/ 2147483647 w 144"/>
                  <a:gd name="T21" fmla="*/ 2147483647 h 118"/>
                  <a:gd name="T22" fmla="*/ 2147483647 w 144"/>
                  <a:gd name="T23" fmla="*/ 2147483647 h 118"/>
                  <a:gd name="T24" fmla="*/ 2147483647 w 144"/>
                  <a:gd name="T25" fmla="*/ 2147483647 h 118"/>
                  <a:gd name="T26" fmla="*/ 0 w 144"/>
                  <a:gd name="T27" fmla="*/ 2147483647 h 11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44"/>
                  <a:gd name="T43" fmla="*/ 0 h 118"/>
                  <a:gd name="T44" fmla="*/ 144 w 144"/>
                  <a:gd name="T45" fmla="*/ 118 h 11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44" h="118">
                    <a:moveTo>
                      <a:pt x="0" y="90"/>
                    </a:moveTo>
                    <a:lnTo>
                      <a:pt x="10" y="26"/>
                    </a:lnTo>
                    <a:lnTo>
                      <a:pt x="25" y="0"/>
                    </a:lnTo>
                    <a:lnTo>
                      <a:pt x="80" y="12"/>
                    </a:lnTo>
                    <a:lnTo>
                      <a:pt x="128" y="0"/>
                    </a:lnTo>
                    <a:lnTo>
                      <a:pt x="138" y="15"/>
                    </a:lnTo>
                    <a:lnTo>
                      <a:pt x="143" y="26"/>
                    </a:lnTo>
                    <a:lnTo>
                      <a:pt x="131" y="35"/>
                    </a:lnTo>
                    <a:lnTo>
                      <a:pt x="105" y="89"/>
                    </a:lnTo>
                    <a:lnTo>
                      <a:pt x="82" y="85"/>
                    </a:lnTo>
                    <a:lnTo>
                      <a:pt x="69" y="110"/>
                    </a:lnTo>
                    <a:lnTo>
                      <a:pt x="40" y="117"/>
                    </a:lnTo>
                    <a:lnTo>
                      <a:pt x="25" y="94"/>
                    </a:lnTo>
                    <a:lnTo>
                      <a:pt x="0" y="90"/>
                    </a:lnTo>
                  </a:path>
                </a:pathLst>
              </a:custGeom>
              <a:grpFill/>
              <a:ln w="9525" cap="rnd">
                <a:solidFill>
                  <a:srgbClr val="C6C6C6"/>
                </a:solidFill>
                <a:round/>
                <a:headEnd/>
                <a:tailEnd/>
              </a:ln>
            </p:spPr>
            <p:txBody>
              <a:bodyPr lIns="100584" tIns="50292" rIns="100584" bIns="50292"/>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noFill/>
                  <a:effectLst/>
                  <a:uLnTx/>
                  <a:uFillTx/>
                  <a:latin typeface="Times New Roman"/>
                  <a:ea typeface="ＭＳ Ｐゴシック" charset="0"/>
                </a:endParaRPr>
              </a:p>
            </p:txBody>
          </p:sp>
          <p:sp>
            <p:nvSpPr>
              <p:cNvPr id="205" name="Freeform 201">
                <a:extLst>
                  <a:ext uri="{FF2B5EF4-FFF2-40B4-BE49-F238E27FC236}">
                    <a16:creationId xmlns:a16="http://schemas.microsoft.com/office/drawing/2014/main" id="{96E397E6-833B-836E-3604-14984C887B58}"/>
                  </a:ext>
                </a:extLst>
              </p:cNvPr>
              <p:cNvSpPr>
                <a:spLocks/>
              </p:cNvSpPr>
              <p:nvPr/>
            </p:nvSpPr>
            <p:spPr bwMode="gray">
              <a:xfrm>
                <a:off x="5055832" y="4148419"/>
                <a:ext cx="52315" cy="37845"/>
              </a:xfrm>
              <a:custGeom>
                <a:avLst/>
                <a:gdLst>
                  <a:gd name="T0" fmla="*/ 0 w 38"/>
                  <a:gd name="T1" fmla="*/ 2147483647 h 23"/>
                  <a:gd name="T2" fmla="*/ 2147483647 w 38"/>
                  <a:gd name="T3" fmla="*/ 2147483647 h 23"/>
                  <a:gd name="T4" fmla="*/ 2147483647 w 38"/>
                  <a:gd name="T5" fmla="*/ 2147483647 h 23"/>
                  <a:gd name="T6" fmla="*/ 2147483647 w 38"/>
                  <a:gd name="T7" fmla="*/ 2147483647 h 23"/>
                  <a:gd name="T8" fmla="*/ 2147483647 w 38"/>
                  <a:gd name="T9" fmla="*/ 2147483647 h 23"/>
                  <a:gd name="T10" fmla="*/ 2147483647 w 38"/>
                  <a:gd name="T11" fmla="*/ 2147483647 h 23"/>
                  <a:gd name="T12" fmla="*/ 2147483647 w 38"/>
                  <a:gd name="T13" fmla="*/ 0 h 23"/>
                  <a:gd name="T14" fmla="*/ 0 w 38"/>
                  <a:gd name="T15" fmla="*/ 2147483647 h 23"/>
                  <a:gd name="T16" fmla="*/ 0 60000 65536"/>
                  <a:gd name="T17" fmla="*/ 0 60000 65536"/>
                  <a:gd name="T18" fmla="*/ 0 60000 65536"/>
                  <a:gd name="T19" fmla="*/ 0 60000 65536"/>
                  <a:gd name="T20" fmla="*/ 0 60000 65536"/>
                  <a:gd name="T21" fmla="*/ 0 60000 65536"/>
                  <a:gd name="T22" fmla="*/ 0 60000 65536"/>
                  <a:gd name="T23" fmla="*/ 0 60000 65536"/>
                  <a:gd name="T24" fmla="*/ 0 w 38"/>
                  <a:gd name="T25" fmla="*/ 0 h 23"/>
                  <a:gd name="T26" fmla="*/ 38 w 38"/>
                  <a:gd name="T27" fmla="*/ 23 h 2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8" h="23">
                    <a:moveTo>
                      <a:pt x="0" y="2"/>
                    </a:moveTo>
                    <a:lnTo>
                      <a:pt x="10" y="12"/>
                    </a:lnTo>
                    <a:lnTo>
                      <a:pt x="22" y="8"/>
                    </a:lnTo>
                    <a:lnTo>
                      <a:pt x="15" y="12"/>
                    </a:lnTo>
                    <a:lnTo>
                      <a:pt x="21" y="22"/>
                    </a:lnTo>
                    <a:lnTo>
                      <a:pt x="37" y="12"/>
                    </a:lnTo>
                    <a:lnTo>
                      <a:pt x="37" y="0"/>
                    </a:lnTo>
                    <a:lnTo>
                      <a:pt x="0" y="2"/>
                    </a:lnTo>
                  </a:path>
                </a:pathLst>
              </a:custGeom>
              <a:grpFill/>
              <a:ln w="9525" cap="rnd">
                <a:solidFill>
                  <a:srgbClr val="C6C6C6"/>
                </a:solidFill>
                <a:round/>
                <a:headEnd/>
                <a:tailEnd/>
              </a:ln>
            </p:spPr>
            <p:txBody>
              <a:bodyPr lIns="100584" tIns="50292" rIns="100584" bIns="50292"/>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noFill/>
                  <a:effectLst/>
                  <a:uLnTx/>
                  <a:uFillTx/>
                  <a:latin typeface="Times New Roman"/>
                  <a:ea typeface="ＭＳ Ｐゴシック" charset="0"/>
                </a:endParaRPr>
              </a:p>
            </p:txBody>
          </p:sp>
          <p:sp>
            <p:nvSpPr>
              <p:cNvPr id="206" name="Freeform 202">
                <a:extLst>
                  <a:ext uri="{FF2B5EF4-FFF2-40B4-BE49-F238E27FC236}">
                    <a16:creationId xmlns:a16="http://schemas.microsoft.com/office/drawing/2014/main" id="{67B5D39B-C7A1-BF7A-B127-9E48593B5C84}"/>
                  </a:ext>
                </a:extLst>
              </p:cNvPr>
              <p:cNvSpPr>
                <a:spLocks/>
              </p:cNvSpPr>
              <p:nvPr/>
            </p:nvSpPr>
            <p:spPr bwMode="gray">
              <a:xfrm>
                <a:off x="6221243" y="3880163"/>
                <a:ext cx="22262" cy="32280"/>
              </a:xfrm>
              <a:custGeom>
                <a:avLst/>
                <a:gdLst>
                  <a:gd name="T0" fmla="*/ 0 w 17"/>
                  <a:gd name="T1" fmla="*/ 2147483647 h 21"/>
                  <a:gd name="T2" fmla="*/ 2147483647 w 17"/>
                  <a:gd name="T3" fmla="*/ 2147483647 h 21"/>
                  <a:gd name="T4" fmla="*/ 2147483647 w 17"/>
                  <a:gd name="T5" fmla="*/ 2147483647 h 21"/>
                  <a:gd name="T6" fmla="*/ 2147483647 w 17"/>
                  <a:gd name="T7" fmla="*/ 0 h 21"/>
                  <a:gd name="T8" fmla="*/ 0 w 17"/>
                  <a:gd name="T9" fmla="*/ 2147483647 h 21"/>
                  <a:gd name="T10" fmla="*/ 0 60000 65536"/>
                  <a:gd name="T11" fmla="*/ 0 60000 65536"/>
                  <a:gd name="T12" fmla="*/ 0 60000 65536"/>
                  <a:gd name="T13" fmla="*/ 0 60000 65536"/>
                  <a:gd name="T14" fmla="*/ 0 60000 65536"/>
                  <a:gd name="T15" fmla="*/ 0 w 17"/>
                  <a:gd name="T16" fmla="*/ 0 h 21"/>
                  <a:gd name="T17" fmla="*/ 17 w 17"/>
                  <a:gd name="T18" fmla="*/ 21 h 21"/>
                </a:gdLst>
                <a:ahLst/>
                <a:cxnLst>
                  <a:cxn ang="T10">
                    <a:pos x="T0" y="T1"/>
                  </a:cxn>
                  <a:cxn ang="T11">
                    <a:pos x="T2" y="T3"/>
                  </a:cxn>
                  <a:cxn ang="T12">
                    <a:pos x="T4" y="T5"/>
                  </a:cxn>
                  <a:cxn ang="T13">
                    <a:pos x="T6" y="T7"/>
                  </a:cxn>
                  <a:cxn ang="T14">
                    <a:pos x="T8" y="T9"/>
                  </a:cxn>
                </a:cxnLst>
                <a:rect l="T15" t="T16" r="T17" b="T18"/>
                <a:pathLst>
                  <a:path w="17" h="21">
                    <a:moveTo>
                      <a:pt x="0" y="17"/>
                    </a:moveTo>
                    <a:lnTo>
                      <a:pt x="9" y="20"/>
                    </a:lnTo>
                    <a:lnTo>
                      <a:pt x="16" y="19"/>
                    </a:lnTo>
                    <a:lnTo>
                      <a:pt x="9" y="0"/>
                    </a:lnTo>
                    <a:lnTo>
                      <a:pt x="0" y="17"/>
                    </a:lnTo>
                  </a:path>
                </a:pathLst>
              </a:custGeom>
              <a:grpFill/>
              <a:ln w="9525" cap="rnd" cmpd="sng">
                <a:solidFill>
                  <a:srgbClr val="C6C6C6"/>
                </a:solidFill>
                <a:prstDash val="solid"/>
                <a:round/>
                <a:headEnd/>
                <a:tailEnd/>
              </a:ln>
            </p:spPr>
            <p:txBody>
              <a:bodyPr lIns="100584" tIns="50292" rIns="100584" bIns="50292"/>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noFill/>
                  <a:effectLst/>
                  <a:uLnTx/>
                  <a:uFillTx/>
                  <a:latin typeface="Times New Roman"/>
                  <a:ea typeface="ＭＳ Ｐゴシック" charset="0"/>
                </a:endParaRPr>
              </a:p>
            </p:txBody>
          </p:sp>
          <p:sp>
            <p:nvSpPr>
              <p:cNvPr id="207" name="Freeform 203">
                <a:extLst>
                  <a:ext uri="{FF2B5EF4-FFF2-40B4-BE49-F238E27FC236}">
                    <a16:creationId xmlns:a16="http://schemas.microsoft.com/office/drawing/2014/main" id="{A2266603-C775-A0C6-C3ED-B91ED4042752}"/>
                  </a:ext>
                </a:extLst>
              </p:cNvPr>
              <p:cNvSpPr>
                <a:spLocks/>
              </p:cNvSpPr>
              <p:nvPr/>
            </p:nvSpPr>
            <p:spPr bwMode="gray">
              <a:xfrm>
                <a:off x="5845017" y="4416676"/>
                <a:ext cx="27827" cy="28941"/>
              </a:xfrm>
              <a:custGeom>
                <a:avLst/>
                <a:gdLst>
                  <a:gd name="T0" fmla="*/ 0 w 20"/>
                  <a:gd name="T1" fmla="*/ 2147483647 h 19"/>
                  <a:gd name="T2" fmla="*/ 2147483647 w 20"/>
                  <a:gd name="T3" fmla="*/ 2147483647 h 19"/>
                  <a:gd name="T4" fmla="*/ 2147483647 w 20"/>
                  <a:gd name="T5" fmla="*/ 0 h 19"/>
                  <a:gd name="T6" fmla="*/ 2147483647 w 20"/>
                  <a:gd name="T7" fmla="*/ 2147483647 h 19"/>
                  <a:gd name="T8" fmla="*/ 0 w 20"/>
                  <a:gd name="T9" fmla="*/ 2147483647 h 19"/>
                  <a:gd name="T10" fmla="*/ 0 60000 65536"/>
                  <a:gd name="T11" fmla="*/ 0 60000 65536"/>
                  <a:gd name="T12" fmla="*/ 0 60000 65536"/>
                  <a:gd name="T13" fmla="*/ 0 60000 65536"/>
                  <a:gd name="T14" fmla="*/ 0 60000 65536"/>
                  <a:gd name="T15" fmla="*/ 0 w 20"/>
                  <a:gd name="T16" fmla="*/ 0 h 19"/>
                  <a:gd name="T17" fmla="*/ 20 w 20"/>
                  <a:gd name="T18" fmla="*/ 19 h 19"/>
                </a:gdLst>
                <a:ahLst/>
                <a:cxnLst>
                  <a:cxn ang="T10">
                    <a:pos x="T0" y="T1"/>
                  </a:cxn>
                  <a:cxn ang="T11">
                    <a:pos x="T2" y="T3"/>
                  </a:cxn>
                  <a:cxn ang="T12">
                    <a:pos x="T4" y="T5"/>
                  </a:cxn>
                  <a:cxn ang="T13">
                    <a:pos x="T6" y="T7"/>
                  </a:cxn>
                  <a:cxn ang="T14">
                    <a:pos x="T8" y="T9"/>
                  </a:cxn>
                </a:cxnLst>
                <a:rect l="T15" t="T16" r="T17" b="T18"/>
                <a:pathLst>
                  <a:path w="20" h="19">
                    <a:moveTo>
                      <a:pt x="0" y="18"/>
                    </a:moveTo>
                    <a:lnTo>
                      <a:pt x="7" y="2"/>
                    </a:lnTo>
                    <a:lnTo>
                      <a:pt x="17" y="0"/>
                    </a:lnTo>
                    <a:lnTo>
                      <a:pt x="19" y="14"/>
                    </a:lnTo>
                    <a:lnTo>
                      <a:pt x="0" y="18"/>
                    </a:lnTo>
                  </a:path>
                </a:pathLst>
              </a:custGeom>
              <a:grpFill/>
              <a:ln w="9525" cap="rnd">
                <a:solidFill>
                  <a:srgbClr val="C6C6C6"/>
                </a:solidFill>
                <a:round/>
                <a:headEnd/>
                <a:tailEnd/>
              </a:ln>
            </p:spPr>
            <p:txBody>
              <a:bodyPr lIns="100584" tIns="50292" rIns="100584" bIns="50292"/>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noFill/>
                  <a:effectLst/>
                  <a:uLnTx/>
                  <a:uFillTx/>
                  <a:latin typeface="Times New Roman"/>
                  <a:ea typeface="ＭＳ Ｐゴシック" charset="0"/>
                </a:endParaRPr>
              </a:p>
            </p:txBody>
          </p:sp>
          <p:sp>
            <p:nvSpPr>
              <p:cNvPr id="208" name="Freeform 204">
                <a:extLst>
                  <a:ext uri="{FF2B5EF4-FFF2-40B4-BE49-F238E27FC236}">
                    <a16:creationId xmlns:a16="http://schemas.microsoft.com/office/drawing/2014/main" id="{BCA06FEE-C222-8083-335A-8246A5EF85B9}"/>
                  </a:ext>
                </a:extLst>
              </p:cNvPr>
              <p:cNvSpPr>
                <a:spLocks/>
              </p:cNvSpPr>
              <p:nvPr/>
            </p:nvSpPr>
            <p:spPr bwMode="gray">
              <a:xfrm>
                <a:off x="5045814" y="4071615"/>
                <a:ext cx="107970" cy="81257"/>
              </a:xfrm>
              <a:custGeom>
                <a:avLst/>
                <a:gdLst>
                  <a:gd name="T0" fmla="*/ 0 w 77"/>
                  <a:gd name="T1" fmla="*/ 2147483647 h 51"/>
                  <a:gd name="T2" fmla="*/ 2147483647 w 77"/>
                  <a:gd name="T3" fmla="*/ 2147483647 h 51"/>
                  <a:gd name="T4" fmla="*/ 2147483647 w 77"/>
                  <a:gd name="T5" fmla="*/ 2147483647 h 51"/>
                  <a:gd name="T6" fmla="*/ 2147483647 w 77"/>
                  <a:gd name="T7" fmla="*/ 2147483647 h 51"/>
                  <a:gd name="T8" fmla="*/ 2147483647 w 77"/>
                  <a:gd name="T9" fmla="*/ 2147483647 h 51"/>
                  <a:gd name="T10" fmla="*/ 2147483647 w 77"/>
                  <a:gd name="T11" fmla="*/ 2147483647 h 51"/>
                  <a:gd name="T12" fmla="*/ 2147483647 w 77"/>
                  <a:gd name="T13" fmla="*/ 2147483647 h 51"/>
                  <a:gd name="T14" fmla="*/ 2147483647 w 77"/>
                  <a:gd name="T15" fmla="*/ 2147483647 h 51"/>
                  <a:gd name="T16" fmla="*/ 2147483647 w 77"/>
                  <a:gd name="T17" fmla="*/ 0 h 51"/>
                  <a:gd name="T18" fmla="*/ 2147483647 w 77"/>
                  <a:gd name="T19" fmla="*/ 2147483647 h 51"/>
                  <a:gd name="T20" fmla="*/ 0 w 77"/>
                  <a:gd name="T21" fmla="*/ 2147483647 h 5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7"/>
                  <a:gd name="T34" fmla="*/ 0 h 51"/>
                  <a:gd name="T35" fmla="*/ 77 w 77"/>
                  <a:gd name="T36" fmla="*/ 51 h 5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7" h="51">
                    <a:moveTo>
                      <a:pt x="0" y="20"/>
                    </a:moveTo>
                    <a:lnTo>
                      <a:pt x="11" y="35"/>
                    </a:lnTo>
                    <a:lnTo>
                      <a:pt x="46" y="38"/>
                    </a:lnTo>
                    <a:lnTo>
                      <a:pt x="8" y="43"/>
                    </a:lnTo>
                    <a:lnTo>
                      <a:pt x="8" y="50"/>
                    </a:lnTo>
                    <a:lnTo>
                      <a:pt x="46" y="48"/>
                    </a:lnTo>
                    <a:lnTo>
                      <a:pt x="76" y="50"/>
                    </a:lnTo>
                    <a:lnTo>
                      <a:pt x="67" y="20"/>
                    </a:lnTo>
                    <a:lnTo>
                      <a:pt x="38" y="0"/>
                    </a:lnTo>
                    <a:lnTo>
                      <a:pt x="11" y="7"/>
                    </a:lnTo>
                    <a:lnTo>
                      <a:pt x="0" y="20"/>
                    </a:lnTo>
                  </a:path>
                </a:pathLst>
              </a:custGeom>
              <a:grpFill/>
              <a:ln w="9525" cap="rnd">
                <a:solidFill>
                  <a:srgbClr val="C6C6C6"/>
                </a:solidFill>
                <a:round/>
                <a:headEnd/>
                <a:tailEnd/>
              </a:ln>
            </p:spPr>
            <p:txBody>
              <a:bodyPr lIns="100584" tIns="50292" rIns="100584" bIns="50292"/>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noFill/>
                  <a:effectLst/>
                  <a:uLnTx/>
                  <a:uFillTx/>
                  <a:latin typeface="Times New Roman"/>
                  <a:ea typeface="ＭＳ Ｐゴシック" charset="0"/>
                </a:endParaRPr>
              </a:p>
            </p:txBody>
          </p:sp>
          <p:sp>
            <p:nvSpPr>
              <p:cNvPr id="209" name="Freeform 205">
                <a:extLst>
                  <a:ext uri="{FF2B5EF4-FFF2-40B4-BE49-F238E27FC236}">
                    <a16:creationId xmlns:a16="http://schemas.microsoft.com/office/drawing/2014/main" id="{96A3BD7C-1213-272E-E757-60D19400AA0D}"/>
                  </a:ext>
                </a:extLst>
              </p:cNvPr>
              <p:cNvSpPr>
                <a:spLocks/>
              </p:cNvSpPr>
              <p:nvPr/>
            </p:nvSpPr>
            <p:spPr bwMode="gray">
              <a:xfrm>
                <a:off x="5119279" y="4199621"/>
                <a:ext cx="53429" cy="65672"/>
              </a:xfrm>
              <a:custGeom>
                <a:avLst/>
                <a:gdLst>
                  <a:gd name="T0" fmla="*/ 0 w 41"/>
                  <a:gd name="T1" fmla="*/ 2147483647 h 40"/>
                  <a:gd name="T2" fmla="*/ 2147483647 w 41"/>
                  <a:gd name="T3" fmla="*/ 2147483647 h 40"/>
                  <a:gd name="T4" fmla="*/ 2147483647 w 41"/>
                  <a:gd name="T5" fmla="*/ 2147483647 h 40"/>
                  <a:gd name="T6" fmla="*/ 2147483647 w 41"/>
                  <a:gd name="T7" fmla="*/ 2147483647 h 40"/>
                  <a:gd name="T8" fmla="*/ 2147483647 w 41"/>
                  <a:gd name="T9" fmla="*/ 0 h 40"/>
                  <a:gd name="T10" fmla="*/ 0 w 41"/>
                  <a:gd name="T11" fmla="*/ 2147483647 h 40"/>
                  <a:gd name="T12" fmla="*/ 0 60000 65536"/>
                  <a:gd name="T13" fmla="*/ 0 60000 65536"/>
                  <a:gd name="T14" fmla="*/ 0 60000 65536"/>
                  <a:gd name="T15" fmla="*/ 0 60000 65536"/>
                  <a:gd name="T16" fmla="*/ 0 60000 65536"/>
                  <a:gd name="T17" fmla="*/ 0 60000 65536"/>
                  <a:gd name="T18" fmla="*/ 0 w 41"/>
                  <a:gd name="T19" fmla="*/ 0 h 40"/>
                  <a:gd name="T20" fmla="*/ 41 w 41"/>
                  <a:gd name="T21" fmla="*/ 40 h 40"/>
                </a:gdLst>
                <a:ahLst/>
                <a:cxnLst>
                  <a:cxn ang="T12">
                    <a:pos x="T0" y="T1"/>
                  </a:cxn>
                  <a:cxn ang="T13">
                    <a:pos x="T2" y="T3"/>
                  </a:cxn>
                  <a:cxn ang="T14">
                    <a:pos x="T4" y="T5"/>
                  </a:cxn>
                  <a:cxn ang="T15">
                    <a:pos x="T6" y="T7"/>
                  </a:cxn>
                  <a:cxn ang="T16">
                    <a:pos x="T8" y="T9"/>
                  </a:cxn>
                  <a:cxn ang="T17">
                    <a:pos x="T10" y="T11"/>
                  </a:cxn>
                </a:cxnLst>
                <a:rect l="T18" t="T19" r="T20" b="T21"/>
                <a:pathLst>
                  <a:path w="41" h="40">
                    <a:moveTo>
                      <a:pt x="0" y="11"/>
                    </a:moveTo>
                    <a:lnTo>
                      <a:pt x="3" y="24"/>
                    </a:lnTo>
                    <a:lnTo>
                      <a:pt x="23" y="39"/>
                    </a:lnTo>
                    <a:lnTo>
                      <a:pt x="40" y="18"/>
                    </a:lnTo>
                    <a:lnTo>
                      <a:pt x="25" y="0"/>
                    </a:lnTo>
                    <a:lnTo>
                      <a:pt x="0" y="11"/>
                    </a:lnTo>
                  </a:path>
                </a:pathLst>
              </a:custGeom>
              <a:grpFill/>
              <a:ln w="9525" cap="rnd">
                <a:solidFill>
                  <a:srgbClr val="C6C6C6"/>
                </a:solidFill>
                <a:round/>
                <a:headEnd/>
                <a:tailEnd/>
              </a:ln>
            </p:spPr>
            <p:txBody>
              <a:bodyPr lIns="100584" tIns="50292" rIns="100584" bIns="50292"/>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noFill/>
                  <a:effectLst/>
                  <a:uLnTx/>
                  <a:uFillTx/>
                  <a:latin typeface="Times New Roman"/>
                  <a:ea typeface="ＭＳ Ｐゴシック" charset="0"/>
                </a:endParaRPr>
              </a:p>
            </p:txBody>
          </p:sp>
          <p:sp>
            <p:nvSpPr>
              <p:cNvPr id="210" name="Freeform 206">
                <a:extLst>
                  <a:ext uri="{FF2B5EF4-FFF2-40B4-BE49-F238E27FC236}">
                    <a16:creationId xmlns:a16="http://schemas.microsoft.com/office/drawing/2014/main" id="{49A06BF0-76DF-8C26-4B21-4FDB85DE64A6}"/>
                  </a:ext>
                </a:extLst>
              </p:cNvPr>
              <p:cNvSpPr>
                <a:spLocks/>
              </p:cNvSpPr>
              <p:nvPr/>
            </p:nvSpPr>
            <p:spPr bwMode="gray">
              <a:xfrm>
                <a:off x="6053166" y="4165116"/>
                <a:ext cx="174757" cy="263804"/>
              </a:xfrm>
              <a:custGeom>
                <a:avLst/>
                <a:gdLst>
                  <a:gd name="T0" fmla="*/ 0 w 126"/>
                  <a:gd name="T1" fmla="*/ 2147483647 h 166"/>
                  <a:gd name="T2" fmla="*/ 0 w 126"/>
                  <a:gd name="T3" fmla="*/ 2147483647 h 166"/>
                  <a:gd name="T4" fmla="*/ 2147483647 w 126"/>
                  <a:gd name="T5" fmla="*/ 2147483647 h 166"/>
                  <a:gd name="T6" fmla="*/ 2147483647 w 126"/>
                  <a:gd name="T7" fmla="*/ 2147483647 h 166"/>
                  <a:gd name="T8" fmla="*/ 2147483647 w 126"/>
                  <a:gd name="T9" fmla="*/ 2147483647 h 166"/>
                  <a:gd name="T10" fmla="*/ 2147483647 w 126"/>
                  <a:gd name="T11" fmla="*/ 2147483647 h 166"/>
                  <a:gd name="T12" fmla="*/ 2147483647 w 126"/>
                  <a:gd name="T13" fmla="*/ 2147483647 h 166"/>
                  <a:gd name="T14" fmla="*/ 2147483647 w 126"/>
                  <a:gd name="T15" fmla="*/ 2147483647 h 166"/>
                  <a:gd name="T16" fmla="*/ 2147483647 w 126"/>
                  <a:gd name="T17" fmla="*/ 2147483647 h 166"/>
                  <a:gd name="T18" fmla="*/ 2147483647 w 126"/>
                  <a:gd name="T19" fmla="*/ 0 h 166"/>
                  <a:gd name="T20" fmla="*/ 2147483647 w 126"/>
                  <a:gd name="T21" fmla="*/ 2147483647 h 166"/>
                  <a:gd name="T22" fmla="*/ 2147483647 w 126"/>
                  <a:gd name="T23" fmla="*/ 2147483647 h 166"/>
                  <a:gd name="T24" fmla="*/ 2147483647 w 126"/>
                  <a:gd name="T25" fmla="*/ 2147483647 h 166"/>
                  <a:gd name="T26" fmla="*/ 0 w 126"/>
                  <a:gd name="T27" fmla="*/ 2147483647 h 16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26"/>
                  <a:gd name="T43" fmla="*/ 0 h 166"/>
                  <a:gd name="T44" fmla="*/ 126 w 126"/>
                  <a:gd name="T45" fmla="*/ 166 h 16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26" h="166">
                    <a:moveTo>
                      <a:pt x="0" y="153"/>
                    </a:moveTo>
                    <a:lnTo>
                      <a:pt x="0" y="109"/>
                    </a:lnTo>
                    <a:lnTo>
                      <a:pt x="9" y="96"/>
                    </a:lnTo>
                    <a:lnTo>
                      <a:pt x="48" y="83"/>
                    </a:lnTo>
                    <a:lnTo>
                      <a:pt x="85" y="46"/>
                    </a:lnTo>
                    <a:lnTo>
                      <a:pt x="37" y="34"/>
                    </a:lnTo>
                    <a:lnTo>
                      <a:pt x="22" y="11"/>
                    </a:lnTo>
                    <a:lnTo>
                      <a:pt x="27" y="5"/>
                    </a:lnTo>
                    <a:lnTo>
                      <a:pt x="46" y="18"/>
                    </a:lnTo>
                    <a:lnTo>
                      <a:pt x="119" y="0"/>
                    </a:lnTo>
                    <a:lnTo>
                      <a:pt x="125" y="18"/>
                    </a:lnTo>
                    <a:lnTo>
                      <a:pt x="81" y="95"/>
                    </a:lnTo>
                    <a:lnTo>
                      <a:pt x="5" y="165"/>
                    </a:lnTo>
                    <a:lnTo>
                      <a:pt x="0" y="153"/>
                    </a:lnTo>
                  </a:path>
                </a:pathLst>
              </a:custGeom>
              <a:grpFill/>
              <a:ln w="9525" cap="rnd">
                <a:solidFill>
                  <a:srgbClr val="C6C6C6"/>
                </a:solidFill>
                <a:round/>
                <a:headEnd/>
                <a:tailEnd/>
              </a:ln>
            </p:spPr>
            <p:txBody>
              <a:bodyPr lIns="100584" tIns="50292" rIns="100584" bIns="50292"/>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noFill/>
                  <a:effectLst/>
                  <a:uLnTx/>
                  <a:uFillTx/>
                  <a:latin typeface="Times New Roman"/>
                  <a:ea typeface="ＭＳ Ｐゴシック" charset="0"/>
                </a:endParaRPr>
              </a:p>
            </p:txBody>
          </p:sp>
          <p:sp>
            <p:nvSpPr>
              <p:cNvPr id="211" name="Freeform 207">
                <a:extLst>
                  <a:ext uri="{FF2B5EF4-FFF2-40B4-BE49-F238E27FC236}">
                    <a16:creationId xmlns:a16="http://schemas.microsoft.com/office/drawing/2014/main" id="{1F69ECAE-AE5A-7359-8033-FC18C810F685}"/>
                  </a:ext>
                </a:extLst>
              </p:cNvPr>
              <p:cNvSpPr>
                <a:spLocks/>
              </p:cNvSpPr>
              <p:nvPr/>
            </p:nvSpPr>
            <p:spPr bwMode="gray">
              <a:xfrm>
                <a:off x="5777118" y="4693836"/>
                <a:ext cx="136910" cy="142477"/>
              </a:xfrm>
              <a:custGeom>
                <a:avLst/>
                <a:gdLst>
                  <a:gd name="T0" fmla="*/ 0 w 98"/>
                  <a:gd name="T1" fmla="*/ 2147483647 h 89"/>
                  <a:gd name="T2" fmla="*/ 2147483647 w 98"/>
                  <a:gd name="T3" fmla="*/ 2147483647 h 89"/>
                  <a:gd name="T4" fmla="*/ 2147483647 w 98"/>
                  <a:gd name="T5" fmla="*/ 2147483647 h 89"/>
                  <a:gd name="T6" fmla="*/ 2147483647 w 98"/>
                  <a:gd name="T7" fmla="*/ 2147483647 h 89"/>
                  <a:gd name="T8" fmla="*/ 2147483647 w 98"/>
                  <a:gd name="T9" fmla="*/ 0 h 89"/>
                  <a:gd name="T10" fmla="*/ 2147483647 w 98"/>
                  <a:gd name="T11" fmla="*/ 2147483647 h 89"/>
                  <a:gd name="T12" fmla="*/ 2147483647 w 98"/>
                  <a:gd name="T13" fmla="*/ 2147483647 h 89"/>
                  <a:gd name="T14" fmla="*/ 2147483647 w 98"/>
                  <a:gd name="T15" fmla="*/ 2147483647 h 89"/>
                  <a:gd name="T16" fmla="*/ 2147483647 w 98"/>
                  <a:gd name="T17" fmla="*/ 2147483647 h 89"/>
                  <a:gd name="T18" fmla="*/ 2147483647 w 98"/>
                  <a:gd name="T19" fmla="*/ 2147483647 h 89"/>
                  <a:gd name="T20" fmla="*/ 2147483647 w 98"/>
                  <a:gd name="T21" fmla="*/ 2147483647 h 89"/>
                  <a:gd name="T22" fmla="*/ 0 w 98"/>
                  <a:gd name="T23" fmla="*/ 2147483647 h 8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98"/>
                  <a:gd name="T37" fmla="*/ 0 h 89"/>
                  <a:gd name="T38" fmla="*/ 98 w 98"/>
                  <a:gd name="T39" fmla="*/ 89 h 8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98" h="89">
                    <a:moveTo>
                      <a:pt x="0" y="28"/>
                    </a:moveTo>
                    <a:lnTo>
                      <a:pt x="22" y="28"/>
                    </a:lnTo>
                    <a:lnTo>
                      <a:pt x="44" y="11"/>
                    </a:lnTo>
                    <a:lnTo>
                      <a:pt x="44" y="5"/>
                    </a:lnTo>
                    <a:lnTo>
                      <a:pt x="62" y="0"/>
                    </a:lnTo>
                    <a:lnTo>
                      <a:pt x="93" y="9"/>
                    </a:lnTo>
                    <a:lnTo>
                      <a:pt x="97" y="21"/>
                    </a:lnTo>
                    <a:lnTo>
                      <a:pt x="94" y="54"/>
                    </a:lnTo>
                    <a:lnTo>
                      <a:pt x="78" y="88"/>
                    </a:lnTo>
                    <a:lnTo>
                      <a:pt x="51" y="82"/>
                    </a:lnTo>
                    <a:lnTo>
                      <a:pt x="34" y="74"/>
                    </a:lnTo>
                    <a:lnTo>
                      <a:pt x="0" y="28"/>
                    </a:lnTo>
                  </a:path>
                </a:pathLst>
              </a:custGeom>
              <a:grpFill/>
              <a:ln w="9525" cap="rnd">
                <a:solidFill>
                  <a:srgbClr val="C6C6C6"/>
                </a:solidFill>
                <a:round/>
                <a:headEnd/>
                <a:tailEnd/>
              </a:ln>
            </p:spPr>
            <p:txBody>
              <a:bodyPr lIns="100584" tIns="50292" rIns="100584" bIns="50292"/>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noFill/>
                  <a:effectLst/>
                  <a:uLnTx/>
                  <a:uFillTx/>
                  <a:latin typeface="Times New Roman"/>
                  <a:ea typeface="ＭＳ Ｐゴシック" charset="0"/>
                </a:endParaRPr>
              </a:p>
            </p:txBody>
          </p:sp>
          <p:sp>
            <p:nvSpPr>
              <p:cNvPr id="212" name="Freeform 208">
                <a:extLst>
                  <a:ext uri="{FF2B5EF4-FFF2-40B4-BE49-F238E27FC236}">
                    <a16:creationId xmlns:a16="http://schemas.microsoft.com/office/drawing/2014/main" id="{49CBFED1-E2F6-CF0B-CF7B-97E0E7FC9ECE}"/>
                  </a:ext>
                </a:extLst>
              </p:cNvPr>
              <p:cNvSpPr>
                <a:spLocks/>
              </p:cNvSpPr>
              <p:nvPr/>
            </p:nvSpPr>
            <p:spPr bwMode="gray">
              <a:xfrm>
                <a:off x="5543369" y="4720550"/>
                <a:ext cx="237089" cy="245994"/>
              </a:xfrm>
              <a:custGeom>
                <a:avLst/>
                <a:gdLst>
                  <a:gd name="T0" fmla="*/ 0 w 169"/>
                  <a:gd name="T1" fmla="*/ 2147483647 h 155"/>
                  <a:gd name="T2" fmla="*/ 2147483647 w 169"/>
                  <a:gd name="T3" fmla="*/ 0 h 155"/>
                  <a:gd name="T4" fmla="*/ 2147483647 w 169"/>
                  <a:gd name="T5" fmla="*/ 2147483647 h 155"/>
                  <a:gd name="T6" fmla="*/ 2147483647 w 169"/>
                  <a:gd name="T7" fmla="*/ 2147483647 h 155"/>
                  <a:gd name="T8" fmla="*/ 2147483647 w 169"/>
                  <a:gd name="T9" fmla="*/ 2147483647 h 155"/>
                  <a:gd name="T10" fmla="*/ 2147483647 w 169"/>
                  <a:gd name="T11" fmla="*/ 2147483647 h 155"/>
                  <a:gd name="T12" fmla="*/ 2147483647 w 169"/>
                  <a:gd name="T13" fmla="*/ 2147483647 h 155"/>
                  <a:gd name="T14" fmla="*/ 2147483647 w 169"/>
                  <a:gd name="T15" fmla="*/ 2147483647 h 155"/>
                  <a:gd name="T16" fmla="*/ 2147483647 w 169"/>
                  <a:gd name="T17" fmla="*/ 2147483647 h 155"/>
                  <a:gd name="T18" fmla="*/ 2147483647 w 169"/>
                  <a:gd name="T19" fmla="*/ 2147483647 h 155"/>
                  <a:gd name="T20" fmla="*/ 2147483647 w 169"/>
                  <a:gd name="T21" fmla="*/ 2147483647 h 155"/>
                  <a:gd name="T22" fmla="*/ 2147483647 w 169"/>
                  <a:gd name="T23" fmla="*/ 2147483647 h 155"/>
                  <a:gd name="T24" fmla="*/ 2147483647 w 169"/>
                  <a:gd name="T25" fmla="*/ 2147483647 h 155"/>
                  <a:gd name="T26" fmla="*/ 2147483647 w 169"/>
                  <a:gd name="T27" fmla="*/ 2147483647 h 155"/>
                  <a:gd name="T28" fmla="*/ 2147483647 w 169"/>
                  <a:gd name="T29" fmla="*/ 2147483647 h 155"/>
                  <a:gd name="T30" fmla="*/ 2147483647 w 169"/>
                  <a:gd name="T31" fmla="*/ 2147483647 h 155"/>
                  <a:gd name="T32" fmla="*/ 2147483647 w 169"/>
                  <a:gd name="T33" fmla="*/ 2147483647 h 155"/>
                  <a:gd name="T34" fmla="*/ 2147483647 w 169"/>
                  <a:gd name="T35" fmla="*/ 2147483647 h 155"/>
                  <a:gd name="T36" fmla="*/ 2147483647 w 169"/>
                  <a:gd name="T37" fmla="*/ 2147483647 h 155"/>
                  <a:gd name="T38" fmla="*/ 0 w 169"/>
                  <a:gd name="T39" fmla="*/ 2147483647 h 15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69"/>
                  <a:gd name="T61" fmla="*/ 0 h 155"/>
                  <a:gd name="T62" fmla="*/ 169 w 169"/>
                  <a:gd name="T63" fmla="*/ 155 h 155"/>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69" h="155">
                    <a:moveTo>
                      <a:pt x="0" y="4"/>
                    </a:moveTo>
                    <a:lnTo>
                      <a:pt x="21" y="0"/>
                    </a:lnTo>
                    <a:lnTo>
                      <a:pt x="121" y="14"/>
                    </a:lnTo>
                    <a:lnTo>
                      <a:pt x="144" y="7"/>
                    </a:lnTo>
                    <a:lnTo>
                      <a:pt x="168" y="11"/>
                    </a:lnTo>
                    <a:lnTo>
                      <a:pt x="148" y="21"/>
                    </a:lnTo>
                    <a:lnTo>
                      <a:pt x="140" y="14"/>
                    </a:lnTo>
                    <a:lnTo>
                      <a:pt x="115" y="19"/>
                    </a:lnTo>
                    <a:lnTo>
                      <a:pt x="115" y="62"/>
                    </a:lnTo>
                    <a:lnTo>
                      <a:pt x="104" y="62"/>
                    </a:lnTo>
                    <a:lnTo>
                      <a:pt x="104" y="97"/>
                    </a:lnTo>
                    <a:lnTo>
                      <a:pt x="104" y="147"/>
                    </a:lnTo>
                    <a:lnTo>
                      <a:pt x="92" y="154"/>
                    </a:lnTo>
                    <a:lnTo>
                      <a:pt x="76" y="154"/>
                    </a:lnTo>
                    <a:lnTo>
                      <a:pt x="69" y="143"/>
                    </a:lnTo>
                    <a:lnTo>
                      <a:pt x="61" y="149"/>
                    </a:lnTo>
                    <a:lnTo>
                      <a:pt x="45" y="133"/>
                    </a:lnTo>
                    <a:lnTo>
                      <a:pt x="35" y="79"/>
                    </a:lnTo>
                    <a:lnTo>
                      <a:pt x="35" y="72"/>
                    </a:lnTo>
                    <a:lnTo>
                      <a:pt x="0" y="4"/>
                    </a:lnTo>
                  </a:path>
                </a:pathLst>
              </a:custGeom>
              <a:grpFill/>
              <a:ln w="9525" cap="rnd">
                <a:solidFill>
                  <a:srgbClr val="C6C6C6"/>
                </a:solidFill>
                <a:round/>
                <a:headEnd/>
                <a:tailEnd/>
              </a:ln>
            </p:spPr>
            <p:txBody>
              <a:bodyPr lIns="100584" tIns="50292" rIns="100584" bIns="50292"/>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noFill/>
                  <a:effectLst/>
                  <a:uLnTx/>
                  <a:uFillTx/>
                  <a:latin typeface="Times New Roman"/>
                  <a:ea typeface="ＭＳ Ｐゴシック" charset="0"/>
                </a:endParaRPr>
              </a:p>
            </p:txBody>
          </p:sp>
          <p:sp>
            <p:nvSpPr>
              <p:cNvPr id="213" name="Freeform 209">
                <a:extLst>
                  <a:ext uri="{FF2B5EF4-FFF2-40B4-BE49-F238E27FC236}">
                    <a16:creationId xmlns:a16="http://schemas.microsoft.com/office/drawing/2014/main" id="{B6404848-62B8-6A1A-B1F9-058A9D56FA82}"/>
                  </a:ext>
                </a:extLst>
              </p:cNvPr>
              <p:cNvSpPr>
                <a:spLocks/>
              </p:cNvSpPr>
              <p:nvPr/>
            </p:nvSpPr>
            <p:spPr bwMode="gray">
              <a:xfrm>
                <a:off x="5053606" y="3851223"/>
                <a:ext cx="149154" cy="133572"/>
              </a:xfrm>
              <a:custGeom>
                <a:avLst/>
                <a:gdLst>
                  <a:gd name="T0" fmla="*/ 0 w 105"/>
                  <a:gd name="T1" fmla="*/ 2147483647 h 85"/>
                  <a:gd name="T2" fmla="*/ 2147483647 w 105"/>
                  <a:gd name="T3" fmla="*/ 0 h 85"/>
                  <a:gd name="T4" fmla="*/ 2147483647 w 105"/>
                  <a:gd name="T5" fmla="*/ 2147483647 h 85"/>
                  <a:gd name="T6" fmla="*/ 2147483647 w 105"/>
                  <a:gd name="T7" fmla="*/ 2147483647 h 85"/>
                  <a:gd name="T8" fmla="*/ 2147483647 w 105"/>
                  <a:gd name="T9" fmla="*/ 2147483647 h 85"/>
                  <a:gd name="T10" fmla="*/ 2147483647 w 105"/>
                  <a:gd name="T11" fmla="*/ 2147483647 h 85"/>
                  <a:gd name="T12" fmla="*/ 2147483647 w 105"/>
                  <a:gd name="T13" fmla="*/ 2147483647 h 85"/>
                  <a:gd name="T14" fmla="*/ 2147483647 w 105"/>
                  <a:gd name="T15" fmla="*/ 2147483647 h 85"/>
                  <a:gd name="T16" fmla="*/ 2147483647 w 105"/>
                  <a:gd name="T17" fmla="*/ 2147483647 h 85"/>
                  <a:gd name="T18" fmla="*/ 0 w 105"/>
                  <a:gd name="T19" fmla="*/ 2147483647 h 8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5"/>
                  <a:gd name="T31" fmla="*/ 0 h 85"/>
                  <a:gd name="T32" fmla="*/ 105 w 105"/>
                  <a:gd name="T33" fmla="*/ 85 h 8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5" h="85">
                    <a:moveTo>
                      <a:pt x="0" y="84"/>
                    </a:moveTo>
                    <a:lnTo>
                      <a:pt x="48" y="0"/>
                    </a:lnTo>
                    <a:lnTo>
                      <a:pt x="102" y="1"/>
                    </a:lnTo>
                    <a:lnTo>
                      <a:pt x="104" y="6"/>
                    </a:lnTo>
                    <a:lnTo>
                      <a:pt x="102" y="21"/>
                    </a:lnTo>
                    <a:lnTo>
                      <a:pt x="62" y="21"/>
                    </a:lnTo>
                    <a:lnTo>
                      <a:pt x="62" y="53"/>
                    </a:lnTo>
                    <a:lnTo>
                      <a:pt x="47" y="60"/>
                    </a:lnTo>
                    <a:lnTo>
                      <a:pt x="50" y="80"/>
                    </a:lnTo>
                    <a:lnTo>
                      <a:pt x="0" y="84"/>
                    </a:lnTo>
                  </a:path>
                </a:pathLst>
              </a:custGeom>
              <a:grpFill/>
              <a:ln w="9525" cap="rnd">
                <a:solidFill>
                  <a:srgbClr val="C6C6C6"/>
                </a:solidFill>
                <a:round/>
                <a:headEnd/>
                <a:tailEnd/>
              </a:ln>
            </p:spPr>
            <p:txBody>
              <a:bodyPr lIns="100584" tIns="50292" rIns="100584" bIns="50292"/>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noFill/>
                  <a:effectLst/>
                  <a:uLnTx/>
                  <a:uFillTx/>
                  <a:latin typeface="Times New Roman"/>
                  <a:ea typeface="ＭＳ Ｐゴシック" charset="0"/>
                </a:endParaRPr>
              </a:p>
            </p:txBody>
          </p:sp>
          <p:sp>
            <p:nvSpPr>
              <p:cNvPr id="214" name="Freeform 210">
                <a:extLst>
                  <a:ext uri="{FF2B5EF4-FFF2-40B4-BE49-F238E27FC236}">
                    <a16:creationId xmlns:a16="http://schemas.microsoft.com/office/drawing/2014/main" id="{A366804D-A86A-F452-1653-99819EEB7F69}"/>
                  </a:ext>
                </a:extLst>
              </p:cNvPr>
              <p:cNvSpPr>
                <a:spLocks/>
              </p:cNvSpPr>
              <p:nvPr/>
            </p:nvSpPr>
            <p:spPr bwMode="gray">
              <a:xfrm>
                <a:off x="5722576" y="3940270"/>
                <a:ext cx="287178" cy="386244"/>
              </a:xfrm>
              <a:custGeom>
                <a:avLst/>
                <a:gdLst>
                  <a:gd name="T0" fmla="*/ 0 w 206"/>
                  <a:gd name="T1" fmla="*/ 2147483647 h 243"/>
                  <a:gd name="T2" fmla="*/ 2147483647 w 206"/>
                  <a:gd name="T3" fmla="*/ 2147483647 h 243"/>
                  <a:gd name="T4" fmla="*/ 2147483647 w 206"/>
                  <a:gd name="T5" fmla="*/ 2147483647 h 243"/>
                  <a:gd name="T6" fmla="*/ 2147483647 w 206"/>
                  <a:gd name="T7" fmla="*/ 2147483647 h 243"/>
                  <a:gd name="T8" fmla="*/ 2147483647 w 206"/>
                  <a:gd name="T9" fmla="*/ 2147483647 h 243"/>
                  <a:gd name="T10" fmla="*/ 2147483647 w 206"/>
                  <a:gd name="T11" fmla="*/ 2147483647 h 243"/>
                  <a:gd name="T12" fmla="*/ 2147483647 w 206"/>
                  <a:gd name="T13" fmla="*/ 2147483647 h 243"/>
                  <a:gd name="T14" fmla="*/ 2147483647 w 206"/>
                  <a:gd name="T15" fmla="*/ 2147483647 h 243"/>
                  <a:gd name="T16" fmla="*/ 2147483647 w 206"/>
                  <a:gd name="T17" fmla="*/ 2147483647 h 243"/>
                  <a:gd name="T18" fmla="*/ 2147483647 w 206"/>
                  <a:gd name="T19" fmla="*/ 2147483647 h 243"/>
                  <a:gd name="T20" fmla="*/ 2147483647 w 206"/>
                  <a:gd name="T21" fmla="*/ 2147483647 h 243"/>
                  <a:gd name="T22" fmla="*/ 2147483647 w 206"/>
                  <a:gd name="T23" fmla="*/ 2147483647 h 243"/>
                  <a:gd name="T24" fmla="*/ 2147483647 w 206"/>
                  <a:gd name="T25" fmla="*/ 2147483647 h 243"/>
                  <a:gd name="T26" fmla="*/ 2147483647 w 206"/>
                  <a:gd name="T27" fmla="*/ 2147483647 h 243"/>
                  <a:gd name="T28" fmla="*/ 2147483647 w 206"/>
                  <a:gd name="T29" fmla="*/ 2147483647 h 243"/>
                  <a:gd name="T30" fmla="*/ 2147483647 w 206"/>
                  <a:gd name="T31" fmla="*/ 2147483647 h 243"/>
                  <a:gd name="T32" fmla="*/ 2147483647 w 206"/>
                  <a:gd name="T33" fmla="*/ 2147483647 h 243"/>
                  <a:gd name="T34" fmla="*/ 2147483647 w 206"/>
                  <a:gd name="T35" fmla="*/ 0 h 243"/>
                  <a:gd name="T36" fmla="*/ 2147483647 w 206"/>
                  <a:gd name="T37" fmla="*/ 2147483647 h 243"/>
                  <a:gd name="T38" fmla="*/ 2147483647 w 206"/>
                  <a:gd name="T39" fmla="*/ 2147483647 h 243"/>
                  <a:gd name="T40" fmla="*/ 2147483647 w 206"/>
                  <a:gd name="T41" fmla="*/ 2147483647 h 243"/>
                  <a:gd name="T42" fmla="*/ 2147483647 w 206"/>
                  <a:gd name="T43" fmla="*/ 2147483647 h 243"/>
                  <a:gd name="T44" fmla="*/ 2147483647 w 206"/>
                  <a:gd name="T45" fmla="*/ 2147483647 h 243"/>
                  <a:gd name="T46" fmla="*/ 2147483647 w 206"/>
                  <a:gd name="T47" fmla="*/ 2147483647 h 243"/>
                  <a:gd name="T48" fmla="*/ 2147483647 w 206"/>
                  <a:gd name="T49" fmla="*/ 2147483647 h 243"/>
                  <a:gd name="T50" fmla="*/ 0 w 206"/>
                  <a:gd name="T51" fmla="*/ 2147483647 h 24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06"/>
                  <a:gd name="T79" fmla="*/ 0 h 243"/>
                  <a:gd name="T80" fmla="*/ 206 w 206"/>
                  <a:gd name="T81" fmla="*/ 243 h 243"/>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06" h="243">
                    <a:moveTo>
                      <a:pt x="0" y="128"/>
                    </a:moveTo>
                    <a:lnTo>
                      <a:pt x="10" y="151"/>
                    </a:lnTo>
                    <a:lnTo>
                      <a:pt x="18" y="178"/>
                    </a:lnTo>
                    <a:lnTo>
                      <a:pt x="39" y="188"/>
                    </a:lnTo>
                    <a:lnTo>
                      <a:pt x="70" y="223"/>
                    </a:lnTo>
                    <a:lnTo>
                      <a:pt x="110" y="242"/>
                    </a:lnTo>
                    <a:lnTo>
                      <a:pt x="148" y="236"/>
                    </a:lnTo>
                    <a:lnTo>
                      <a:pt x="171" y="230"/>
                    </a:lnTo>
                    <a:lnTo>
                      <a:pt x="159" y="205"/>
                    </a:lnTo>
                    <a:lnTo>
                      <a:pt x="136" y="189"/>
                    </a:lnTo>
                    <a:lnTo>
                      <a:pt x="150" y="180"/>
                    </a:lnTo>
                    <a:lnTo>
                      <a:pt x="151" y="157"/>
                    </a:lnTo>
                    <a:lnTo>
                      <a:pt x="176" y="128"/>
                    </a:lnTo>
                    <a:lnTo>
                      <a:pt x="185" y="74"/>
                    </a:lnTo>
                    <a:lnTo>
                      <a:pt x="205" y="64"/>
                    </a:lnTo>
                    <a:lnTo>
                      <a:pt x="189" y="51"/>
                    </a:lnTo>
                    <a:lnTo>
                      <a:pt x="184" y="13"/>
                    </a:lnTo>
                    <a:lnTo>
                      <a:pt x="169" y="0"/>
                    </a:lnTo>
                    <a:lnTo>
                      <a:pt x="148" y="17"/>
                    </a:lnTo>
                    <a:lnTo>
                      <a:pt x="37" y="13"/>
                    </a:lnTo>
                    <a:lnTo>
                      <a:pt x="37" y="38"/>
                    </a:lnTo>
                    <a:lnTo>
                      <a:pt x="25" y="38"/>
                    </a:lnTo>
                    <a:lnTo>
                      <a:pt x="25" y="45"/>
                    </a:lnTo>
                    <a:lnTo>
                      <a:pt x="25" y="92"/>
                    </a:lnTo>
                    <a:lnTo>
                      <a:pt x="11" y="94"/>
                    </a:lnTo>
                    <a:lnTo>
                      <a:pt x="0" y="128"/>
                    </a:lnTo>
                  </a:path>
                </a:pathLst>
              </a:custGeom>
              <a:grpFill/>
              <a:ln w="9525" cap="rnd">
                <a:solidFill>
                  <a:srgbClr val="C6C6C6"/>
                </a:solidFill>
                <a:round/>
                <a:headEnd/>
                <a:tailEnd/>
              </a:ln>
            </p:spPr>
            <p:txBody>
              <a:bodyPr lIns="100584" tIns="50292" rIns="100584" bIns="50292"/>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noFill/>
                  <a:effectLst/>
                  <a:uLnTx/>
                  <a:uFillTx/>
                  <a:latin typeface="Times New Roman"/>
                  <a:ea typeface="ＭＳ Ｐゴシック" charset="0"/>
                </a:endParaRPr>
              </a:p>
            </p:txBody>
          </p:sp>
          <p:sp>
            <p:nvSpPr>
              <p:cNvPr id="215" name="Freeform 211">
                <a:extLst>
                  <a:ext uri="{FF2B5EF4-FFF2-40B4-BE49-F238E27FC236}">
                    <a16:creationId xmlns:a16="http://schemas.microsoft.com/office/drawing/2014/main" id="{93801C5A-AEF3-83B4-0726-350FE969BF7C}"/>
                  </a:ext>
                </a:extLst>
              </p:cNvPr>
              <p:cNvSpPr>
                <a:spLocks/>
              </p:cNvSpPr>
              <p:nvPr/>
            </p:nvSpPr>
            <p:spPr bwMode="gray">
              <a:xfrm>
                <a:off x="5872845" y="4897532"/>
                <a:ext cx="25602" cy="34506"/>
              </a:xfrm>
              <a:custGeom>
                <a:avLst/>
                <a:gdLst>
                  <a:gd name="T0" fmla="*/ 0 w 17"/>
                  <a:gd name="T1" fmla="*/ 2147483647 h 21"/>
                  <a:gd name="T2" fmla="*/ 2147483647 w 17"/>
                  <a:gd name="T3" fmla="*/ 2147483647 h 21"/>
                  <a:gd name="T4" fmla="*/ 2147483647 w 17"/>
                  <a:gd name="T5" fmla="*/ 2147483647 h 21"/>
                  <a:gd name="T6" fmla="*/ 2147483647 w 17"/>
                  <a:gd name="T7" fmla="*/ 0 h 21"/>
                  <a:gd name="T8" fmla="*/ 0 w 17"/>
                  <a:gd name="T9" fmla="*/ 2147483647 h 21"/>
                  <a:gd name="T10" fmla="*/ 0 60000 65536"/>
                  <a:gd name="T11" fmla="*/ 0 60000 65536"/>
                  <a:gd name="T12" fmla="*/ 0 60000 65536"/>
                  <a:gd name="T13" fmla="*/ 0 60000 65536"/>
                  <a:gd name="T14" fmla="*/ 0 60000 65536"/>
                  <a:gd name="T15" fmla="*/ 0 w 17"/>
                  <a:gd name="T16" fmla="*/ 0 h 21"/>
                  <a:gd name="T17" fmla="*/ 17 w 17"/>
                  <a:gd name="T18" fmla="*/ 21 h 21"/>
                </a:gdLst>
                <a:ahLst/>
                <a:cxnLst>
                  <a:cxn ang="T10">
                    <a:pos x="T0" y="T1"/>
                  </a:cxn>
                  <a:cxn ang="T11">
                    <a:pos x="T2" y="T3"/>
                  </a:cxn>
                  <a:cxn ang="T12">
                    <a:pos x="T4" y="T5"/>
                  </a:cxn>
                  <a:cxn ang="T13">
                    <a:pos x="T6" y="T7"/>
                  </a:cxn>
                  <a:cxn ang="T14">
                    <a:pos x="T8" y="T9"/>
                  </a:cxn>
                </a:cxnLst>
                <a:rect l="T15" t="T16" r="T17" b="T18"/>
                <a:pathLst>
                  <a:path w="17" h="21">
                    <a:moveTo>
                      <a:pt x="0" y="10"/>
                    </a:moveTo>
                    <a:lnTo>
                      <a:pt x="9" y="20"/>
                    </a:lnTo>
                    <a:lnTo>
                      <a:pt x="16" y="11"/>
                    </a:lnTo>
                    <a:lnTo>
                      <a:pt x="14" y="0"/>
                    </a:lnTo>
                    <a:lnTo>
                      <a:pt x="0" y="10"/>
                    </a:lnTo>
                  </a:path>
                </a:pathLst>
              </a:custGeom>
              <a:grpFill/>
              <a:ln w="9525" cap="rnd">
                <a:solidFill>
                  <a:srgbClr val="C6C6C6"/>
                </a:solidFill>
                <a:round/>
                <a:headEnd/>
                <a:tailEnd/>
              </a:ln>
            </p:spPr>
            <p:txBody>
              <a:bodyPr lIns="100584" tIns="50292" rIns="100584" bIns="50292"/>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noFill/>
                  <a:effectLst/>
                  <a:uLnTx/>
                  <a:uFillTx/>
                  <a:latin typeface="Times New Roman"/>
                  <a:ea typeface="ＭＳ Ｐゴシック" charset="0"/>
                </a:endParaRPr>
              </a:p>
            </p:txBody>
          </p:sp>
          <p:sp>
            <p:nvSpPr>
              <p:cNvPr id="216" name="Freeform 212">
                <a:extLst>
                  <a:ext uri="{FF2B5EF4-FFF2-40B4-BE49-F238E27FC236}">
                    <a16:creationId xmlns:a16="http://schemas.microsoft.com/office/drawing/2014/main" id="{0E67B1CA-2880-35F9-67F5-2678452AF325}"/>
                  </a:ext>
                </a:extLst>
              </p:cNvPr>
              <p:cNvSpPr>
                <a:spLocks/>
              </p:cNvSpPr>
              <p:nvPr/>
            </p:nvSpPr>
            <p:spPr bwMode="gray">
              <a:xfrm>
                <a:off x="5853920" y="4409996"/>
                <a:ext cx="189226" cy="209261"/>
              </a:xfrm>
              <a:custGeom>
                <a:avLst/>
                <a:gdLst>
                  <a:gd name="T0" fmla="*/ 0 w 134"/>
                  <a:gd name="T1" fmla="*/ 2147483647 h 131"/>
                  <a:gd name="T2" fmla="*/ 0 w 134"/>
                  <a:gd name="T3" fmla="*/ 2147483647 h 131"/>
                  <a:gd name="T4" fmla="*/ 2147483647 w 134"/>
                  <a:gd name="T5" fmla="*/ 2147483647 h 131"/>
                  <a:gd name="T6" fmla="*/ 2147483647 w 134"/>
                  <a:gd name="T7" fmla="*/ 2147483647 h 131"/>
                  <a:gd name="T8" fmla="*/ 2147483647 w 134"/>
                  <a:gd name="T9" fmla="*/ 2147483647 h 131"/>
                  <a:gd name="T10" fmla="*/ 2147483647 w 134"/>
                  <a:gd name="T11" fmla="*/ 2147483647 h 131"/>
                  <a:gd name="T12" fmla="*/ 2147483647 w 134"/>
                  <a:gd name="T13" fmla="*/ 2147483647 h 131"/>
                  <a:gd name="T14" fmla="*/ 2147483647 w 134"/>
                  <a:gd name="T15" fmla="*/ 2147483647 h 131"/>
                  <a:gd name="T16" fmla="*/ 2147483647 w 134"/>
                  <a:gd name="T17" fmla="*/ 2147483647 h 131"/>
                  <a:gd name="T18" fmla="*/ 2147483647 w 134"/>
                  <a:gd name="T19" fmla="*/ 2147483647 h 131"/>
                  <a:gd name="T20" fmla="*/ 2147483647 w 134"/>
                  <a:gd name="T21" fmla="*/ 0 h 131"/>
                  <a:gd name="T22" fmla="*/ 2147483647 w 134"/>
                  <a:gd name="T23" fmla="*/ 2147483647 h 131"/>
                  <a:gd name="T24" fmla="*/ 2147483647 w 134"/>
                  <a:gd name="T25" fmla="*/ 2147483647 h 131"/>
                  <a:gd name="T26" fmla="*/ 2147483647 w 134"/>
                  <a:gd name="T27" fmla="*/ 2147483647 h 131"/>
                  <a:gd name="T28" fmla="*/ 2147483647 w 134"/>
                  <a:gd name="T29" fmla="*/ 0 h 131"/>
                  <a:gd name="T30" fmla="*/ 2147483647 w 134"/>
                  <a:gd name="T31" fmla="*/ 2147483647 h 131"/>
                  <a:gd name="T32" fmla="*/ 2147483647 w 134"/>
                  <a:gd name="T33" fmla="*/ 2147483647 h 131"/>
                  <a:gd name="T34" fmla="*/ 2147483647 w 134"/>
                  <a:gd name="T35" fmla="*/ 2147483647 h 131"/>
                  <a:gd name="T36" fmla="*/ 0 w 134"/>
                  <a:gd name="T37" fmla="*/ 2147483647 h 13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34"/>
                  <a:gd name="T58" fmla="*/ 0 h 131"/>
                  <a:gd name="T59" fmla="*/ 134 w 134"/>
                  <a:gd name="T60" fmla="*/ 131 h 13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34" h="131">
                    <a:moveTo>
                      <a:pt x="0" y="41"/>
                    </a:moveTo>
                    <a:lnTo>
                      <a:pt x="0" y="67"/>
                    </a:lnTo>
                    <a:lnTo>
                      <a:pt x="17" y="91"/>
                    </a:lnTo>
                    <a:lnTo>
                      <a:pt x="40" y="102"/>
                    </a:lnTo>
                    <a:lnTo>
                      <a:pt x="52" y="105"/>
                    </a:lnTo>
                    <a:lnTo>
                      <a:pt x="65" y="130"/>
                    </a:lnTo>
                    <a:lnTo>
                      <a:pt x="114" y="127"/>
                    </a:lnTo>
                    <a:lnTo>
                      <a:pt x="133" y="116"/>
                    </a:lnTo>
                    <a:lnTo>
                      <a:pt x="114" y="65"/>
                    </a:lnTo>
                    <a:lnTo>
                      <a:pt x="119" y="45"/>
                    </a:lnTo>
                    <a:lnTo>
                      <a:pt x="55" y="0"/>
                    </a:lnTo>
                    <a:lnTo>
                      <a:pt x="40" y="22"/>
                    </a:lnTo>
                    <a:lnTo>
                      <a:pt x="31" y="16"/>
                    </a:lnTo>
                    <a:lnTo>
                      <a:pt x="27" y="22"/>
                    </a:lnTo>
                    <a:lnTo>
                      <a:pt x="27" y="0"/>
                    </a:lnTo>
                    <a:lnTo>
                      <a:pt x="11" y="2"/>
                    </a:lnTo>
                    <a:lnTo>
                      <a:pt x="12" y="17"/>
                    </a:lnTo>
                    <a:lnTo>
                      <a:pt x="14" y="26"/>
                    </a:lnTo>
                    <a:lnTo>
                      <a:pt x="0" y="41"/>
                    </a:lnTo>
                  </a:path>
                </a:pathLst>
              </a:custGeom>
              <a:grpFill/>
              <a:ln w="9525" cap="rnd">
                <a:solidFill>
                  <a:srgbClr val="C6C6C6"/>
                </a:solidFill>
                <a:round/>
                <a:headEnd/>
                <a:tailEnd/>
              </a:ln>
            </p:spPr>
            <p:txBody>
              <a:bodyPr lIns="100584" tIns="50292" rIns="100584" bIns="50292"/>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noFill/>
                  <a:effectLst/>
                  <a:uLnTx/>
                  <a:uFillTx/>
                  <a:latin typeface="Times New Roman"/>
                  <a:ea typeface="ＭＳ Ｐゴシック" charset="0"/>
                </a:endParaRPr>
              </a:p>
            </p:txBody>
          </p:sp>
          <p:sp>
            <p:nvSpPr>
              <p:cNvPr id="217" name="Freeform 213">
                <a:extLst>
                  <a:ext uri="{FF2B5EF4-FFF2-40B4-BE49-F238E27FC236}">
                    <a16:creationId xmlns:a16="http://schemas.microsoft.com/office/drawing/2014/main" id="{24372B19-7A3A-81AB-6C70-70462A67EA50}"/>
                  </a:ext>
                </a:extLst>
              </p:cNvPr>
              <p:cNvSpPr>
                <a:spLocks/>
              </p:cNvSpPr>
              <p:nvPr/>
            </p:nvSpPr>
            <p:spPr bwMode="gray">
              <a:xfrm>
                <a:off x="5341898" y="4180700"/>
                <a:ext cx="41184" cy="97953"/>
              </a:xfrm>
              <a:custGeom>
                <a:avLst/>
                <a:gdLst>
                  <a:gd name="T0" fmla="*/ 0 w 29"/>
                  <a:gd name="T1" fmla="*/ 0 h 63"/>
                  <a:gd name="T2" fmla="*/ 2147483647 w 29"/>
                  <a:gd name="T3" fmla="*/ 2147483647 h 63"/>
                  <a:gd name="T4" fmla="*/ 2147483647 w 29"/>
                  <a:gd name="T5" fmla="*/ 2147483647 h 63"/>
                  <a:gd name="T6" fmla="*/ 2147483647 w 29"/>
                  <a:gd name="T7" fmla="*/ 2147483647 h 63"/>
                  <a:gd name="T8" fmla="*/ 0 w 29"/>
                  <a:gd name="T9" fmla="*/ 0 h 63"/>
                  <a:gd name="T10" fmla="*/ 0 60000 65536"/>
                  <a:gd name="T11" fmla="*/ 0 60000 65536"/>
                  <a:gd name="T12" fmla="*/ 0 60000 65536"/>
                  <a:gd name="T13" fmla="*/ 0 60000 65536"/>
                  <a:gd name="T14" fmla="*/ 0 60000 65536"/>
                  <a:gd name="T15" fmla="*/ 0 w 29"/>
                  <a:gd name="T16" fmla="*/ 0 h 63"/>
                  <a:gd name="T17" fmla="*/ 29 w 29"/>
                  <a:gd name="T18" fmla="*/ 63 h 63"/>
                </a:gdLst>
                <a:ahLst/>
                <a:cxnLst>
                  <a:cxn ang="T10">
                    <a:pos x="T0" y="T1"/>
                  </a:cxn>
                  <a:cxn ang="T11">
                    <a:pos x="T2" y="T3"/>
                  </a:cxn>
                  <a:cxn ang="T12">
                    <a:pos x="T4" y="T5"/>
                  </a:cxn>
                  <a:cxn ang="T13">
                    <a:pos x="T6" y="T7"/>
                  </a:cxn>
                  <a:cxn ang="T14">
                    <a:pos x="T8" y="T9"/>
                  </a:cxn>
                </a:cxnLst>
                <a:rect l="T15" t="T16" r="T17" b="T18"/>
                <a:pathLst>
                  <a:path w="29" h="63">
                    <a:moveTo>
                      <a:pt x="0" y="0"/>
                    </a:moveTo>
                    <a:lnTo>
                      <a:pt x="14" y="3"/>
                    </a:lnTo>
                    <a:lnTo>
                      <a:pt x="28" y="60"/>
                    </a:lnTo>
                    <a:lnTo>
                      <a:pt x="18" y="62"/>
                    </a:lnTo>
                    <a:lnTo>
                      <a:pt x="0" y="0"/>
                    </a:lnTo>
                  </a:path>
                </a:pathLst>
              </a:custGeom>
              <a:grpFill/>
              <a:ln w="9525" cap="rnd">
                <a:solidFill>
                  <a:srgbClr val="C6C6C6"/>
                </a:solidFill>
                <a:round/>
                <a:headEnd/>
                <a:tailEnd/>
              </a:ln>
            </p:spPr>
            <p:txBody>
              <a:bodyPr lIns="100584" tIns="50292" rIns="100584" bIns="50292"/>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noFill/>
                  <a:effectLst/>
                  <a:uLnTx/>
                  <a:uFillTx/>
                  <a:latin typeface="Times New Roman"/>
                  <a:ea typeface="ＭＳ Ｐゴシック" charset="0"/>
                </a:endParaRPr>
              </a:p>
            </p:txBody>
          </p:sp>
          <p:sp>
            <p:nvSpPr>
              <p:cNvPr id="218" name="Freeform 214">
                <a:extLst>
                  <a:ext uri="{FF2B5EF4-FFF2-40B4-BE49-F238E27FC236}">
                    <a16:creationId xmlns:a16="http://schemas.microsoft.com/office/drawing/2014/main" id="{B057CD87-7913-C104-98D1-E2EBF4616959}"/>
                  </a:ext>
                </a:extLst>
              </p:cNvPr>
              <p:cNvSpPr>
                <a:spLocks/>
              </p:cNvSpPr>
              <p:nvPr/>
            </p:nvSpPr>
            <p:spPr bwMode="gray">
              <a:xfrm>
                <a:off x="5853920" y="4317609"/>
                <a:ext cx="94613" cy="101292"/>
              </a:xfrm>
              <a:custGeom>
                <a:avLst/>
                <a:gdLst>
                  <a:gd name="T0" fmla="*/ 0 w 67"/>
                  <a:gd name="T1" fmla="*/ 2147483647 h 65"/>
                  <a:gd name="T2" fmla="*/ 2147483647 w 67"/>
                  <a:gd name="T3" fmla="*/ 2147483647 h 65"/>
                  <a:gd name="T4" fmla="*/ 2147483647 w 67"/>
                  <a:gd name="T5" fmla="*/ 2147483647 h 65"/>
                  <a:gd name="T6" fmla="*/ 2147483647 w 67"/>
                  <a:gd name="T7" fmla="*/ 2147483647 h 65"/>
                  <a:gd name="T8" fmla="*/ 2147483647 w 67"/>
                  <a:gd name="T9" fmla="*/ 2147483647 h 65"/>
                  <a:gd name="T10" fmla="*/ 2147483647 w 67"/>
                  <a:gd name="T11" fmla="*/ 2147483647 h 65"/>
                  <a:gd name="T12" fmla="*/ 2147483647 w 67"/>
                  <a:gd name="T13" fmla="*/ 0 h 65"/>
                  <a:gd name="T14" fmla="*/ 2147483647 w 67"/>
                  <a:gd name="T15" fmla="*/ 2147483647 h 65"/>
                  <a:gd name="T16" fmla="*/ 2147483647 w 67"/>
                  <a:gd name="T17" fmla="*/ 2147483647 h 65"/>
                  <a:gd name="T18" fmla="*/ 2147483647 w 67"/>
                  <a:gd name="T19" fmla="*/ 2147483647 h 65"/>
                  <a:gd name="T20" fmla="*/ 0 w 67"/>
                  <a:gd name="T21" fmla="*/ 2147483647 h 6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7"/>
                  <a:gd name="T34" fmla="*/ 0 h 65"/>
                  <a:gd name="T35" fmla="*/ 67 w 67"/>
                  <a:gd name="T36" fmla="*/ 65 h 6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7" h="65">
                    <a:moveTo>
                      <a:pt x="0" y="64"/>
                    </a:moveTo>
                    <a:lnTo>
                      <a:pt x="10" y="61"/>
                    </a:lnTo>
                    <a:lnTo>
                      <a:pt x="26" y="58"/>
                    </a:lnTo>
                    <a:lnTo>
                      <a:pt x="26" y="50"/>
                    </a:lnTo>
                    <a:lnTo>
                      <a:pt x="52" y="45"/>
                    </a:lnTo>
                    <a:lnTo>
                      <a:pt x="66" y="24"/>
                    </a:lnTo>
                    <a:lnTo>
                      <a:pt x="52" y="0"/>
                    </a:lnTo>
                    <a:lnTo>
                      <a:pt x="14" y="5"/>
                    </a:lnTo>
                    <a:lnTo>
                      <a:pt x="19" y="21"/>
                    </a:lnTo>
                    <a:lnTo>
                      <a:pt x="11" y="33"/>
                    </a:lnTo>
                    <a:lnTo>
                      <a:pt x="0" y="64"/>
                    </a:lnTo>
                  </a:path>
                </a:pathLst>
              </a:custGeom>
              <a:grpFill/>
              <a:ln w="9525" cap="rnd">
                <a:solidFill>
                  <a:srgbClr val="C6C6C6"/>
                </a:solidFill>
                <a:round/>
                <a:headEnd/>
                <a:tailEnd/>
              </a:ln>
            </p:spPr>
            <p:txBody>
              <a:bodyPr lIns="100584" tIns="50292" rIns="100584" bIns="50292"/>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noFill/>
                  <a:effectLst/>
                  <a:uLnTx/>
                  <a:uFillTx/>
                  <a:latin typeface="Times New Roman"/>
                  <a:ea typeface="ＭＳ Ｐゴシック" charset="0"/>
                </a:endParaRPr>
              </a:p>
            </p:txBody>
          </p:sp>
          <p:sp>
            <p:nvSpPr>
              <p:cNvPr id="219" name="Freeform 215">
                <a:extLst>
                  <a:ext uri="{FF2B5EF4-FFF2-40B4-BE49-F238E27FC236}">
                    <a16:creationId xmlns:a16="http://schemas.microsoft.com/office/drawing/2014/main" id="{A1F5A53D-ECE4-77C3-E1FB-D2C3BF4C176B}"/>
                  </a:ext>
                </a:extLst>
              </p:cNvPr>
              <p:cNvSpPr>
                <a:spLocks/>
              </p:cNvSpPr>
              <p:nvPr/>
            </p:nvSpPr>
            <p:spPr bwMode="gray">
              <a:xfrm>
                <a:off x="5769326" y="3767742"/>
                <a:ext cx="191452" cy="201470"/>
              </a:xfrm>
              <a:custGeom>
                <a:avLst/>
                <a:gdLst>
                  <a:gd name="T0" fmla="*/ 0 w 139"/>
                  <a:gd name="T1" fmla="*/ 2147483647 h 128"/>
                  <a:gd name="T2" fmla="*/ 2147483647 w 139"/>
                  <a:gd name="T3" fmla="*/ 2147483647 h 128"/>
                  <a:gd name="T4" fmla="*/ 2147483647 w 139"/>
                  <a:gd name="T5" fmla="*/ 2147483647 h 128"/>
                  <a:gd name="T6" fmla="*/ 2147483647 w 139"/>
                  <a:gd name="T7" fmla="*/ 2147483647 h 128"/>
                  <a:gd name="T8" fmla="*/ 2147483647 w 139"/>
                  <a:gd name="T9" fmla="*/ 2147483647 h 128"/>
                  <a:gd name="T10" fmla="*/ 2147483647 w 139"/>
                  <a:gd name="T11" fmla="*/ 2147483647 h 128"/>
                  <a:gd name="T12" fmla="*/ 2147483647 w 139"/>
                  <a:gd name="T13" fmla="*/ 2147483647 h 128"/>
                  <a:gd name="T14" fmla="*/ 2147483647 w 139"/>
                  <a:gd name="T15" fmla="*/ 2147483647 h 128"/>
                  <a:gd name="T16" fmla="*/ 2147483647 w 139"/>
                  <a:gd name="T17" fmla="*/ 2147483647 h 128"/>
                  <a:gd name="T18" fmla="*/ 2147483647 w 139"/>
                  <a:gd name="T19" fmla="*/ 2147483647 h 128"/>
                  <a:gd name="T20" fmla="*/ 2147483647 w 139"/>
                  <a:gd name="T21" fmla="*/ 2147483647 h 128"/>
                  <a:gd name="T22" fmla="*/ 2147483647 w 139"/>
                  <a:gd name="T23" fmla="*/ 2147483647 h 128"/>
                  <a:gd name="T24" fmla="*/ 2147483647 w 139"/>
                  <a:gd name="T25" fmla="*/ 2147483647 h 128"/>
                  <a:gd name="T26" fmla="*/ 2147483647 w 139"/>
                  <a:gd name="T27" fmla="*/ 0 h 128"/>
                  <a:gd name="T28" fmla="*/ 0 w 139"/>
                  <a:gd name="T29" fmla="*/ 2147483647 h 12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39"/>
                  <a:gd name="T46" fmla="*/ 0 h 128"/>
                  <a:gd name="T47" fmla="*/ 139 w 139"/>
                  <a:gd name="T48" fmla="*/ 128 h 12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39" h="128">
                    <a:moveTo>
                      <a:pt x="0" y="21"/>
                    </a:moveTo>
                    <a:lnTo>
                      <a:pt x="6" y="124"/>
                    </a:lnTo>
                    <a:lnTo>
                      <a:pt x="116" y="127"/>
                    </a:lnTo>
                    <a:lnTo>
                      <a:pt x="135" y="110"/>
                    </a:lnTo>
                    <a:lnTo>
                      <a:pt x="138" y="99"/>
                    </a:lnTo>
                    <a:lnTo>
                      <a:pt x="97" y="27"/>
                    </a:lnTo>
                    <a:lnTo>
                      <a:pt x="116" y="50"/>
                    </a:lnTo>
                    <a:lnTo>
                      <a:pt x="126" y="29"/>
                    </a:lnTo>
                    <a:lnTo>
                      <a:pt x="116" y="4"/>
                    </a:lnTo>
                    <a:lnTo>
                      <a:pt x="91" y="8"/>
                    </a:lnTo>
                    <a:lnTo>
                      <a:pt x="91" y="1"/>
                    </a:lnTo>
                    <a:lnTo>
                      <a:pt x="77" y="1"/>
                    </a:lnTo>
                    <a:lnTo>
                      <a:pt x="54" y="11"/>
                    </a:lnTo>
                    <a:lnTo>
                      <a:pt x="6" y="0"/>
                    </a:lnTo>
                    <a:lnTo>
                      <a:pt x="0" y="21"/>
                    </a:lnTo>
                  </a:path>
                </a:pathLst>
              </a:custGeom>
              <a:grpFill/>
              <a:ln w="9525" cap="rnd">
                <a:solidFill>
                  <a:srgbClr val="C6C6C6"/>
                </a:solidFill>
                <a:round/>
                <a:headEnd/>
                <a:tailEnd/>
              </a:ln>
            </p:spPr>
            <p:txBody>
              <a:bodyPr lIns="100584" tIns="50292" rIns="100584" bIns="50292"/>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noFill/>
                  <a:effectLst/>
                  <a:uLnTx/>
                  <a:uFillTx/>
                  <a:latin typeface="Times New Roman"/>
                  <a:ea typeface="ＭＳ Ｐゴシック" charset="0"/>
                </a:endParaRPr>
              </a:p>
            </p:txBody>
          </p:sp>
          <p:sp>
            <p:nvSpPr>
              <p:cNvPr id="220" name="Freeform 216">
                <a:extLst>
                  <a:ext uri="{FF2B5EF4-FFF2-40B4-BE49-F238E27FC236}">
                    <a16:creationId xmlns:a16="http://schemas.microsoft.com/office/drawing/2014/main" id="{10EB2C98-F5F2-8EC8-1E67-7D9F390C8153}"/>
                  </a:ext>
                </a:extLst>
              </p:cNvPr>
              <p:cNvSpPr>
                <a:spLocks/>
              </p:cNvSpPr>
              <p:nvPr/>
            </p:nvSpPr>
            <p:spPr bwMode="gray">
              <a:xfrm>
                <a:off x="5256188" y="4101670"/>
                <a:ext cx="130233" cy="109083"/>
              </a:xfrm>
              <a:custGeom>
                <a:avLst/>
                <a:gdLst>
                  <a:gd name="T0" fmla="*/ 0 w 94"/>
                  <a:gd name="T1" fmla="*/ 2147483647 h 68"/>
                  <a:gd name="T2" fmla="*/ 2147483647 w 94"/>
                  <a:gd name="T3" fmla="*/ 2147483647 h 68"/>
                  <a:gd name="T4" fmla="*/ 2147483647 w 94"/>
                  <a:gd name="T5" fmla="*/ 2147483647 h 68"/>
                  <a:gd name="T6" fmla="*/ 2147483647 w 94"/>
                  <a:gd name="T7" fmla="*/ 2147483647 h 68"/>
                  <a:gd name="T8" fmla="*/ 2147483647 w 94"/>
                  <a:gd name="T9" fmla="*/ 2147483647 h 68"/>
                  <a:gd name="T10" fmla="*/ 2147483647 w 94"/>
                  <a:gd name="T11" fmla="*/ 2147483647 h 68"/>
                  <a:gd name="T12" fmla="*/ 2147483647 w 94"/>
                  <a:gd name="T13" fmla="*/ 2147483647 h 68"/>
                  <a:gd name="T14" fmla="*/ 2147483647 w 94"/>
                  <a:gd name="T15" fmla="*/ 2147483647 h 68"/>
                  <a:gd name="T16" fmla="*/ 2147483647 w 94"/>
                  <a:gd name="T17" fmla="*/ 0 h 68"/>
                  <a:gd name="T18" fmla="*/ 2147483647 w 94"/>
                  <a:gd name="T19" fmla="*/ 2147483647 h 68"/>
                  <a:gd name="T20" fmla="*/ 0 w 94"/>
                  <a:gd name="T21" fmla="*/ 2147483647 h 6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4"/>
                  <a:gd name="T34" fmla="*/ 0 h 68"/>
                  <a:gd name="T35" fmla="*/ 94 w 94"/>
                  <a:gd name="T36" fmla="*/ 68 h 6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4" h="68">
                    <a:moveTo>
                      <a:pt x="0" y="57"/>
                    </a:moveTo>
                    <a:lnTo>
                      <a:pt x="7" y="65"/>
                    </a:lnTo>
                    <a:lnTo>
                      <a:pt x="30" y="67"/>
                    </a:lnTo>
                    <a:lnTo>
                      <a:pt x="29" y="50"/>
                    </a:lnTo>
                    <a:lnTo>
                      <a:pt x="63" y="47"/>
                    </a:lnTo>
                    <a:lnTo>
                      <a:pt x="75" y="50"/>
                    </a:lnTo>
                    <a:lnTo>
                      <a:pt x="93" y="39"/>
                    </a:lnTo>
                    <a:lnTo>
                      <a:pt x="69" y="11"/>
                    </a:lnTo>
                    <a:lnTo>
                      <a:pt x="66" y="0"/>
                    </a:lnTo>
                    <a:lnTo>
                      <a:pt x="16" y="22"/>
                    </a:lnTo>
                    <a:lnTo>
                      <a:pt x="0" y="57"/>
                    </a:lnTo>
                  </a:path>
                </a:pathLst>
              </a:custGeom>
              <a:grpFill/>
              <a:ln w="9525" cap="rnd">
                <a:solidFill>
                  <a:srgbClr val="C6C6C6"/>
                </a:solidFill>
                <a:round/>
                <a:headEnd/>
                <a:tailEnd/>
              </a:ln>
            </p:spPr>
            <p:txBody>
              <a:bodyPr lIns="100584" tIns="50292" rIns="100584" bIns="50292"/>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noFill/>
                  <a:effectLst/>
                  <a:uLnTx/>
                  <a:uFillTx/>
                  <a:latin typeface="Times New Roman"/>
                  <a:ea typeface="ＭＳ Ｐゴシック" charset="0"/>
                </a:endParaRPr>
              </a:p>
            </p:txBody>
          </p:sp>
          <p:sp>
            <p:nvSpPr>
              <p:cNvPr id="221" name="Freeform 217">
                <a:extLst>
                  <a:ext uri="{FF2B5EF4-FFF2-40B4-BE49-F238E27FC236}">
                    <a16:creationId xmlns:a16="http://schemas.microsoft.com/office/drawing/2014/main" id="{109D026A-5972-1325-7BDC-FC21CCCF9517}"/>
                  </a:ext>
                </a:extLst>
              </p:cNvPr>
              <p:cNvSpPr>
                <a:spLocks/>
              </p:cNvSpPr>
              <p:nvPr/>
            </p:nvSpPr>
            <p:spPr bwMode="gray">
              <a:xfrm>
                <a:off x="5723689" y="4552472"/>
                <a:ext cx="204809" cy="188113"/>
              </a:xfrm>
              <a:custGeom>
                <a:avLst/>
                <a:gdLst>
                  <a:gd name="T0" fmla="*/ 0 w 147"/>
                  <a:gd name="T1" fmla="*/ 2147483647 h 120"/>
                  <a:gd name="T2" fmla="*/ 0 w 147"/>
                  <a:gd name="T3" fmla="*/ 2147483647 h 120"/>
                  <a:gd name="T4" fmla="*/ 2147483647 w 147"/>
                  <a:gd name="T5" fmla="*/ 2147483647 h 120"/>
                  <a:gd name="T6" fmla="*/ 2147483647 w 147"/>
                  <a:gd name="T7" fmla="*/ 2147483647 h 120"/>
                  <a:gd name="T8" fmla="*/ 2147483647 w 147"/>
                  <a:gd name="T9" fmla="*/ 2147483647 h 120"/>
                  <a:gd name="T10" fmla="*/ 2147483647 w 147"/>
                  <a:gd name="T11" fmla="*/ 2147483647 h 120"/>
                  <a:gd name="T12" fmla="*/ 2147483647 w 147"/>
                  <a:gd name="T13" fmla="*/ 2147483647 h 120"/>
                  <a:gd name="T14" fmla="*/ 2147483647 w 147"/>
                  <a:gd name="T15" fmla="*/ 2147483647 h 120"/>
                  <a:gd name="T16" fmla="*/ 2147483647 w 147"/>
                  <a:gd name="T17" fmla="*/ 2147483647 h 120"/>
                  <a:gd name="T18" fmla="*/ 2147483647 w 147"/>
                  <a:gd name="T19" fmla="*/ 2147483647 h 120"/>
                  <a:gd name="T20" fmla="*/ 2147483647 w 147"/>
                  <a:gd name="T21" fmla="*/ 2147483647 h 120"/>
                  <a:gd name="T22" fmla="*/ 2147483647 w 147"/>
                  <a:gd name="T23" fmla="*/ 2147483647 h 120"/>
                  <a:gd name="T24" fmla="*/ 2147483647 w 147"/>
                  <a:gd name="T25" fmla="*/ 2147483647 h 120"/>
                  <a:gd name="T26" fmla="*/ 2147483647 w 147"/>
                  <a:gd name="T27" fmla="*/ 2147483647 h 120"/>
                  <a:gd name="T28" fmla="*/ 2147483647 w 147"/>
                  <a:gd name="T29" fmla="*/ 0 h 120"/>
                  <a:gd name="T30" fmla="*/ 2147483647 w 147"/>
                  <a:gd name="T31" fmla="*/ 2147483647 h 120"/>
                  <a:gd name="T32" fmla="*/ 2147483647 w 147"/>
                  <a:gd name="T33" fmla="*/ 2147483647 h 120"/>
                  <a:gd name="T34" fmla="*/ 2147483647 w 147"/>
                  <a:gd name="T35" fmla="*/ 2147483647 h 120"/>
                  <a:gd name="T36" fmla="*/ 2147483647 w 147"/>
                  <a:gd name="T37" fmla="*/ 2147483647 h 120"/>
                  <a:gd name="T38" fmla="*/ 2147483647 w 147"/>
                  <a:gd name="T39" fmla="*/ 2147483647 h 120"/>
                  <a:gd name="T40" fmla="*/ 2147483647 w 147"/>
                  <a:gd name="T41" fmla="*/ 2147483647 h 120"/>
                  <a:gd name="T42" fmla="*/ 0 w 147"/>
                  <a:gd name="T43" fmla="*/ 2147483647 h 12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47"/>
                  <a:gd name="T67" fmla="*/ 0 h 120"/>
                  <a:gd name="T68" fmla="*/ 147 w 147"/>
                  <a:gd name="T69" fmla="*/ 120 h 12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47" h="120">
                    <a:moveTo>
                      <a:pt x="0" y="59"/>
                    </a:moveTo>
                    <a:lnTo>
                      <a:pt x="0" y="103"/>
                    </a:lnTo>
                    <a:lnTo>
                      <a:pt x="14" y="115"/>
                    </a:lnTo>
                    <a:lnTo>
                      <a:pt x="37" y="119"/>
                    </a:lnTo>
                    <a:lnTo>
                      <a:pt x="60" y="119"/>
                    </a:lnTo>
                    <a:lnTo>
                      <a:pt x="81" y="102"/>
                    </a:lnTo>
                    <a:lnTo>
                      <a:pt x="82" y="96"/>
                    </a:lnTo>
                    <a:lnTo>
                      <a:pt x="101" y="91"/>
                    </a:lnTo>
                    <a:lnTo>
                      <a:pt x="99" y="84"/>
                    </a:lnTo>
                    <a:lnTo>
                      <a:pt x="138" y="73"/>
                    </a:lnTo>
                    <a:lnTo>
                      <a:pt x="134" y="66"/>
                    </a:lnTo>
                    <a:lnTo>
                      <a:pt x="146" y="30"/>
                    </a:lnTo>
                    <a:lnTo>
                      <a:pt x="135" y="15"/>
                    </a:lnTo>
                    <a:lnTo>
                      <a:pt x="112" y="4"/>
                    </a:lnTo>
                    <a:lnTo>
                      <a:pt x="106" y="0"/>
                    </a:lnTo>
                    <a:lnTo>
                      <a:pt x="84" y="11"/>
                    </a:lnTo>
                    <a:lnTo>
                      <a:pt x="81" y="42"/>
                    </a:lnTo>
                    <a:lnTo>
                      <a:pt x="94" y="48"/>
                    </a:lnTo>
                    <a:lnTo>
                      <a:pt x="95" y="61"/>
                    </a:lnTo>
                    <a:lnTo>
                      <a:pt x="24" y="33"/>
                    </a:lnTo>
                    <a:lnTo>
                      <a:pt x="26" y="59"/>
                    </a:lnTo>
                    <a:lnTo>
                      <a:pt x="0" y="59"/>
                    </a:lnTo>
                  </a:path>
                </a:pathLst>
              </a:custGeom>
              <a:grpFill/>
              <a:ln w="9525" cap="rnd">
                <a:solidFill>
                  <a:srgbClr val="C6C6C6"/>
                </a:solidFill>
                <a:round/>
                <a:headEnd/>
                <a:tailEnd/>
              </a:ln>
            </p:spPr>
            <p:txBody>
              <a:bodyPr lIns="100584" tIns="50292" rIns="100584" bIns="50292"/>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noFill/>
                  <a:effectLst/>
                  <a:uLnTx/>
                  <a:uFillTx/>
                  <a:latin typeface="Times New Roman"/>
                  <a:ea typeface="ＭＳ Ｐゴシック" charset="0"/>
                </a:endParaRPr>
              </a:p>
            </p:txBody>
          </p:sp>
          <p:sp>
            <p:nvSpPr>
              <p:cNvPr id="222" name="Freeform 218">
                <a:extLst>
                  <a:ext uri="{FF2B5EF4-FFF2-40B4-BE49-F238E27FC236}">
                    <a16:creationId xmlns:a16="http://schemas.microsoft.com/office/drawing/2014/main" id="{71C85A64-8479-8DE0-B0A2-D7C9031D66B4}"/>
                  </a:ext>
                </a:extLst>
              </p:cNvPr>
              <p:cNvSpPr>
                <a:spLocks/>
              </p:cNvSpPr>
              <p:nvPr/>
            </p:nvSpPr>
            <p:spPr bwMode="gray">
              <a:xfrm>
                <a:off x="5627963" y="4828521"/>
                <a:ext cx="284952" cy="254900"/>
              </a:xfrm>
              <a:custGeom>
                <a:avLst/>
                <a:gdLst>
                  <a:gd name="T0" fmla="*/ 0 w 204"/>
                  <a:gd name="T1" fmla="*/ 2147483647 h 161"/>
                  <a:gd name="T2" fmla="*/ 2147483647 w 204"/>
                  <a:gd name="T3" fmla="*/ 2147483647 h 161"/>
                  <a:gd name="T4" fmla="*/ 2147483647 w 204"/>
                  <a:gd name="T5" fmla="*/ 2147483647 h 161"/>
                  <a:gd name="T6" fmla="*/ 2147483647 w 204"/>
                  <a:gd name="T7" fmla="*/ 2147483647 h 161"/>
                  <a:gd name="T8" fmla="*/ 2147483647 w 204"/>
                  <a:gd name="T9" fmla="*/ 2147483647 h 161"/>
                  <a:gd name="T10" fmla="*/ 2147483647 w 204"/>
                  <a:gd name="T11" fmla="*/ 2147483647 h 161"/>
                  <a:gd name="T12" fmla="*/ 2147483647 w 204"/>
                  <a:gd name="T13" fmla="*/ 2147483647 h 161"/>
                  <a:gd name="T14" fmla="*/ 2147483647 w 204"/>
                  <a:gd name="T15" fmla="*/ 2147483647 h 161"/>
                  <a:gd name="T16" fmla="*/ 2147483647 w 204"/>
                  <a:gd name="T17" fmla="*/ 2147483647 h 161"/>
                  <a:gd name="T18" fmla="*/ 2147483647 w 204"/>
                  <a:gd name="T19" fmla="*/ 2147483647 h 161"/>
                  <a:gd name="T20" fmla="*/ 2147483647 w 204"/>
                  <a:gd name="T21" fmla="*/ 2147483647 h 161"/>
                  <a:gd name="T22" fmla="*/ 2147483647 w 204"/>
                  <a:gd name="T23" fmla="*/ 0 h 161"/>
                  <a:gd name="T24" fmla="*/ 2147483647 w 204"/>
                  <a:gd name="T25" fmla="*/ 2147483647 h 161"/>
                  <a:gd name="T26" fmla="*/ 2147483647 w 204"/>
                  <a:gd name="T27" fmla="*/ 2147483647 h 161"/>
                  <a:gd name="T28" fmla="*/ 2147483647 w 204"/>
                  <a:gd name="T29" fmla="*/ 2147483647 h 161"/>
                  <a:gd name="T30" fmla="*/ 2147483647 w 204"/>
                  <a:gd name="T31" fmla="*/ 2147483647 h 161"/>
                  <a:gd name="T32" fmla="*/ 2147483647 w 204"/>
                  <a:gd name="T33" fmla="*/ 2147483647 h 161"/>
                  <a:gd name="T34" fmla="*/ 2147483647 w 204"/>
                  <a:gd name="T35" fmla="*/ 2147483647 h 161"/>
                  <a:gd name="T36" fmla="*/ 2147483647 w 204"/>
                  <a:gd name="T37" fmla="*/ 2147483647 h 161"/>
                  <a:gd name="T38" fmla="*/ 2147483647 w 204"/>
                  <a:gd name="T39" fmla="*/ 2147483647 h 161"/>
                  <a:gd name="T40" fmla="*/ 2147483647 w 204"/>
                  <a:gd name="T41" fmla="*/ 2147483647 h 161"/>
                  <a:gd name="T42" fmla="*/ 2147483647 w 204"/>
                  <a:gd name="T43" fmla="*/ 2147483647 h 161"/>
                  <a:gd name="T44" fmla="*/ 2147483647 w 204"/>
                  <a:gd name="T45" fmla="*/ 2147483647 h 161"/>
                  <a:gd name="T46" fmla="*/ 2147483647 w 204"/>
                  <a:gd name="T47" fmla="*/ 2147483647 h 161"/>
                  <a:gd name="T48" fmla="*/ 2147483647 w 204"/>
                  <a:gd name="T49" fmla="*/ 2147483647 h 161"/>
                  <a:gd name="T50" fmla="*/ 0 w 204"/>
                  <a:gd name="T51" fmla="*/ 2147483647 h 16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04"/>
                  <a:gd name="T79" fmla="*/ 0 h 161"/>
                  <a:gd name="T80" fmla="*/ 204 w 204"/>
                  <a:gd name="T81" fmla="*/ 161 h 161"/>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04" h="161">
                    <a:moveTo>
                      <a:pt x="0" y="83"/>
                    </a:moveTo>
                    <a:lnTo>
                      <a:pt x="7" y="77"/>
                    </a:lnTo>
                    <a:lnTo>
                      <a:pt x="16" y="88"/>
                    </a:lnTo>
                    <a:lnTo>
                      <a:pt x="31" y="88"/>
                    </a:lnTo>
                    <a:lnTo>
                      <a:pt x="42" y="82"/>
                    </a:lnTo>
                    <a:lnTo>
                      <a:pt x="42" y="32"/>
                    </a:lnTo>
                    <a:lnTo>
                      <a:pt x="52" y="45"/>
                    </a:lnTo>
                    <a:lnTo>
                      <a:pt x="52" y="58"/>
                    </a:lnTo>
                    <a:lnTo>
                      <a:pt x="69" y="58"/>
                    </a:lnTo>
                    <a:lnTo>
                      <a:pt x="83" y="42"/>
                    </a:lnTo>
                    <a:lnTo>
                      <a:pt x="111" y="42"/>
                    </a:lnTo>
                    <a:lnTo>
                      <a:pt x="157" y="0"/>
                    </a:lnTo>
                    <a:lnTo>
                      <a:pt x="185" y="5"/>
                    </a:lnTo>
                    <a:lnTo>
                      <a:pt x="191" y="45"/>
                    </a:lnTo>
                    <a:lnTo>
                      <a:pt x="177" y="56"/>
                    </a:lnTo>
                    <a:lnTo>
                      <a:pt x="185" y="66"/>
                    </a:lnTo>
                    <a:lnTo>
                      <a:pt x="192" y="58"/>
                    </a:lnTo>
                    <a:lnTo>
                      <a:pt x="203" y="58"/>
                    </a:lnTo>
                    <a:lnTo>
                      <a:pt x="197" y="82"/>
                    </a:lnTo>
                    <a:lnTo>
                      <a:pt x="168" y="117"/>
                    </a:lnTo>
                    <a:lnTo>
                      <a:pt x="130" y="148"/>
                    </a:lnTo>
                    <a:lnTo>
                      <a:pt x="103" y="160"/>
                    </a:lnTo>
                    <a:lnTo>
                      <a:pt x="23" y="160"/>
                    </a:lnTo>
                    <a:lnTo>
                      <a:pt x="17" y="142"/>
                    </a:lnTo>
                    <a:lnTo>
                      <a:pt x="20" y="126"/>
                    </a:lnTo>
                    <a:lnTo>
                      <a:pt x="0" y="83"/>
                    </a:lnTo>
                  </a:path>
                </a:pathLst>
              </a:custGeom>
              <a:grpFill/>
              <a:ln w="9525" cap="rnd">
                <a:solidFill>
                  <a:srgbClr val="C6C6C6"/>
                </a:solidFill>
                <a:round/>
                <a:headEnd/>
                <a:tailEnd/>
              </a:ln>
            </p:spPr>
            <p:txBody>
              <a:bodyPr lIns="100584" tIns="50292" rIns="100584" bIns="50292"/>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noFill/>
                  <a:effectLst/>
                  <a:uLnTx/>
                  <a:uFillTx/>
                  <a:latin typeface="Times New Roman"/>
                  <a:ea typeface="ＭＳ Ｐゴシック" charset="0"/>
                </a:endParaRPr>
              </a:p>
            </p:txBody>
          </p:sp>
          <p:sp>
            <p:nvSpPr>
              <p:cNvPr id="223" name="Freeform 219">
                <a:extLst>
                  <a:ext uri="{FF2B5EF4-FFF2-40B4-BE49-F238E27FC236}">
                    <a16:creationId xmlns:a16="http://schemas.microsoft.com/office/drawing/2014/main" id="{51DD42DD-3D40-0264-D1F0-2E56BC71CA92}"/>
                  </a:ext>
                </a:extLst>
              </p:cNvPr>
              <p:cNvSpPr>
                <a:spLocks/>
              </p:cNvSpPr>
              <p:nvPr/>
            </p:nvSpPr>
            <p:spPr bwMode="gray">
              <a:xfrm>
                <a:off x="5808283" y="4960977"/>
                <a:ext cx="38959" cy="50089"/>
              </a:xfrm>
              <a:custGeom>
                <a:avLst/>
                <a:gdLst>
                  <a:gd name="T0" fmla="*/ 0 w 29"/>
                  <a:gd name="T1" fmla="*/ 2147483647 h 30"/>
                  <a:gd name="T2" fmla="*/ 2147483647 w 29"/>
                  <a:gd name="T3" fmla="*/ 2147483647 h 30"/>
                  <a:gd name="T4" fmla="*/ 2147483647 w 29"/>
                  <a:gd name="T5" fmla="*/ 2147483647 h 30"/>
                  <a:gd name="T6" fmla="*/ 2147483647 w 29"/>
                  <a:gd name="T7" fmla="*/ 0 h 30"/>
                  <a:gd name="T8" fmla="*/ 0 w 29"/>
                  <a:gd name="T9" fmla="*/ 2147483647 h 30"/>
                  <a:gd name="T10" fmla="*/ 0 60000 65536"/>
                  <a:gd name="T11" fmla="*/ 0 60000 65536"/>
                  <a:gd name="T12" fmla="*/ 0 60000 65536"/>
                  <a:gd name="T13" fmla="*/ 0 60000 65536"/>
                  <a:gd name="T14" fmla="*/ 0 60000 65536"/>
                  <a:gd name="T15" fmla="*/ 0 w 29"/>
                  <a:gd name="T16" fmla="*/ 0 h 30"/>
                  <a:gd name="T17" fmla="*/ 29 w 29"/>
                  <a:gd name="T18" fmla="*/ 30 h 30"/>
                </a:gdLst>
                <a:ahLst/>
                <a:cxnLst>
                  <a:cxn ang="T10">
                    <a:pos x="T0" y="T1"/>
                  </a:cxn>
                  <a:cxn ang="T11">
                    <a:pos x="T2" y="T3"/>
                  </a:cxn>
                  <a:cxn ang="T12">
                    <a:pos x="T4" y="T5"/>
                  </a:cxn>
                  <a:cxn ang="T13">
                    <a:pos x="T6" y="T7"/>
                  </a:cxn>
                  <a:cxn ang="T14">
                    <a:pos x="T8" y="T9"/>
                  </a:cxn>
                </a:cxnLst>
                <a:rect l="T15" t="T16" r="T17" b="T18"/>
                <a:pathLst>
                  <a:path w="29" h="30">
                    <a:moveTo>
                      <a:pt x="0" y="14"/>
                    </a:moveTo>
                    <a:lnTo>
                      <a:pt x="11" y="29"/>
                    </a:lnTo>
                    <a:lnTo>
                      <a:pt x="28" y="14"/>
                    </a:lnTo>
                    <a:lnTo>
                      <a:pt x="20" y="0"/>
                    </a:lnTo>
                    <a:lnTo>
                      <a:pt x="0" y="14"/>
                    </a:lnTo>
                  </a:path>
                </a:pathLst>
              </a:custGeom>
              <a:grpFill/>
              <a:ln w="9525" cap="rnd">
                <a:solidFill>
                  <a:srgbClr val="C6C6C6"/>
                </a:solidFill>
                <a:round/>
                <a:headEnd/>
                <a:tailEnd/>
              </a:ln>
            </p:spPr>
            <p:txBody>
              <a:bodyPr lIns="100584" tIns="50292" rIns="100584" bIns="50292"/>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noFill/>
                  <a:effectLst/>
                  <a:uLnTx/>
                  <a:uFillTx/>
                  <a:latin typeface="Times New Roman"/>
                  <a:ea typeface="ＭＳ Ｐゴシック" charset="0"/>
                </a:endParaRPr>
              </a:p>
            </p:txBody>
          </p:sp>
          <p:sp>
            <p:nvSpPr>
              <p:cNvPr id="224" name="Freeform 220">
                <a:extLst>
                  <a:ext uri="{FF2B5EF4-FFF2-40B4-BE49-F238E27FC236}">
                    <a16:creationId xmlns:a16="http://schemas.microsoft.com/office/drawing/2014/main" id="{6F8A4659-54B0-6B0A-D740-CDBB83E485BA}"/>
                  </a:ext>
                </a:extLst>
              </p:cNvPr>
              <p:cNvSpPr>
                <a:spLocks/>
              </p:cNvSpPr>
              <p:nvPr/>
            </p:nvSpPr>
            <p:spPr bwMode="gray">
              <a:xfrm>
                <a:off x="5745951" y="3195609"/>
                <a:ext cx="136910" cy="125780"/>
              </a:xfrm>
              <a:custGeom>
                <a:avLst/>
                <a:gdLst>
                  <a:gd name="T0" fmla="*/ 2147483647 w 100"/>
                  <a:gd name="T1" fmla="*/ 0 h 78"/>
                  <a:gd name="T2" fmla="*/ 2147483647 w 100"/>
                  <a:gd name="T3" fmla="*/ 0 h 78"/>
                  <a:gd name="T4" fmla="*/ 2147483647 w 100"/>
                  <a:gd name="T5" fmla="*/ 2147483647 h 78"/>
                  <a:gd name="T6" fmla="*/ 2147483647 w 100"/>
                  <a:gd name="T7" fmla="*/ 2147483647 h 78"/>
                  <a:gd name="T8" fmla="*/ 2147483647 w 100"/>
                  <a:gd name="T9" fmla="*/ 2147483647 h 78"/>
                  <a:gd name="T10" fmla="*/ 2147483647 w 100"/>
                  <a:gd name="T11" fmla="*/ 2147483647 h 78"/>
                  <a:gd name="T12" fmla="*/ 2147483647 w 100"/>
                  <a:gd name="T13" fmla="*/ 2147483647 h 78"/>
                  <a:gd name="T14" fmla="*/ 2147483647 w 100"/>
                  <a:gd name="T15" fmla="*/ 2147483647 h 78"/>
                  <a:gd name="T16" fmla="*/ 2147483647 w 100"/>
                  <a:gd name="T17" fmla="*/ 2147483647 h 78"/>
                  <a:gd name="T18" fmla="*/ 2147483647 w 100"/>
                  <a:gd name="T19" fmla="*/ 2147483647 h 78"/>
                  <a:gd name="T20" fmla="*/ 2147483647 w 100"/>
                  <a:gd name="T21" fmla="*/ 2147483647 h 78"/>
                  <a:gd name="T22" fmla="*/ 2147483647 w 100"/>
                  <a:gd name="T23" fmla="*/ 2147483647 h 78"/>
                  <a:gd name="T24" fmla="*/ 2147483647 w 100"/>
                  <a:gd name="T25" fmla="*/ 2147483647 h 78"/>
                  <a:gd name="T26" fmla="*/ 2147483647 w 100"/>
                  <a:gd name="T27" fmla="*/ 2147483647 h 78"/>
                  <a:gd name="T28" fmla="*/ 2147483647 w 100"/>
                  <a:gd name="T29" fmla="*/ 2147483647 h 78"/>
                  <a:gd name="T30" fmla="*/ 2147483647 w 100"/>
                  <a:gd name="T31" fmla="*/ 2147483647 h 78"/>
                  <a:gd name="T32" fmla="*/ 2147483647 w 100"/>
                  <a:gd name="T33" fmla="*/ 2147483647 h 78"/>
                  <a:gd name="T34" fmla="*/ 2147483647 w 100"/>
                  <a:gd name="T35" fmla="*/ 2147483647 h 78"/>
                  <a:gd name="T36" fmla="*/ 2147483647 w 100"/>
                  <a:gd name="T37" fmla="*/ 2147483647 h 78"/>
                  <a:gd name="T38" fmla="*/ 2147483647 w 100"/>
                  <a:gd name="T39" fmla="*/ 2147483647 h 78"/>
                  <a:gd name="T40" fmla="*/ 2147483647 w 100"/>
                  <a:gd name="T41" fmla="*/ 2147483647 h 78"/>
                  <a:gd name="T42" fmla="*/ 2147483647 w 100"/>
                  <a:gd name="T43" fmla="*/ 2147483647 h 78"/>
                  <a:gd name="T44" fmla="*/ 2147483647 w 100"/>
                  <a:gd name="T45" fmla="*/ 2147483647 h 78"/>
                  <a:gd name="T46" fmla="*/ 2147483647 w 100"/>
                  <a:gd name="T47" fmla="*/ 2147483647 h 78"/>
                  <a:gd name="T48" fmla="*/ 2147483647 w 100"/>
                  <a:gd name="T49" fmla="*/ 2147483647 h 78"/>
                  <a:gd name="T50" fmla="*/ 2147483647 w 100"/>
                  <a:gd name="T51" fmla="*/ 2147483647 h 78"/>
                  <a:gd name="T52" fmla="*/ 2147483647 w 100"/>
                  <a:gd name="T53" fmla="*/ 2147483647 h 78"/>
                  <a:gd name="T54" fmla="*/ 2147483647 w 100"/>
                  <a:gd name="T55" fmla="*/ 2147483647 h 78"/>
                  <a:gd name="T56" fmla="*/ 2147483647 w 100"/>
                  <a:gd name="T57" fmla="*/ 2147483647 h 78"/>
                  <a:gd name="T58" fmla="*/ 2147483647 w 100"/>
                  <a:gd name="T59" fmla="*/ 2147483647 h 78"/>
                  <a:gd name="T60" fmla="*/ 0 w 100"/>
                  <a:gd name="T61" fmla="*/ 2147483647 h 78"/>
                  <a:gd name="T62" fmla="*/ 2147483647 w 100"/>
                  <a:gd name="T63" fmla="*/ 2147483647 h 78"/>
                  <a:gd name="T64" fmla="*/ 2147483647 w 100"/>
                  <a:gd name="T65" fmla="*/ 2147483647 h 78"/>
                  <a:gd name="T66" fmla="*/ 2147483647 w 100"/>
                  <a:gd name="T67" fmla="*/ 2147483647 h 78"/>
                  <a:gd name="T68" fmla="*/ 2147483647 w 100"/>
                  <a:gd name="T69" fmla="*/ 2147483647 h 78"/>
                  <a:gd name="T70" fmla="*/ 2147483647 w 100"/>
                  <a:gd name="T71" fmla="*/ 2147483647 h 78"/>
                  <a:gd name="T72" fmla="*/ 2147483647 w 100"/>
                  <a:gd name="T73" fmla="*/ 2147483647 h 78"/>
                  <a:gd name="T74" fmla="*/ 2147483647 w 100"/>
                  <a:gd name="T75" fmla="*/ 2147483647 h 78"/>
                  <a:gd name="T76" fmla="*/ 2147483647 w 100"/>
                  <a:gd name="T77" fmla="*/ 2147483647 h 78"/>
                  <a:gd name="T78" fmla="*/ 2147483647 w 100"/>
                  <a:gd name="T79" fmla="*/ 0 h 78"/>
                  <a:gd name="T80" fmla="*/ 2147483647 w 100"/>
                  <a:gd name="T81" fmla="*/ 0 h 7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00"/>
                  <a:gd name="T124" fmla="*/ 0 h 78"/>
                  <a:gd name="T125" fmla="*/ 100 w 100"/>
                  <a:gd name="T126" fmla="*/ 78 h 7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00" h="78">
                    <a:moveTo>
                      <a:pt x="33" y="0"/>
                    </a:moveTo>
                    <a:lnTo>
                      <a:pt x="41" y="0"/>
                    </a:lnTo>
                    <a:lnTo>
                      <a:pt x="49" y="7"/>
                    </a:lnTo>
                    <a:lnTo>
                      <a:pt x="62" y="7"/>
                    </a:lnTo>
                    <a:lnTo>
                      <a:pt x="76" y="9"/>
                    </a:lnTo>
                    <a:lnTo>
                      <a:pt x="82" y="17"/>
                    </a:lnTo>
                    <a:lnTo>
                      <a:pt x="88" y="30"/>
                    </a:lnTo>
                    <a:lnTo>
                      <a:pt x="90" y="35"/>
                    </a:lnTo>
                    <a:lnTo>
                      <a:pt x="95" y="39"/>
                    </a:lnTo>
                    <a:lnTo>
                      <a:pt x="99" y="43"/>
                    </a:lnTo>
                    <a:lnTo>
                      <a:pt x="99" y="48"/>
                    </a:lnTo>
                    <a:lnTo>
                      <a:pt x="93" y="48"/>
                    </a:lnTo>
                    <a:lnTo>
                      <a:pt x="84" y="48"/>
                    </a:lnTo>
                    <a:lnTo>
                      <a:pt x="88" y="53"/>
                    </a:lnTo>
                    <a:lnTo>
                      <a:pt x="91" y="55"/>
                    </a:lnTo>
                    <a:lnTo>
                      <a:pt x="93" y="63"/>
                    </a:lnTo>
                    <a:lnTo>
                      <a:pt x="88" y="65"/>
                    </a:lnTo>
                    <a:lnTo>
                      <a:pt x="80" y="65"/>
                    </a:lnTo>
                    <a:lnTo>
                      <a:pt x="79" y="65"/>
                    </a:lnTo>
                    <a:lnTo>
                      <a:pt x="76" y="68"/>
                    </a:lnTo>
                    <a:lnTo>
                      <a:pt x="76" y="74"/>
                    </a:lnTo>
                    <a:lnTo>
                      <a:pt x="70" y="77"/>
                    </a:lnTo>
                    <a:lnTo>
                      <a:pt x="65" y="73"/>
                    </a:lnTo>
                    <a:lnTo>
                      <a:pt x="57" y="72"/>
                    </a:lnTo>
                    <a:lnTo>
                      <a:pt x="50" y="68"/>
                    </a:lnTo>
                    <a:lnTo>
                      <a:pt x="44" y="69"/>
                    </a:lnTo>
                    <a:lnTo>
                      <a:pt x="24" y="63"/>
                    </a:lnTo>
                    <a:lnTo>
                      <a:pt x="16" y="63"/>
                    </a:lnTo>
                    <a:lnTo>
                      <a:pt x="8" y="63"/>
                    </a:lnTo>
                    <a:lnTo>
                      <a:pt x="5" y="68"/>
                    </a:lnTo>
                    <a:lnTo>
                      <a:pt x="0" y="54"/>
                    </a:lnTo>
                    <a:lnTo>
                      <a:pt x="9" y="47"/>
                    </a:lnTo>
                    <a:lnTo>
                      <a:pt x="3" y="30"/>
                    </a:lnTo>
                    <a:lnTo>
                      <a:pt x="8" y="33"/>
                    </a:lnTo>
                    <a:lnTo>
                      <a:pt x="10" y="29"/>
                    </a:lnTo>
                    <a:lnTo>
                      <a:pt x="11" y="23"/>
                    </a:lnTo>
                    <a:lnTo>
                      <a:pt x="15" y="19"/>
                    </a:lnTo>
                    <a:lnTo>
                      <a:pt x="16" y="12"/>
                    </a:lnTo>
                    <a:lnTo>
                      <a:pt x="22" y="5"/>
                    </a:lnTo>
                    <a:lnTo>
                      <a:pt x="27" y="0"/>
                    </a:lnTo>
                    <a:lnTo>
                      <a:pt x="33" y="0"/>
                    </a:lnTo>
                  </a:path>
                </a:pathLst>
              </a:custGeom>
              <a:grpFill/>
              <a:ln w="9525" cap="rnd">
                <a:solidFill>
                  <a:srgbClr val="C6C6C6"/>
                </a:solidFill>
                <a:round/>
                <a:headEnd/>
                <a:tailEnd/>
              </a:ln>
            </p:spPr>
            <p:txBody>
              <a:bodyPr lIns="100584" tIns="50292" rIns="100584" bIns="50292"/>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noFill/>
                  <a:effectLst/>
                  <a:uLnTx/>
                  <a:uFillTx/>
                  <a:latin typeface="Times New Roman"/>
                  <a:ea typeface="ＭＳ Ｐゴシック" charset="0"/>
                </a:endParaRPr>
              </a:p>
            </p:txBody>
          </p:sp>
          <p:sp>
            <p:nvSpPr>
              <p:cNvPr id="225" name="Freeform 221">
                <a:extLst>
                  <a:ext uri="{FF2B5EF4-FFF2-40B4-BE49-F238E27FC236}">
                    <a16:creationId xmlns:a16="http://schemas.microsoft.com/office/drawing/2014/main" id="{BF4BDED3-A1D8-4F1F-4298-628156EAA801}"/>
                  </a:ext>
                </a:extLst>
              </p:cNvPr>
              <p:cNvSpPr>
                <a:spLocks/>
              </p:cNvSpPr>
              <p:nvPr/>
            </p:nvSpPr>
            <p:spPr bwMode="gray">
              <a:xfrm>
                <a:off x="5725916" y="3285770"/>
                <a:ext cx="303875" cy="197019"/>
              </a:xfrm>
              <a:custGeom>
                <a:avLst/>
                <a:gdLst>
                  <a:gd name="T0" fmla="*/ 2147483647 w 218"/>
                  <a:gd name="T1" fmla="*/ 2147483647 h 124"/>
                  <a:gd name="T2" fmla="*/ 2147483647 w 218"/>
                  <a:gd name="T3" fmla="*/ 0 h 124"/>
                  <a:gd name="T4" fmla="*/ 2147483647 w 218"/>
                  <a:gd name="T5" fmla="*/ 2147483647 h 124"/>
                  <a:gd name="T6" fmla="*/ 2147483647 w 218"/>
                  <a:gd name="T7" fmla="*/ 2147483647 h 124"/>
                  <a:gd name="T8" fmla="*/ 2147483647 w 218"/>
                  <a:gd name="T9" fmla="*/ 2147483647 h 124"/>
                  <a:gd name="T10" fmla="*/ 2147483647 w 218"/>
                  <a:gd name="T11" fmla="*/ 2147483647 h 124"/>
                  <a:gd name="T12" fmla="*/ 2147483647 w 218"/>
                  <a:gd name="T13" fmla="*/ 2147483647 h 124"/>
                  <a:gd name="T14" fmla="*/ 2147483647 w 218"/>
                  <a:gd name="T15" fmla="*/ 2147483647 h 124"/>
                  <a:gd name="T16" fmla="*/ 2147483647 w 218"/>
                  <a:gd name="T17" fmla="*/ 2147483647 h 124"/>
                  <a:gd name="T18" fmla="*/ 2147483647 w 218"/>
                  <a:gd name="T19" fmla="*/ 2147483647 h 124"/>
                  <a:gd name="T20" fmla="*/ 2147483647 w 218"/>
                  <a:gd name="T21" fmla="*/ 2147483647 h 124"/>
                  <a:gd name="T22" fmla="*/ 2147483647 w 218"/>
                  <a:gd name="T23" fmla="*/ 2147483647 h 124"/>
                  <a:gd name="T24" fmla="*/ 2147483647 w 218"/>
                  <a:gd name="T25" fmla="*/ 2147483647 h 124"/>
                  <a:gd name="T26" fmla="*/ 2147483647 w 218"/>
                  <a:gd name="T27" fmla="*/ 2147483647 h 124"/>
                  <a:gd name="T28" fmla="*/ 2147483647 w 218"/>
                  <a:gd name="T29" fmla="*/ 2147483647 h 124"/>
                  <a:gd name="T30" fmla="*/ 2147483647 w 218"/>
                  <a:gd name="T31" fmla="*/ 2147483647 h 124"/>
                  <a:gd name="T32" fmla="*/ 2147483647 w 218"/>
                  <a:gd name="T33" fmla="*/ 2147483647 h 124"/>
                  <a:gd name="T34" fmla="*/ 2147483647 w 218"/>
                  <a:gd name="T35" fmla="*/ 2147483647 h 124"/>
                  <a:gd name="T36" fmla="*/ 2147483647 w 218"/>
                  <a:gd name="T37" fmla="*/ 2147483647 h 124"/>
                  <a:gd name="T38" fmla="*/ 2147483647 w 218"/>
                  <a:gd name="T39" fmla="*/ 2147483647 h 124"/>
                  <a:gd name="T40" fmla="*/ 2147483647 w 218"/>
                  <a:gd name="T41" fmla="*/ 2147483647 h 124"/>
                  <a:gd name="T42" fmla="*/ 2147483647 w 218"/>
                  <a:gd name="T43" fmla="*/ 2147483647 h 124"/>
                  <a:gd name="T44" fmla="*/ 2147483647 w 218"/>
                  <a:gd name="T45" fmla="*/ 2147483647 h 124"/>
                  <a:gd name="T46" fmla="*/ 2147483647 w 218"/>
                  <a:gd name="T47" fmla="*/ 2147483647 h 124"/>
                  <a:gd name="T48" fmla="*/ 2147483647 w 218"/>
                  <a:gd name="T49" fmla="*/ 2147483647 h 124"/>
                  <a:gd name="T50" fmla="*/ 2147483647 w 218"/>
                  <a:gd name="T51" fmla="*/ 2147483647 h 124"/>
                  <a:gd name="T52" fmla="*/ 2147483647 w 218"/>
                  <a:gd name="T53" fmla="*/ 2147483647 h 124"/>
                  <a:gd name="T54" fmla="*/ 2147483647 w 218"/>
                  <a:gd name="T55" fmla="*/ 2147483647 h 124"/>
                  <a:gd name="T56" fmla="*/ 2147483647 w 218"/>
                  <a:gd name="T57" fmla="*/ 2147483647 h 124"/>
                  <a:gd name="T58" fmla="*/ 2147483647 w 218"/>
                  <a:gd name="T59" fmla="*/ 2147483647 h 124"/>
                  <a:gd name="T60" fmla="*/ 2147483647 w 218"/>
                  <a:gd name="T61" fmla="*/ 2147483647 h 124"/>
                  <a:gd name="T62" fmla="*/ 2147483647 w 218"/>
                  <a:gd name="T63" fmla="*/ 2147483647 h 124"/>
                  <a:gd name="T64" fmla="*/ 2147483647 w 218"/>
                  <a:gd name="T65" fmla="*/ 2147483647 h 124"/>
                  <a:gd name="T66" fmla="*/ 2147483647 w 218"/>
                  <a:gd name="T67" fmla="*/ 2147483647 h 12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18"/>
                  <a:gd name="T103" fmla="*/ 0 h 124"/>
                  <a:gd name="T104" fmla="*/ 218 w 218"/>
                  <a:gd name="T105" fmla="*/ 124 h 12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18" h="124">
                    <a:moveTo>
                      <a:pt x="107" y="5"/>
                    </a:moveTo>
                    <a:lnTo>
                      <a:pt x="110" y="5"/>
                    </a:lnTo>
                    <a:lnTo>
                      <a:pt x="116" y="0"/>
                    </a:lnTo>
                    <a:lnTo>
                      <a:pt x="122" y="0"/>
                    </a:lnTo>
                    <a:lnTo>
                      <a:pt x="131" y="0"/>
                    </a:lnTo>
                    <a:lnTo>
                      <a:pt x="135" y="7"/>
                    </a:lnTo>
                    <a:lnTo>
                      <a:pt x="137" y="14"/>
                    </a:lnTo>
                    <a:lnTo>
                      <a:pt x="140" y="16"/>
                    </a:lnTo>
                    <a:lnTo>
                      <a:pt x="145" y="16"/>
                    </a:lnTo>
                    <a:lnTo>
                      <a:pt x="156" y="25"/>
                    </a:lnTo>
                    <a:lnTo>
                      <a:pt x="160" y="33"/>
                    </a:lnTo>
                    <a:lnTo>
                      <a:pt x="176" y="39"/>
                    </a:lnTo>
                    <a:lnTo>
                      <a:pt x="187" y="39"/>
                    </a:lnTo>
                    <a:lnTo>
                      <a:pt x="191" y="39"/>
                    </a:lnTo>
                    <a:lnTo>
                      <a:pt x="199" y="44"/>
                    </a:lnTo>
                    <a:lnTo>
                      <a:pt x="211" y="44"/>
                    </a:lnTo>
                    <a:lnTo>
                      <a:pt x="217" y="63"/>
                    </a:lnTo>
                    <a:lnTo>
                      <a:pt x="205" y="66"/>
                    </a:lnTo>
                    <a:lnTo>
                      <a:pt x="204" y="76"/>
                    </a:lnTo>
                    <a:lnTo>
                      <a:pt x="187" y="84"/>
                    </a:lnTo>
                    <a:lnTo>
                      <a:pt x="161" y="92"/>
                    </a:lnTo>
                    <a:lnTo>
                      <a:pt x="159" y="100"/>
                    </a:lnTo>
                    <a:lnTo>
                      <a:pt x="148" y="96"/>
                    </a:lnTo>
                    <a:lnTo>
                      <a:pt x="159" y="107"/>
                    </a:lnTo>
                    <a:lnTo>
                      <a:pt x="175" y="110"/>
                    </a:lnTo>
                    <a:lnTo>
                      <a:pt x="147" y="123"/>
                    </a:lnTo>
                    <a:lnTo>
                      <a:pt x="130" y="108"/>
                    </a:lnTo>
                    <a:lnTo>
                      <a:pt x="144" y="98"/>
                    </a:lnTo>
                    <a:lnTo>
                      <a:pt x="130" y="95"/>
                    </a:lnTo>
                    <a:lnTo>
                      <a:pt x="120" y="95"/>
                    </a:lnTo>
                    <a:lnTo>
                      <a:pt x="122" y="86"/>
                    </a:lnTo>
                    <a:lnTo>
                      <a:pt x="120" y="87"/>
                    </a:lnTo>
                    <a:lnTo>
                      <a:pt x="99" y="93"/>
                    </a:lnTo>
                    <a:lnTo>
                      <a:pt x="92" y="108"/>
                    </a:lnTo>
                    <a:lnTo>
                      <a:pt x="78" y="106"/>
                    </a:lnTo>
                    <a:lnTo>
                      <a:pt x="82" y="96"/>
                    </a:lnTo>
                    <a:lnTo>
                      <a:pt x="82" y="92"/>
                    </a:lnTo>
                    <a:lnTo>
                      <a:pt x="91" y="89"/>
                    </a:lnTo>
                    <a:lnTo>
                      <a:pt x="94" y="86"/>
                    </a:lnTo>
                    <a:lnTo>
                      <a:pt x="96" y="82"/>
                    </a:lnTo>
                    <a:lnTo>
                      <a:pt x="91" y="81"/>
                    </a:lnTo>
                    <a:lnTo>
                      <a:pt x="85" y="68"/>
                    </a:lnTo>
                    <a:lnTo>
                      <a:pt x="76" y="62"/>
                    </a:lnTo>
                    <a:lnTo>
                      <a:pt x="67" y="62"/>
                    </a:lnTo>
                    <a:lnTo>
                      <a:pt x="51" y="65"/>
                    </a:lnTo>
                    <a:lnTo>
                      <a:pt x="33" y="66"/>
                    </a:lnTo>
                    <a:lnTo>
                      <a:pt x="22" y="68"/>
                    </a:lnTo>
                    <a:lnTo>
                      <a:pt x="6" y="68"/>
                    </a:lnTo>
                    <a:lnTo>
                      <a:pt x="0" y="61"/>
                    </a:lnTo>
                    <a:lnTo>
                      <a:pt x="4" y="50"/>
                    </a:lnTo>
                    <a:lnTo>
                      <a:pt x="12" y="39"/>
                    </a:lnTo>
                    <a:lnTo>
                      <a:pt x="22" y="26"/>
                    </a:lnTo>
                    <a:lnTo>
                      <a:pt x="17" y="12"/>
                    </a:lnTo>
                    <a:lnTo>
                      <a:pt x="17" y="10"/>
                    </a:lnTo>
                    <a:lnTo>
                      <a:pt x="22" y="7"/>
                    </a:lnTo>
                    <a:lnTo>
                      <a:pt x="28" y="8"/>
                    </a:lnTo>
                    <a:lnTo>
                      <a:pt x="36" y="7"/>
                    </a:lnTo>
                    <a:lnTo>
                      <a:pt x="46" y="11"/>
                    </a:lnTo>
                    <a:lnTo>
                      <a:pt x="56" y="14"/>
                    </a:lnTo>
                    <a:lnTo>
                      <a:pt x="63" y="12"/>
                    </a:lnTo>
                    <a:lnTo>
                      <a:pt x="71" y="16"/>
                    </a:lnTo>
                    <a:lnTo>
                      <a:pt x="78" y="17"/>
                    </a:lnTo>
                    <a:lnTo>
                      <a:pt x="83" y="22"/>
                    </a:lnTo>
                    <a:lnTo>
                      <a:pt x="89" y="19"/>
                    </a:lnTo>
                    <a:lnTo>
                      <a:pt x="89" y="13"/>
                    </a:lnTo>
                    <a:lnTo>
                      <a:pt x="92" y="10"/>
                    </a:lnTo>
                    <a:lnTo>
                      <a:pt x="101" y="10"/>
                    </a:lnTo>
                    <a:lnTo>
                      <a:pt x="104" y="8"/>
                    </a:lnTo>
                    <a:lnTo>
                      <a:pt x="107" y="5"/>
                    </a:lnTo>
                  </a:path>
                </a:pathLst>
              </a:custGeom>
              <a:grpFill/>
              <a:ln w="9525" cap="rnd">
                <a:solidFill>
                  <a:srgbClr val="C6C6C6"/>
                </a:solidFill>
                <a:round/>
                <a:headEnd/>
                <a:tailEnd/>
              </a:ln>
            </p:spPr>
            <p:txBody>
              <a:bodyPr lIns="100584" tIns="50292" rIns="100584" bIns="50292"/>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noFill/>
                  <a:effectLst/>
                  <a:uLnTx/>
                  <a:uFillTx/>
                  <a:latin typeface="Times New Roman"/>
                  <a:ea typeface="ＭＳ Ｐゴシック" charset="0"/>
                </a:endParaRPr>
              </a:p>
            </p:txBody>
          </p:sp>
          <p:sp>
            <p:nvSpPr>
              <p:cNvPr id="226" name="Freeform 222">
                <a:extLst>
                  <a:ext uri="{FF2B5EF4-FFF2-40B4-BE49-F238E27FC236}">
                    <a16:creationId xmlns:a16="http://schemas.microsoft.com/office/drawing/2014/main" id="{C7C082C4-8F17-9CA8-EA5C-0CACCB9B68A6}"/>
                  </a:ext>
                </a:extLst>
              </p:cNvPr>
              <p:cNvSpPr>
                <a:spLocks/>
              </p:cNvSpPr>
              <p:nvPr/>
            </p:nvSpPr>
            <p:spPr bwMode="gray">
              <a:xfrm>
                <a:off x="5803832" y="3380384"/>
                <a:ext cx="60107" cy="75691"/>
              </a:xfrm>
              <a:custGeom>
                <a:avLst/>
                <a:gdLst>
                  <a:gd name="T0" fmla="*/ 2147483647 w 44"/>
                  <a:gd name="T1" fmla="*/ 2147483647 h 47"/>
                  <a:gd name="T2" fmla="*/ 2147483647 w 44"/>
                  <a:gd name="T3" fmla="*/ 2147483647 h 47"/>
                  <a:gd name="T4" fmla="*/ 2147483647 w 44"/>
                  <a:gd name="T5" fmla="*/ 2147483647 h 47"/>
                  <a:gd name="T6" fmla="*/ 2147483647 w 44"/>
                  <a:gd name="T7" fmla="*/ 2147483647 h 47"/>
                  <a:gd name="T8" fmla="*/ 2147483647 w 44"/>
                  <a:gd name="T9" fmla="*/ 2147483647 h 47"/>
                  <a:gd name="T10" fmla="*/ 2147483647 w 44"/>
                  <a:gd name="T11" fmla="*/ 2147483647 h 47"/>
                  <a:gd name="T12" fmla="*/ 2147483647 w 44"/>
                  <a:gd name="T13" fmla="*/ 2147483647 h 47"/>
                  <a:gd name="T14" fmla="*/ 2147483647 w 44"/>
                  <a:gd name="T15" fmla="*/ 2147483647 h 47"/>
                  <a:gd name="T16" fmla="*/ 2147483647 w 44"/>
                  <a:gd name="T17" fmla="*/ 2147483647 h 47"/>
                  <a:gd name="T18" fmla="*/ 2147483647 w 44"/>
                  <a:gd name="T19" fmla="*/ 2147483647 h 47"/>
                  <a:gd name="T20" fmla="*/ 2147483647 w 44"/>
                  <a:gd name="T21" fmla="*/ 2147483647 h 47"/>
                  <a:gd name="T22" fmla="*/ 2147483647 w 44"/>
                  <a:gd name="T23" fmla="*/ 0 h 47"/>
                  <a:gd name="T24" fmla="*/ 2147483647 w 44"/>
                  <a:gd name="T25" fmla="*/ 0 h 47"/>
                  <a:gd name="T26" fmla="*/ 0 w 44"/>
                  <a:gd name="T27" fmla="*/ 0 h 47"/>
                  <a:gd name="T28" fmla="*/ 2147483647 w 44"/>
                  <a:gd name="T29" fmla="*/ 2147483647 h 4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4"/>
                  <a:gd name="T46" fmla="*/ 0 h 47"/>
                  <a:gd name="T47" fmla="*/ 44 w 44"/>
                  <a:gd name="T48" fmla="*/ 47 h 4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4" h="47">
                    <a:moveTo>
                      <a:pt x="9" y="12"/>
                    </a:moveTo>
                    <a:lnTo>
                      <a:pt x="14" y="19"/>
                    </a:lnTo>
                    <a:lnTo>
                      <a:pt x="17" y="24"/>
                    </a:lnTo>
                    <a:lnTo>
                      <a:pt x="20" y="46"/>
                    </a:lnTo>
                    <a:lnTo>
                      <a:pt x="23" y="46"/>
                    </a:lnTo>
                    <a:lnTo>
                      <a:pt x="28" y="34"/>
                    </a:lnTo>
                    <a:lnTo>
                      <a:pt x="28" y="30"/>
                    </a:lnTo>
                    <a:lnTo>
                      <a:pt x="39" y="25"/>
                    </a:lnTo>
                    <a:lnTo>
                      <a:pt x="43" y="22"/>
                    </a:lnTo>
                    <a:lnTo>
                      <a:pt x="36" y="20"/>
                    </a:lnTo>
                    <a:lnTo>
                      <a:pt x="30" y="7"/>
                    </a:lnTo>
                    <a:lnTo>
                      <a:pt x="23" y="0"/>
                    </a:lnTo>
                    <a:lnTo>
                      <a:pt x="12" y="0"/>
                    </a:lnTo>
                    <a:lnTo>
                      <a:pt x="0" y="0"/>
                    </a:lnTo>
                    <a:lnTo>
                      <a:pt x="9" y="12"/>
                    </a:lnTo>
                  </a:path>
                </a:pathLst>
              </a:custGeom>
              <a:grpFill/>
              <a:ln w="9525" cap="rnd">
                <a:solidFill>
                  <a:srgbClr val="C6C6C6"/>
                </a:solidFill>
                <a:round/>
                <a:headEnd/>
                <a:tailEnd/>
              </a:ln>
            </p:spPr>
            <p:txBody>
              <a:bodyPr lIns="100584" tIns="50292" rIns="100584" bIns="50292"/>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noFill/>
                  <a:effectLst/>
                  <a:uLnTx/>
                  <a:uFillTx/>
                  <a:latin typeface="Times New Roman"/>
                  <a:ea typeface="ＭＳ Ｐゴシック" charset="0"/>
                </a:endParaRPr>
              </a:p>
            </p:txBody>
          </p:sp>
          <p:sp>
            <p:nvSpPr>
              <p:cNvPr id="227" name="Freeform 223">
                <a:extLst>
                  <a:ext uri="{FF2B5EF4-FFF2-40B4-BE49-F238E27FC236}">
                    <a16:creationId xmlns:a16="http://schemas.microsoft.com/office/drawing/2014/main" id="{1E7F14FD-B9A4-DC6F-4168-2D62D9D02BDE}"/>
                  </a:ext>
                </a:extLst>
              </p:cNvPr>
              <p:cNvSpPr>
                <a:spLocks/>
              </p:cNvSpPr>
              <p:nvPr/>
            </p:nvSpPr>
            <p:spPr bwMode="gray">
              <a:xfrm>
                <a:off x="6009755" y="3482788"/>
                <a:ext cx="126892" cy="64560"/>
              </a:xfrm>
              <a:custGeom>
                <a:avLst/>
                <a:gdLst>
                  <a:gd name="T0" fmla="*/ 0 w 93"/>
                  <a:gd name="T1" fmla="*/ 2147483647 h 41"/>
                  <a:gd name="T2" fmla="*/ 2147483647 w 93"/>
                  <a:gd name="T3" fmla="*/ 0 h 41"/>
                  <a:gd name="T4" fmla="*/ 2147483647 w 93"/>
                  <a:gd name="T5" fmla="*/ 2147483647 h 41"/>
                  <a:gd name="T6" fmla="*/ 2147483647 w 93"/>
                  <a:gd name="T7" fmla="*/ 2147483647 h 41"/>
                  <a:gd name="T8" fmla="*/ 2147483647 w 93"/>
                  <a:gd name="T9" fmla="*/ 2147483647 h 41"/>
                  <a:gd name="T10" fmla="*/ 2147483647 w 93"/>
                  <a:gd name="T11" fmla="*/ 2147483647 h 41"/>
                  <a:gd name="T12" fmla="*/ 2147483647 w 93"/>
                  <a:gd name="T13" fmla="*/ 2147483647 h 41"/>
                  <a:gd name="T14" fmla="*/ 2147483647 w 93"/>
                  <a:gd name="T15" fmla="*/ 2147483647 h 41"/>
                  <a:gd name="T16" fmla="*/ 2147483647 w 93"/>
                  <a:gd name="T17" fmla="*/ 2147483647 h 41"/>
                  <a:gd name="T18" fmla="*/ 2147483647 w 93"/>
                  <a:gd name="T19" fmla="*/ 2147483647 h 41"/>
                  <a:gd name="T20" fmla="*/ 2147483647 w 93"/>
                  <a:gd name="T21" fmla="*/ 2147483647 h 41"/>
                  <a:gd name="T22" fmla="*/ 2147483647 w 93"/>
                  <a:gd name="T23" fmla="*/ 2147483647 h 41"/>
                  <a:gd name="T24" fmla="*/ 2147483647 w 93"/>
                  <a:gd name="T25" fmla="*/ 2147483647 h 41"/>
                  <a:gd name="T26" fmla="*/ 2147483647 w 93"/>
                  <a:gd name="T27" fmla="*/ 2147483647 h 41"/>
                  <a:gd name="T28" fmla="*/ 2147483647 w 93"/>
                  <a:gd name="T29" fmla="*/ 2147483647 h 41"/>
                  <a:gd name="T30" fmla="*/ 2147483647 w 93"/>
                  <a:gd name="T31" fmla="*/ 2147483647 h 41"/>
                  <a:gd name="T32" fmla="*/ 2147483647 w 93"/>
                  <a:gd name="T33" fmla="*/ 2147483647 h 41"/>
                  <a:gd name="T34" fmla="*/ 2147483647 w 93"/>
                  <a:gd name="T35" fmla="*/ 2147483647 h 41"/>
                  <a:gd name="T36" fmla="*/ 2147483647 w 93"/>
                  <a:gd name="T37" fmla="*/ 2147483647 h 41"/>
                  <a:gd name="T38" fmla="*/ 2147483647 w 93"/>
                  <a:gd name="T39" fmla="*/ 2147483647 h 41"/>
                  <a:gd name="T40" fmla="*/ 2147483647 w 93"/>
                  <a:gd name="T41" fmla="*/ 2147483647 h 41"/>
                  <a:gd name="T42" fmla="*/ 0 w 93"/>
                  <a:gd name="T43" fmla="*/ 2147483647 h 4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93"/>
                  <a:gd name="T67" fmla="*/ 0 h 41"/>
                  <a:gd name="T68" fmla="*/ 93 w 93"/>
                  <a:gd name="T69" fmla="*/ 41 h 41"/>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93" h="41">
                    <a:moveTo>
                      <a:pt x="0" y="2"/>
                    </a:moveTo>
                    <a:lnTo>
                      <a:pt x="22" y="0"/>
                    </a:lnTo>
                    <a:lnTo>
                      <a:pt x="43" y="7"/>
                    </a:lnTo>
                    <a:lnTo>
                      <a:pt x="52" y="17"/>
                    </a:lnTo>
                    <a:lnTo>
                      <a:pt x="63" y="17"/>
                    </a:lnTo>
                    <a:lnTo>
                      <a:pt x="69" y="12"/>
                    </a:lnTo>
                    <a:lnTo>
                      <a:pt x="74" y="10"/>
                    </a:lnTo>
                    <a:lnTo>
                      <a:pt x="81" y="20"/>
                    </a:lnTo>
                    <a:lnTo>
                      <a:pt x="91" y="22"/>
                    </a:lnTo>
                    <a:lnTo>
                      <a:pt x="88" y="27"/>
                    </a:lnTo>
                    <a:lnTo>
                      <a:pt x="92" y="33"/>
                    </a:lnTo>
                    <a:lnTo>
                      <a:pt x="91" y="39"/>
                    </a:lnTo>
                    <a:lnTo>
                      <a:pt x="81" y="30"/>
                    </a:lnTo>
                    <a:lnTo>
                      <a:pt x="74" y="27"/>
                    </a:lnTo>
                    <a:lnTo>
                      <a:pt x="71" y="27"/>
                    </a:lnTo>
                    <a:lnTo>
                      <a:pt x="68" y="37"/>
                    </a:lnTo>
                    <a:lnTo>
                      <a:pt x="61" y="34"/>
                    </a:lnTo>
                    <a:lnTo>
                      <a:pt x="49" y="40"/>
                    </a:lnTo>
                    <a:lnTo>
                      <a:pt x="34" y="38"/>
                    </a:lnTo>
                    <a:lnTo>
                      <a:pt x="34" y="22"/>
                    </a:lnTo>
                    <a:lnTo>
                      <a:pt x="12" y="8"/>
                    </a:lnTo>
                    <a:lnTo>
                      <a:pt x="0" y="2"/>
                    </a:lnTo>
                  </a:path>
                </a:pathLst>
              </a:custGeom>
              <a:grpFill/>
              <a:ln w="9525" cap="rnd">
                <a:solidFill>
                  <a:srgbClr val="C6C6C6"/>
                </a:solidFill>
                <a:round/>
                <a:headEnd/>
                <a:tailEnd/>
              </a:ln>
            </p:spPr>
            <p:txBody>
              <a:bodyPr lIns="100584" tIns="50292" rIns="100584" bIns="50292"/>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noFill/>
                  <a:effectLst/>
                  <a:uLnTx/>
                  <a:uFillTx/>
                  <a:latin typeface="Times New Roman"/>
                  <a:ea typeface="ＭＳ Ｐゴシック" charset="0"/>
                </a:endParaRPr>
              </a:p>
            </p:txBody>
          </p:sp>
          <p:sp>
            <p:nvSpPr>
              <p:cNvPr id="228" name="Freeform 224">
                <a:extLst>
                  <a:ext uri="{FF2B5EF4-FFF2-40B4-BE49-F238E27FC236}">
                    <a16:creationId xmlns:a16="http://schemas.microsoft.com/office/drawing/2014/main" id="{D5465802-614D-7A7E-FAEB-2B19476BC186}"/>
                  </a:ext>
                </a:extLst>
              </p:cNvPr>
              <p:cNvSpPr>
                <a:spLocks/>
              </p:cNvSpPr>
              <p:nvPr/>
            </p:nvSpPr>
            <p:spPr bwMode="gray">
              <a:xfrm>
                <a:off x="6104367" y="3519521"/>
                <a:ext cx="107970" cy="96840"/>
              </a:xfrm>
              <a:custGeom>
                <a:avLst/>
                <a:gdLst>
                  <a:gd name="T0" fmla="*/ 2147483647 w 77"/>
                  <a:gd name="T1" fmla="*/ 2147483647 h 62"/>
                  <a:gd name="T2" fmla="*/ 2147483647 w 77"/>
                  <a:gd name="T3" fmla="*/ 2147483647 h 62"/>
                  <a:gd name="T4" fmla="*/ 2147483647 w 77"/>
                  <a:gd name="T5" fmla="*/ 2147483647 h 62"/>
                  <a:gd name="T6" fmla="*/ 2147483647 w 77"/>
                  <a:gd name="T7" fmla="*/ 2147483647 h 62"/>
                  <a:gd name="T8" fmla="*/ 2147483647 w 77"/>
                  <a:gd name="T9" fmla="*/ 2147483647 h 62"/>
                  <a:gd name="T10" fmla="*/ 2147483647 w 77"/>
                  <a:gd name="T11" fmla="*/ 2147483647 h 62"/>
                  <a:gd name="T12" fmla="*/ 2147483647 w 77"/>
                  <a:gd name="T13" fmla="*/ 2147483647 h 62"/>
                  <a:gd name="T14" fmla="*/ 2147483647 w 77"/>
                  <a:gd name="T15" fmla="*/ 2147483647 h 62"/>
                  <a:gd name="T16" fmla="*/ 2147483647 w 77"/>
                  <a:gd name="T17" fmla="*/ 2147483647 h 62"/>
                  <a:gd name="T18" fmla="*/ 2147483647 w 77"/>
                  <a:gd name="T19" fmla="*/ 2147483647 h 62"/>
                  <a:gd name="T20" fmla="*/ 2147483647 w 77"/>
                  <a:gd name="T21" fmla="*/ 2147483647 h 62"/>
                  <a:gd name="T22" fmla="*/ 2147483647 w 77"/>
                  <a:gd name="T23" fmla="*/ 2147483647 h 62"/>
                  <a:gd name="T24" fmla="*/ 2147483647 w 77"/>
                  <a:gd name="T25" fmla="*/ 2147483647 h 62"/>
                  <a:gd name="T26" fmla="*/ 2147483647 w 77"/>
                  <a:gd name="T27" fmla="*/ 2147483647 h 62"/>
                  <a:gd name="T28" fmla="*/ 2147483647 w 77"/>
                  <a:gd name="T29" fmla="*/ 2147483647 h 62"/>
                  <a:gd name="T30" fmla="*/ 2147483647 w 77"/>
                  <a:gd name="T31" fmla="*/ 2147483647 h 62"/>
                  <a:gd name="T32" fmla="*/ 2147483647 w 77"/>
                  <a:gd name="T33" fmla="*/ 2147483647 h 62"/>
                  <a:gd name="T34" fmla="*/ 2147483647 w 77"/>
                  <a:gd name="T35" fmla="*/ 2147483647 h 62"/>
                  <a:gd name="T36" fmla="*/ 2147483647 w 77"/>
                  <a:gd name="T37" fmla="*/ 2147483647 h 62"/>
                  <a:gd name="T38" fmla="*/ 2147483647 w 77"/>
                  <a:gd name="T39" fmla="*/ 2147483647 h 62"/>
                  <a:gd name="T40" fmla="*/ 2147483647 w 77"/>
                  <a:gd name="T41" fmla="*/ 2147483647 h 62"/>
                  <a:gd name="T42" fmla="*/ 2147483647 w 77"/>
                  <a:gd name="T43" fmla="*/ 2147483647 h 62"/>
                  <a:gd name="T44" fmla="*/ 2147483647 w 77"/>
                  <a:gd name="T45" fmla="*/ 2147483647 h 62"/>
                  <a:gd name="T46" fmla="*/ 2147483647 w 77"/>
                  <a:gd name="T47" fmla="*/ 2147483647 h 62"/>
                  <a:gd name="T48" fmla="*/ 2147483647 w 77"/>
                  <a:gd name="T49" fmla="*/ 2147483647 h 62"/>
                  <a:gd name="T50" fmla="*/ 2147483647 w 77"/>
                  <a:gd name="T51" fmla="*/ 2147483647 h 62"/>
                  <a:gd name="T52" fmla="*/ 0 w 77"/>
                  <a:gd name="T53" fmla="*/ 2147483647 h 62"/>
                  <a:gd name="T54" fmla="*/ 2147483647 w 77"/>
                  <a:gd name="T55" fmla="*/ 2147483647 h 62"/>
                  <a:gd name="T56" fmla="*/ 2147483647 w 77"/>
                  <a:gd name="T57" fmla="*/ 2147483647 h 62"/>
                  <a:gd name="T58" fmla="*/ 2147483647 w 77"/>
                  <a:gd name="T59" fmla="*/ 2147483647 h 62"/>
                  <a:gd name="T60" fmla="*/ 2147483647 w 77"/>
                  <a:gd name="T61" fmla="*/ 2147483647 h 62"/>
                  <a:gd name="T62" fmla="*/ 2147483647 w 77"/>
                  <a:gd name="T63" fmla="*/ 2147483647 h 62"/>
                  <a:gd name="T64" fmla="*/ 2147483647 w 77"/>
                  <a:gd name="T65" fmla="*/ 2147483647 h 62"/>
                  <a:gd name="T66" fmla="*/ 2147483647 w 77"/>
                  <a:gd name="T67" fmla="*/ 2147483647 h 62"/>
                  <a:gd name="T68" fmla="*/ 2147483647 w 77"/>
                  <a:gd name="T69" fmla="*/ 0 h 62"/>
                  <a:gd name="T70" fmla="*/ 2147483647 w 77"/>
                  <a:gd name="T71" fmla="*/ 2147483647 h 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77"/>
                  <a:gd name="T109" fmla="*/ 0 h 62"/>
                  <a:gd name="T110" fmla="*/ 77 w 77"/>
                  <a:gd name="T111" fmla="*/ 62 h 6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77" h="62">
                    <a:moveTo>
                      <a:pt x="29" y="2"/>
                    </a:moveTo>
                    <a:lnTo>
                      <a:pt x="32" y="2"/>
                    </a:lnTo>
                    <a:lnTo>
                      <a:pt x="43" y="4"/>
                    </a:lnTo>
                    <a:lnTo>
                      <a:pt x="55" y="13"/>
                    </a:lnTo>
                    <a:lnTo>
                      <a:pt x="61" y="22"/>
                    </a:lnTo>
                    <a:lnTo>
                      <a:pt x="76" y="34"/>
                    </a:lnTo>
                    <a:lnTo>
                      <a:pt x="68" y="38"/>
                    </a:lnTo>
                    <a:lnTo>
                      <a:pt x="64" y="43"/>
                    </a:lnTo>
                    <a:lnTo>
                      <a:pt x="63" y="48"/>
                    </a:lnTo>
                    <a:lnTo>
                      <a:pt x="58" y="61"/>
                    </a:lnTo>
                    <a:lnTo>
                      <a:pt x="48" y="57"/>
                    </a:lnTo>
                    <a:lnTo>
                      <a:pt x="46" y="45"/>
                    </a:lnTo>
                    <a:lnTo>
                      <a:pt x="35" y="49"/>
                    </a:lnTo>
                    <a:lnTo>
                      <a:pt x="25" y="57"/>
                    </a:lnTo>
                    <a:lnTo>
                      <a:pt x="18" y="55"/>
                    </a:lnTo>
                    <a:lnTo>
                      <a:pt x="13" y="49"/>
                    </a:lnTo>
                    <a:lnTo>
                      <a:pt x="11" y="43"/>
                    </a:lnTo>
                    <a:lnTo>
                      <a:pt x="15" y="38"/>
                    </a:lnTo>
                    <a:lnTo>
                      <a:pt x="17" y="43"/>
                    </a:lnTo>
                    <a:lnTo>
                      <a:pt x="30" y="49"/>
                    </a:lnTo>
                    <a:lnTo>
                      <a:pt x="34" y="43"/>
                    </a:lnTo>
                    <a:lnTo>
                      <a:pt x="20" y="34"/>
                    </a:lnTo>
                    <a:lnTo>
                      <a:pt x="17" y="27"/>
                    </a:lnTo>
                    <a:lnTo>
                      <a:pt x="13" y="22"/>
                    </a:lnTo>
                    <a:lnTo>
                      <a:pt x="13" y="17"/>
                    </a:lnTo>
                    <a:lnTo>
                      <a:pt x="6" y="16"/>
                    </a:lnTo>
                    <a:lnTo>
                      <a:pt x="0" y="14"/>
                    </a:lnTo>
                    <a:lnTo>
                      <a:pt x="1" y="9"/>
                    </a:lnTo>
                    <a:lnTo>
                      <a:pt x="3" y="4"/>
                    </a:lnTo>
                    <a:lnTo>
                      <a:pt x="9" y="4"/>
                    </a:lnTo>
                    <a:lnTo>
                      <a:pt x="13" y="7"/>
                    </a:lnTo>
                    <a:lnTo>
                      <a:pt x="23" y="16"/>
                    </a:lnTo>
                    <a:lnTo>
                      <a:pt x="23" y="11"/>
                    </a:lnTo>
                    <a:lnTo>
                      <a:pt x="20" y="4"/>
                    </a:lnTo>
                    <a:lnTo>
                      <a:pt x="23" y="0"/>
                    </a:lnTo>
                    <a:lnTo>
                      <a:pt x="29" y="2"/>
                    </a:lnTo>
                  </a:path>
                </a:pathLst>
              </a:custGeom>
              <a:grpFill/>
              <a:ln w="9525" cap="rnd">
                <a:solidFill>
                  <a:srgbClr val="C6C6C6"/>
                </a:solidFill>
                <a:round/>
                <a:headEnd/>
                <a:tailEnd/>
              </a:ln>
            </p:spPr>
            <p:txBody>
              <a:bodyPr lIns="100584" tIns="50292" rIns="100584" bIns="50292"/>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noFill/>
                  <a:effectLst/>
                  <a:uLnTx/>
                  <a:uFillTx/>
                  <a:latin typeface="Times New Roman"/>
                  <a:ea typeface="ＭＳ Ｐゴシック" charset="0"/>
                </a:endParaRPr>
              </a:p>
            </p:txBody>
          </p:sp>
          <p:sp>
            <p:nvSpPr>
              <p:cNvPr id="229" name="Freeform 225">
                <a:extLst>
                  <a:ext uri="{FF2B5EF4-FFF2-40B4-BE49-F238E27FC236}">
                    <a16:creationId xmlns:a16="http://schemas.microsoft.com/office/drawing/2014/main" id="{9EE738DF-95FE-8E40-A29F-F5D353C8D029}"/>
                  </a:ext>
                </a:extLst>
              </p:cNvPr>
              <p:cNvSpPr>
                <a:spLocks/>
              </p:cNvSpPr>
              <p:nvPr/>
            </p:nvSpPr>
            <p:spPr bwMode="gray">
              <a:xfrm>
                <a:off x="6082105" y="3533989"/>
                <a:ext cx="69012" cy="63446"/>
              </a:xfrm>
              <a:custGeom>
                <a:avLst/>
                <a:gdLst>
                  <a:gd name="T0" fmla="*/ 0 w 48"/>
                  <a:gd name="T1" fmla="*/ 2147483647 h 39"/>
                  <a:gd name="T2" fmla="*/ 2147483647 w 48"/>
                  <a:gd name="T3" fmla="*/ 2147483647 h 39"/>
                  <a:gd name="T4" fmla="*/ 2147483647 w 48"/>
                  <a:gd name="T5" fmla="*/ 2147483647 h 39"/>
                  <a:gd name="T6" fmla="*/ 2147483647 w 48"/>
                  <a:gd name="T7" fmla="*/ 2147483647 h 39"/>
                  <a:gd name="T8" fmla="*/ 2147483647 w 48"/>
                  <a:gd name="T9" fmla="*/ 2147483647 h 39"/>
                  <a:gd name="T10" fmla="*/ 2147483647 w 48"/>
                  <a:gd name="T11" fmla="*/ 2147483647 h 39"/>
                  <a:gd name="T12" fmla="*/ 2147483647 w 48"/>
                  <a:gd name="T13" fmla="*/ 2147483647 h 39"/>
                  <a:gd name="T14" fmla="*/ 2147483647 w 48"/>
                  <a:gd name="T15" fmla="*/ 2147483647 h 39"/>
                  <a:gd name="T16" fmla="*/ 2147483647 w 48"/>
                  <a:gd name="T17" fmla="*/ 2147483647 h 39"/>
                  <a:gd name="T18" fmla="*/ 2147483647 w 48"/>
                  <a:gd name="T19" fmla="*/ 2147483647 h 39"/>
                  <a:gd name="T20" fmla="*/ 2147483647 w 48"/>
                  <a:gd name="T21" fmla="*/ 2147483647 h 39"/>
                  <a:gd name="T22" fmla="*/ 2147483647 w 48"/>
                  <a:gd name="T23" fmla="*/ 2147483647 h 39"/>
                  <a:gd name="T24" fmla="*/ 2147483647 w 48"/>
                  <a:gd name="T25" fmla="*/ 2147483647 h 39"/>
                  <a:gd name="T26" fmla="*/ 2147483647 w 48"/>
                  <a:gd name="T27" fmla="*/ 2147483647 h 39"/>
                  <a:gd name="T28" fmla="*/ 2147483647 w 48"/>
                  <a:gd name="T29" fmla="*/ 2147483647 h 39"/>
                  <a:gd name="T30" fmla="*/ 2147483647 w 48"/>
                  <a:gd name="T31" fmla="*/ 0 h 39"/>
                  <a:gd name="T32" fmla="*/ 2147483647 w 48"/>
                  <a:gd name="T33" fmla="*/ 2147483647 h 39"/>
                  <a:gd name="T34" fmla="*/ 0 w 48"/>
                  <a:gd name="T35" fmla="*/ 2147483647 h 3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8"/>
                  <a:gd name="T55" fmla="*/ 0 h 39"/>
                  <a:gd name="T56" fmla="*/ 48 w 48"/>
                  <a:gd name="T57" fmla="*/ 39 h 3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8" h="39">
                    <a:moveTo>
                      <a:pt x="0" y="6"/>
                    </a:moveTo>
                    <a:lnTo>
                      <a:pt x="5" y="12"/>
                    </a:lnTo>
                    <a:lnTo>
                      <a:pt x="12" y="21"/>
                    </a:lnTo>
                    <a:lnTo>
                      <a:pt x="24" y="33"/>
                    </a:lnTo>
                    <a:lnTo>
                      <a:pt x="31" y="26"/>
                    </a:lnTo>
                    <a:lnTo>
                      <a:pt x="31" y="31"/>
                    </a:lnTo>
                    <a:lnTo>
                      <a:pt x="36" y="33"/>
                    </a:lnTo>
                    <a:lnTo>
                      <a:pt x="44" y="38"/>
                    </a:lnTo>
                    <a:lnTo>
                      <a:pt x="47" y="31"/>
                    </a:lnTo>
                    <a:lnTo>
                      <a:pt x="35" y="23"/>
                    </a:lnTo>
                    <a:lnTo>
                      <a:pt x="32" y="15"/>
                    </a:lnTo>
                    <a:lnTo>
                      <a:pt x="27" y="12"/>
                    </a:lnTo>
                    <a:lnTo>
                      <a:pt x="27" y="6"/>
                    </a:lnTo>
                    <a:lnTo>
                      <a:pt x="21" y="5"/>
                    </a:lnTo>
                    <a:lnTo>
                      <a:pt x="14" y="2"/>
                    </a:lnTo>
                    <a:lnTo>
                      <a:pt x="7" y="0"/>
                    </a:lnTo>
                    <a:lnTo>
                      <a:pt x="1" y="1"/>
                    </a:lnTo>
                    <a:lnTo>
                      <a:pt x="0" y="6"/>
                    </a:lnTo>
                  </a:path>
                </a:pathLst>
              </a:custGeom>
              <a:grpFill/>
              <a:ln w="9525" cap="rnd">
                <a:solidFill>
                  <a:srgbClr val="C6C6C6"/>
                </a:solidFill>
                <a:round/>
                <a:headEnd/>
                <a:tailEnd/>
              </a:ln>
            </p:spPr>
            <p:txBody>
              <a:bodyPr lIns="100584" tIns="50292" rIns="100584" bIns="50292"/>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noFill/>
                  <a:effectLst/>
                  <a:uLnTx/>
                  <a:uFillTx/>
                  <a:latin typeface="Times New Roman"/>
                  <a:ea typeface="ＭＳ Ｐゴシック" charset="0"/>
                </a:endParaRPr>
              </a:p>
            </p:txBody>
          </p:sp>
          <p:sp>
            <p:nvSpPr>
              <p:cNvPr id="230" name="Freeform 226">
                <a:extLst>
                  <a:ext uri="{FF2B5EF4-FFF2-40B4-BE49-F238E27FC236}">
                    <a16:creationId xmlns:a16="http://schemas.microsoft.com/office/drawing/2014/main" id="{FE96840A-4918-AF2E-4BA6-4EC095537F9D}"/>
                  </a:ext>
                </a:extLst>
              </p:cNvPr>
              <p:cNvSpPr>
                <a:spLocks/>
              </p:cNvSpPr>
              <p:nvPr/>
            </p:nvSpPr>
            <p:spPr bwMode="gray">
              <a:xfrm>
                <a:off x="6121065" y="3203401"/>
                <a:ext cx="721285" cy="352851"/>
              </a:xfrm>
              <a:custGeom>
                <a:avLst/>
                <a:gdLst>
                  <a:gd name="T0" fmla="*/ 2147483647 w 517"/>
                  <a:gd name="T1" fmla="*/ 2147483647 h 222"/>
                  <a:gd name="T2" fmla="*/ 2147483647 w 517"/>
                  <a:gd name="T3" fmla="*/ 2147483647 h 222"/>
                  <a:gd name="T4" fmla="*/ 2147483647 w 517"/>
                  <a:gd name="T5" fmla="*/ 2147483647 h 222"/>
                  <a:gd name="T6" fmla="*/ 2147483647 w 517"/>
                  <a:gd name="T7" fmla="*/ 2147483647 h 222"/>
                  <a:gd name="T8" fmla="*/ 2147483647 w 517"/>
                  <a:gd name="T9" fmla="*/ 2147483647 h 222"/>
                  <a:gd name="T10" fmla="*/ 2147483647 w 517"/>
                  <a:gd name="T11" fmla="*/ 2147483647 h 222"/>
                  <a:gd name="T12" fmla="*/ 2147483647 w 517"/>
                  <a:gd name="T13" fmla="*/ 2147483647 h 222"/>
                  <a:gd name="T14" fmla="*/ 2147483647 w 517"/>
                  <a:gd name="T15" fmla="*/ 2147483647 h 222"/>
                  <a:gd name="T16" fmla="*/ 2147483647 w 517"/>
                  <a:gd name="T17" fmla="*/ 2147483647 h 222"/>
                  <a:gd name="T18" fmla="*/ 2147483647 w 517"/>
                  <a:gd name="T19" fmla="*/ 2147483647 h 222"/>
                  <a:gd name="T20" fmla="*/ 2147483647 w 517"/>
                  <a:gd name="T21" fmla="*/ 2147483647 h 222"/>
                  <a:gd name="T22" fmla="*/ 2147483647 w 517"/>
                  <a:gd name="T23" fmla="*/ 2147483647 h 222"/>
                  <a:gd name="T24" fmla="*/ 2147483647 w 517"/>
                  <a:gd name="T25" fmla="*/ 2147483647 h 222"/>
                  <a:gd name="T26" fmla="*/ 2147483647 w 517"/>
                  <a:gd name="T27" fmla="*/ 2147483647 h 222"/>
                  <a:gd name="T28" fmla="*/ 2147483647 w 517"/>
                  <a:gd name="T29" fmla="*/ 2147483647 h 222"/>
                  <a:gd name="T30" fmla="*/ 2147483647 w 517"/>
                  <a:gd name="T31" fmla="*/ 2147483647 h 222"/>
                  <a:gd name="T32" fmla="*/ 2147483647 w 517"/>
                  <a:gd name="T33" fmla="*/ 2147483647 h 222"/>
                  <a:gd name="T34" fmla="*/ 2147483647 w 517"/>
                  <a:gd name="T35" fmla="*/ 2147483647 h 222"/>
                  <a:gd name="T36" fmla="*/ 2147483647 w 517"/>
                  <a:gd name="T37" fmla="*/ 2147483647 h 222"/>
                  <a:gd name="T38" fmla="*/ 2147483647 w 517"/>
                  <a:gd name="T39" fmla="*/ 2147483647 h 222"/>
                  <a:gd name="T40" fmla="*/ 2147483647 w 517"/>
                  <a:gd name="T41" fmla="*/ 2147483647 h 222"/>
                  <a:gd name="T42" fmla="*/ 2147483647 w 517"/>
                  <a:gd name="T43" fmla="*/ 2147483647 h 222"/>
                  <a:gd name="T44" fmla="*/ 0 w 517"/>
                  <a:gd name="T45" fmla="*/ 2147483647 h 222"/>
                  <a:gd name="T46" fmla="*/ 2147483647 w 517"/>
                  <a:gd name="T47" fmla="*/ 2147483647 h 222"/>
                  <a:gd name="T48" fmla="*/ 2147483647 w 517"/>
                  <a:gd name="T49" fmla="*/ 2147483647 h 222"/>
                  <a:gd name="T50" fmla="*/ 2147483647 w 517"/>
                  <a:gd name="T51" fmla="*/ 2147483647 h 222"/>
                  <a:gd name="T52" fmla="*/ 2147483647 w 517"/>
                  <a:gd name="T53" fmla="*/ 2147483647 h 222"/>
                  <a:gd name="T54" fmla="*/ 2147483647 w 517"/>
                  <a:gd name="T55" fmla="*/ 2147483647 h 222"/>
                  <a:gd name="T56" fmla="*/ 2147483647 w 517"/>
                  <a:gd name="T57" fmla="*/ 2147483647 h 222"/>
                  <a:gd name="T58" fmla="*/ 2147483647 w 517"/>
                  <a:gd name="T59" fmla="*/ 2147483647 h 222"/>
                  <a:gd name="T60" fmla="*/ 2147483647 w 517"/>
                  <a:gd name="T61" fmla="*/ 2147483647 h 222"/>
                  <a:gd name="T62" fmla="*/ 2147483647 w 517"/>
                  <a:gd name="T63" fmla="*/ 2147483647 h 222"/>
                  <a:gd name="T64" fmla="*/ 2147483647 w 517"/>
                  <a:gd name="T65" fmla="*/ 2147483647 h 222"/>
                  <a:gd name="T66" fmla="*/ 2147483647 w 517"/>
                  <a:gd name="T67" fmla="*/ 2147483647 h 222"/>
                  <a:gd name="T68" fmla="*/ 2147483647 w 517"/>
                  <a:gd name="T69" fmla="*/ 2147483647 h 222"/>
                  <a:gd name="T70" fmla="*/ 2147483647 w 517"/>
                  <a:gd name="T71" fmla="*/ 2147483647 h 222"/>
                  <a:gd name="T72" fmla="*/ 2147483647 w 517"/>
                  <a:gd name="T73" fmla="*/ 2147483647 h 222"/>
                  <a:gd name="T74" fmla="*/ 2147483647 w 517"/>
                  <a:gd name="T75" fmla="*/ 2147483647 h 222"/>
                  <a:gd name="T76" fmla="*/ 2147483647 w 517"/>
                  <a:gd name="T77" fmla="*/ 2147483647 h 222"/>
                  <a:gd name="T78" fmla="*/ 2147483647 w 517"/>
                  <a:gd name="T79" fmla="*/ 2147483647 h 222"/>
                  <a:gd name="T80" fmla="*/ 2147483647 w 517"/>
                  <a:gd name="T81" fmla="*/ 2147483647 h 222"/>
                  <a:gd name="T82" fmla="*/ 2147483647 w 517"/>
                  <a:gd name="T83" fmla="*/ 2147483647 h 222"/>
                  <a:gd name="T84" fmla="*/ 2147483647 w 517"/>
                  <a:gd name="T85" fmla="*/ 2147483647 h 222"/>
                  <a:gd name="T86" fmla="*/ 2147483647 w 517"/>
                  <a:gd name="T87" fmla="*/ 2147483647 h 222"/>
                  <a:gd name="T88" fmla="*/ 2147483647 w 517"/>
                  <a:gd name="T89" fmla="*/ 2147483647 h 222"/>
                  <a:gd name="T90" fmla="*/ 2147483647 w 517"/>
                  <a:gd name="T91" fmla="*/ 2147483647 h 222"/>
                  <a:gd name="T92" fmla="*/ 2147483647 w 517"/>
                  <a:gd name="T93" fmla="*/ 2147483647 h 222"/>
                  <a:gd name="T94" fmla="*/ 2147483647 w 517"/>
                  <a:gd name="T95" fmla="*/ 2147483647 h 222"/>
                  <a:gd name="T96" fmla="*/ 2147483647 w 517"/>
                  <a:gd name="T97" fmla="*/ 2147483647 h 222"/>
                  <a:gd name="T98" fmla="*/ 2147483647 w 517"/>
                  <a:gd name="T99" fmla="*/ 2147483647 h 222"/>
                  <a:gd name="T100" fmla="*/ 2147483647 w 517"/>
                  <a:gd name="T101" fmla="*/ 2147483647 h 22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517"/>
                  <a:gd name="T154" fmla="*/ 0 h 222"/>
                  <a:gd name="T155" fmla="*/ 517 w 517"/>
                  <a:gd name="T156" fmla="*/ 222 h 222"/>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517" h="222">
                    <a:moveTo>
                      <a:pt x="504" y="113"/>
                    </a:moveTo>
                    <a:lnTo>
                      <a:pt x="516" y="109"/>
                    </a:lnTo>
                    <a:lnTo>
                      <a:pt x="490" y="90"/>
                    </a:lnTo>
                    <a:lnTo>
                      <a:pt x="474" y="97"/>
                    </a:lnTo>
                    <a:lnTo>
                      <a:pt x="450" y="90"/>
                    </a:lnTo>
                    <a:lnTo>
                      <a:pt x="439" y="85"/>
                    </a:lnTo>
                    <a:lnTo>
                      <a:pt x="428" y="85"/>
                    </a:lnTo>
                    <a:lnTo>
                      <a:pt x="422" y="75"/>
                    </a:lnTo>
                    <a:lnTo>
                      <a:pt x="420" y="68"/>
                    </a:lnTo>
                    <a:lnTo>
                      <a:pt x="410" y="68"/>
                    </a:lnTo>
                    <a:lnTo>
                      <a:pt x="402" y="68"/>
                    </a:lnTo>
                    <a:lnTo>
                      <a:pt x="396" y="70"/>
                    </a:lnTo>
                    <a:lnTo>
                      <a:pt x="382" y="58"/>
                    </a:lnTo>
                    <a:lnTo>
                      <a:pt x="378" y="61"/>
                    </a:lnTo>
                    <a:lnTo>
                      <a:pt x="372" y="63"/>
                    </a:lnTo>
                    <a:lnTo>
                      <a:pt x="363" y="65"/>
                    </a:lnTo>
                    <a:lnTo>
                      <a:pt x="354" y="57"/>
                    </a:lnTo>
                    <a:lnTo>
                      <a:pt x="329" y="36"/>
                    </a:lnTo>
                    <a:lnTo>
                      <a:pt x="309" y="24"/>
                    </a:lnTo>
                    <a:lnTo>
                      <a:pt x="296" y="13"/>
                    </a:lnTo>
                    <a:lnTo>
                      <a:pt x="276" y="26"/>
                    </a:lnTo>
                    <a:lnTo>
                      <a:pt x="272" y="17"/>
                    </a:lnTo>
                    <a:lnTo>
                      <a:pt x="242" y="15"/>
                    </a:lnTo>
                    <a:lnTo>
                      <a:pt x="238" y="15"/>
                    </a:lnTo>
                    <a:lnTo>
                      <a:pt x="225" y="0"/>
                    </a:lnTo>
                    <a:lnTo>
                      <a:pt x="211" y="1"/>
                    </a:lnTo>
                    <a:lnTo>
                      <a:pt x="202" y="7"/>
                    </a:lnTo>
                    <a:lnTo>
                      <a:pt x="182" y="12"/>
                    </a:lnTo>
                    <a:lnTo>
                      <a:pt x="176" y="8"/>
                    </a:lnTo>
                    <a:lnTo>
                      <a:pt x="166" y="18"/>
                    </a:lnTo>
                    <a:lnTo>
                      <a:pt x="159" y="17"/>
                    </a:lnTo>
                    <a:lnTo>
                      <a:pt x="133" y="20"/>
                    </a:lnTo>
                    <a:lnTo>
                      <a:pt x="126" y="18"/>
                    </a:lnTo>
                    <a:lnTo>
                      <a:pt x="123" y="22"/>
                    </a:lnTo>
                    <a:lnTo>
                      <a:pt x="135" y="32"/>
                    </a:lnTo>
                    <a:lnTo>
                      <a:pt x="126" y="44"/>
                    </a:lnTo>
                    <a:lnTo>
                      <a:pt x="128" y="51"/>
                    </a:lnTo>
                    <a:lnTo>
                      <a:pt x="128" y="56"/>
                    </a:lnTo>
                    <a:lnTo>
                      <a:pt x="141" y="56"/>
                    </a:lnTo>
                    <a:lnTo>
                      <a:pt x="147" y="63"/>
                    </a:lnTo>
                    <a:lnTo>
                      <a:pt x="147" y="70"/>
                    </a:lnTo>
                    <a:lnTo>
                      <a:pt x="141" y="73"/>
                    </a:lnTo>
                    <a:lnTo>
                      <a:pt x="136" y="68"/>
                    </a:lnTo>
                    <a:lnTo>
                      <a:pt x="130" y="70"/>
                    </a:lnTo>
                    <a:lnTo>
                      <a:pt x="126" y="75"/>
                    </a:lnTo>
                    <a:lnTo>
                      <a:pt x="117" y="68"/>
                    </a:lnTo>
                    <a:lnTo>
                      <a:pt x="113" y="62"/>
                    </a:lnTo>
                    <a:lnTo>
                      <a:pt x="104" y="64"/>
                    </a:lnTo>
                    <a:lnTo>
                      <a:pt x="104" y="66"/>
                    </a:lnTo>
                    <a:lnTo>
                      <a:pt x="98" y="62"/>
                    </a:lnTo>
                    <a:lnTo>
                      <a:pt x="89" y="68"/>
                    </a:lnTo>
                    <a:lnTo>
                      <a:pt x="77" y="70"/>
                    </a:lnTo>
                    <a:lnTo>
                      <a:pt x="74" y="68"/>
                    </a:lnTo>
                    <a:lnTo>
                      <a:pt x="70" y="62"/>
                    </a:lnTo>
                    <a:lnTo>
                      <a:pt x="56" y="61"/>
                    </a:lnTo>
                    <a:lnTo>
                      <a:pt x="32" y="60"/>
                    </a:lnTo>
                    <a:lnTo>
                      <a:pt x="27" y="61"/>
                    </a:lnTo>
                    <a:lnTo>
                      <a:pt x="25" y="64"/>
                    </a:lnTo>
                    <a:lnTo>
                      <a:pt x="22" y="63"/>
                    </a:lnTo>
                    <a:lnTo>
                      <a:pt x="17" y="69"/>
                    </a:lnTo>
                    <a:lnTo>
                      <a:pt x="13" y="75"/>
                    </a:lnTo>
                    <a:lnTo>
                      <a:pt x="13" y="77"/>
                    </a:lnTo>
                    <a:lnTo>
                      <a:pt x="17" y="82"/>
                    </a:lnTo>
                    <a:lnTo>
                      <a:pt x="12" y="84"/>
                    </a:lnTo>
                    <a:lnTo>
                      <a:pt x="8" y="75"/>
                    </a:lnTo>
                    <a:lnTo>
                      <a:pt x="1" y="75"/>
                    </a:lnTo>
                    <a:lnTo>
                      <a:pt x="0" y="88"/>
                    </a:lnTo>
                    <a:lnTo>
                      <a:pt x="0" y="95"/>
                    </a:lnTo>
                    <a:lnTo>
                      <a:pt x="0" y="101"/>
                    </a:lnTo>
                    <a:lnTo>
                      <a:pt x="3" y="106"/>
                    </a:lnTo>
                    <a:lnTo>
                      <a:pt x="6" y="111"/>
                    </a:lnTo>
                    <a:lnTo>
                      <a:pt x="6" y="119"/>
                    </a:lnTo>
                    <a:lnTo>
                      <a:pt x="12" y="116"/>
                    </a:lnTo>
                    <a:lnTo>
                      <a:pt x="20" y="111"/>
                    </a:lnTo>
                    <a:lnTo>
                      <a:pt x="22" y="116"/>
                    </a:lnTo>
                    <a:lnTo>
                      <a:pt x="28" y="124"/>
                    </a:lnTo>
                    <a:lnTo>
                      <a:pt x="34" y="128"/>
                    </a:lnTo>
                    <a:lnTo>
                      <a:pt x="39" y="142"/>
                    </a:lnTo>
                    <a:lnTo>
                      <a:pt x="51" y="139"/>
                    </a:lnTo>
                    <a:lnTo>
                      <a:pt x="66" y="134"/>
                    </a:lnTo>
                    <a:lnTo>
                      <a:pt x="94" y="132"/>
                    </a:lnTo>
                    <a:lnTo>
                      <a:pt x="100" y="139"/>
                    </a:lnTo>
                    <a:lnTo>
                      <a:pt x="101" y="155"/>
                    </a:lnTo>
                    <a:lnTo>
                      <a:pt x="89" y="158"/>
                    </a:lnTo>
                    <a:lnTo>
                      <a:pt x="77" y="162"/>
                    </a:lnTo>
                    <a:lnTo>
                      <a:pt x="79" y="174"/>
                    </a:lnTo>
                    <a:lnTo>
                      <a:pt x="62" y="174"/>
                    </a:lnTo>
                    <a:lnTo>
                      <a:pt x="77" y="194"/>
                    </a:lnTo>
                    <a:lnTo>
                      <a:pt x="84" y="195"/>
                    </a:lnTo>
                    <a:lnTo>
                      <a:pt x="92" y="197"/>
                    </a:lnTo>
                    <a:lnTo>
                      <a:pt x="96" y="205"/>
                    </a:lnTo>
                    <a:lnTo>
                      <a:pt x="100" y="203"/>
                    </a:lnTo>
                    <a:lnTo>
                      <a:pt x="113" y="200"/>
                    </a:lnTo>
                    <a:lnTo>
                      <a:pt x="121" y="204"/>
                    </a:lnTo>
                    <a:lnTo>
                      <a:pt x="126" y="209"/>
                    </a:lnTo>
                    <a:lnTo>
                      <a:pt x="130" y="204"/>
                    </a:lnTo>
                    <a:lnTo>
                      <a:pt x="140" y="205"/>
                    </a:lnTo>
                    <a:lnTo>
                      <a:pt x="124" y="157"/>
                    </a:lnTo>
                    <a:lnTo>
                      <a:pt x="130" y="154"/>
                    </a:lnTo>
                    <a:lnTo>
                      <a:pt x="151" y="144"/>
                    </a:lnTo>
                    <a:lnTo>
                      <a:pt x="154" y="143"/>
                    </a:lnTo>
                    <a:lnTo>
                      <a:pt x="152" y="139"/>
                    </a:lnTo>
                    <a:lnTo>
                      <a:pt x="156" y="139"/>
                    </a:lnTo>
                    <a:lnTo>
                      <a:pt x="156" y="134"/>
                    </a:lnTo>
                    <a:lnTo>
                      <a:pt x="159" y="132"/>
                    </a:lnTo>
                    <a:lnTo>
                      <a:pt x="161" y="134"/>
                    </a:lnTo>
                    <a:lnTo>
                      <a:pt x="166" y="134"/>
                    </a:lnTo>
                    <a:lnTo>
                      <a:pt x="170" y="137"/>
                    </a:lnTo>
                    <a:lnTo>
                      <a:pt x="175" y="130"/>
                    </a:lnTo>
                    <a:lnTo>
                      <a:pt x="179" y="132"/>
                    </a:lnTo>
                    <a:lnTo>
                      <a:pt x="175" y="139"/>
                    </a:lnTo>
                    <a:lnTo>
                      <a:pt x="178" y="152"/>
                    </a:lnTo>
                    <a:lnTo>
                      <a:pt x="189" y="158"/>
                    </a:lnTo>
                    <a:lnTo>
                      <a:pt x="189" y="162"/>
                    </a:lnTo>
                    <a:lnTo>
                      <a:pt x="185" y="167"/>
                    </a:lnTo>
                    <a:lnTo>
                      <a:pt x="187" y="169"/>
                    </a:lnTo>
                    <a:lnTo>
                      <a:pt x="200" y="174"/>
                    </a:lnTo>
                    <a:lnTo>
                      <a:pt x="204" y="181"/>
                    </a:lnTo>
                    <a:lnTo>
                      <a:pt x="218" y="178"/>
                    </a:lnTo>
                    <a:lnTo>
                      <a:pt x="230" y="174"/>
                    </a:lnTo>
                    <a:lnTo>
                      <a:pt x="242" y="196"/>
                    </a:lnTo>
                    <a:lnTo>
                      <a:pt x="246" y="207"/>
                    </a:lnTo>
                    <a:lnTo>
                      <a:pt x="243" y="209"/>
                    </a:lnTo>
                    <a:lnTo>
                      <a:pt x="240" y="213"/>
                    </a:lnTo>
                    <a:lnTo>
                      <a:pt x="250" y="216"/>
                    </a:lnTo>
                    <a:lnTo>
                      <a:pt x="255" y="221"/>
                    </a:lnTo>
                    <a:lnTo>
                      <a:pt x="269" y="216"/>
                    </a:lnTo>
                    <a:lnTo>
                      <a:pt x="274" y="221"/>
                    </a:lnTo>
                    <a:lnTo>
                      <a:pt x="284" y="215"/>
                    </a:lnTo>
                    <a:lnTo>
                      <a:pt x="291" y="214"/>
                    </a:lnTo>
                    <a:lnTo>
                      <a:pt x="301" y="215"/>
                    </a:lnTo>
                    <a:lnTo>
                      <a:pt x="320" y="215"/>
                    </a:lnTo>
                    <a:lnTo>
                      <a:pt x="315" y="212"/>
                    </a:lnTo>
                    <a:lnTo>
                      <a:pt x="315" y="205"/>
                    </a:lnTo>
                    <a:lnTo>
                      <a:pt x="317" y="201"/>
                    </a:lnTo>
                    <a:lnTo>
                      <a:pt x="317" y="197"/>
                    </a:lnTo>
                    <a:lnTo>
                      <a:pt x="312" y="194"/>
                    </a:lnTo>
                    <a:lnTo>
                      <a:pt x="324" y="193"/>
                    </a:lnTo>
                    <a:lnTo>
                      <a:pt x="335" y="194"/>
                    </a:lnTo>
                    <a:lnTo>
                      <a:pt x="337" y="197"/>
                    </a:lnTo>
                    <a:lnTo>
                      <a:pt x="346" y="196"/>
                    </a:lnTo>
                    <a:lnTo>
                      <a:pt x="340" y="187"/>
                    </a:lnTo>
                    <a:lnTo>
                      <a:pt x="347" y="185"/>
                    </a:lnTo>
                    <a:lnTo>
                      <a:pt x="377" y="189"/>
                    </a:lnTo>
                    <a:lnTo>
                      <a:pt x="402" y="191"/>
                    </a:lnTo>
                    <a:lnTo>
                      <a:pt x="420" y="199"/>
                    </a:lnTo>
                    <a:lnTo>
                      <a:pt x="428" y="199"/>
                    </a:lnTo>
                    <a:lnTo>
                      <a:pt x="432" y="209"/>
                    </a:lnTo>
                    <a:lnTo>
                      <a:pt x="439" y="189"/>
                    </a:lnTo>
                    <a:lnTo>
                      <a:pt x="428" y="168"/>
                    </a:lnTo>
                    <a:lnTo>
                      <a:pt x="460" y="161"/>
                    </a:lnTo>
                    <a:lnTo>
                      <a:pt x="462" y="150"/>
                    </a:lnTo>
                    <a:lnTo>
                      <a:pt x="468" y="132"/>
                    </a:lnTo>
                    <a:lnTo>
                      <a:pt x="498" y="134"/>
                    </a:lnTo>
                    <a:lnTo>
                      <a:pt x="504" y="113"/>
                    </a:lnTo>
                  </a:path>
                </a:pathLst>
              </a:custGeom>
              <a:grpFill/>
              <a:ln w="9525" cap="rnd">
                <a:solidFill>
                  <a:srgbClr val="C6C6C6"/>
                </a:solidFill>
                <a:round/>
                <a:headEnd/>
                <a:tailEnd/>
              </a:ln>
            </p:spPr>
            <p:txBody>
              <a:bodyPr lIns="100584" tIns="50292" rIns="100584" bIns="50292"/>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noFill/>
                  <a:effectLst/>
                  <a:uLnTx/>
                  <a:uFillTx/>
                  <a:latin typeface="Times New Roman"/>
                  <a:ea typeface="ＭＳ Ｐゴシック" charset="0"/>
                </a:endParaRPr>
              </a:p>
            </p:txBody>
          </p:sp>
          <p:sp>
            <p:nvSpPr>
              <p:cNvPr id="231" name="Freeform 227">
                <a:extLst>
                  <a:ext uri="{FF2B5EF4-FFF2-40B4-BE49-F238E27FC236}">
                    <a16:creationId xmlns:a16="http://schemas.microsoft.com/office/drawing/2014/main" id="{33ED154E-8AF0-AD2D-BE0B-F3A94ADABC4B}"/>
                  </a:ext>
                </a:extLst>
              </p:cNvPr>
              <p:cNvSpPr>
                <a:spLocks/>
              </p:cNvSpPr>
              <p:nvPr/>
            </p:nvSpPr>
            <p:spPr bwMode="gray">
              <a:xfrm>
                <a:off x="6293594" y="3430473"/>
                <a:ext cx="317232" cy="217054"/>
              </a:xfrm>
              <a:custGeom>
                <a:avLst/>
                <a:gdLst>
                  <a:gd name="T0" fmla="*/ 2147483647 w 225"/>
                  <a:gd name="T1" fmla="*/ 2147483647 h 136"/>
                  <a:gd name="T2" fmla="*/ 2147483647 w 225"/>
                  <a:gd name="T3" fmla="*/ 2147483647 h 136"/>
                  <a:gd name="T4" fmla="*/ 2147483647 w 225"/>
                  <a:gd name="T5" fmla="*/ 2147483647 h 136"/>
                  <a:gd name="T6" fmla="*/ 2147483647 w 225"/>
                  <a:gd name="T7" fmla="*/ 2147483647 h 136"/>
                  <a:gd name="T8" fmla="*/ 2147483647 w 225"/>
                  <a:gd name="T9" fmla="*/ 2147483647 h 136"/>
                  <a:gd name="T10" fmla="*/ 2147483647 w 225"/>
                  <a:gd name="T11" fmla="*/ 2147483647 h 136"/>
                  <a:gd name="T12" fmla="*/ 2147483647 w 225"/>
                  <a:gd name="T13" fmla="*/ 2147483647 h 136"/>
                  <a:gd name="T14" fmla="*/ 2147483647 w 225"/>
                  <a:gd name="T15" fmla="*/ 2147483647 h 136"/>
                  <a:gd name="T16" fmla="*/ 2147483647 w 225"/>
                  <a:gd name="T17" fmla="*/ 2147483647 h 136"/>
                  <a:gd name="T18" fmla="*/ 2147483647 w 225"/>
                  <a:gd name="T19" fmla="*/ 2147483647 h 136"/>
                  <a:gd name="T20" fmla="*/ 2147483647 w 225"/>
                  <a:gd name="T21" fmla="*/ 2147483647 h 136"/>
                  <a:gd name="T22" fmla="*/ 2147483647 w 225"/>
                  <a:gd name="T23" fmla="*/ 2147483647 h 136"/>
                  <a:gd name="T24" fmla="*/ 2147483647 w 225"/>
                  <a:gd name="T25" fmla="*/ 2147483647 h 136"/>
                  <a:gd name="T26" fmla="*/ 2147483647 w 225"/>
                  <a:gd name="T27" fmla="*/ 2147483647 h 136"/>
                  <a:gd name="T28" fmla="*/ 2147483647 w 225"/>
                  <a:gd name="T29" fmla="*/ 2147483647 h 136"/>
                  <a:gd name="T30" fmla="*/ 2147483647 w 225"/>
                  <a:gd name="T31" fmla="*/ 2147483647 h 136"/>
                  <a:gd name="T32" fmla="*/ 2147483647 w 225"/>
                  <a:gd name="T33" fmla="*/ 2147483647 h 136"/>
                  <a:gd name="T34" fmla="*/ 2147483647 w 225"/>
                  <a:gd name="T35" fmla="*/ 2147483647 h 136"/>
                  <a:gd name="T36" fmla="*/ 2147483647 w 225"/>
                  <a:gd name="T37" fmla="*/ 2147483647 h 136"/>
                  <a:gd name="T38" fmla="*/ 2147483647 w 225"/>
                  <a:gd name="T39" fmla="*/ 2147483647 h 136"/>
                  <a:gd name="T40" fmla="*/ 2147483647 w 225"/>
                  <a:gd name="T41" fmla="*/ 2147483647 h 136"/>
                  <a:gd name="T42" fmla="*/ 2147483647 w 225"/>
                  <a:gd name="T43" fmla="*/ 2147483647 h 136"/>
                  <a:gd name="T44" fmla="*/ 2147483647 w 225"/>
                  <a:gd name="T45" fmla="*/ 2147483647 h 136"/>
                  <a:gd name="T46" fmla="*/ 2147483647 w 225"/>
                  <a:gd name="T47" fmla="*/ 2147483647 h 136"/>
                  <a:gd name="T48" fmla="*/ 2147483647 w 225"/>
                  <a:gd name="T49" fmla="*/ 2147483647 h 136"/>
                  <a:gd name="T50" fmla="*/ 2147483647 w 225"/>
                  <a:gd name="T51" fmla="*/ 2147483647 h 136"/>
                  <a:gd name="T52" fmla="*/ 2147483647 w 225"/>
                  <a:gd name="T53" fmla="*/ 2147483647 h 136"/>
                  <a:gd name="T54" fmla="*/ 2147483647 w 225"/>
                  <a:gd name="T55" fmla="*/ 2147483647 h 136"/>
                  <a:gd name="T56" fmla="*/ 2147483647 w 225"/>
                  <a:gd name="T57" fmla="*/ 2147483647 h 136"/>
                  <a:gd name="T58" fmla="*/ 2147483647 w 225"/>
                  <a:gd name="T59" fmla="*/ 2147483647 h 136"/>
                  <a:gd name="T60" fmla="*/ 2147483647 w 225"/>
                  <a:gd name="T61" fmla="*/ 2147483647 h 136"/>
                  <a:gd name="T62" fmla="*/ 2147483647 w 225"/>
                  <a:gd name="T63" fmla="*/ 2147483647 h 136"/>
                  <a:gd name="T64" fmla="*/ 2147483647 w 225"/>
                  <a:gd name="T65" fmla="*/ 2147483647 h 136"/>
                  <a:gd name="T66" fmla="*/ 2147483647 w 225"/>
                  <a:gd name="T67" fmla="*/ 0 h 136"/>
                  <a:gd name="T68" fmla="*/ 2147483647 w 225"/>
                  <a:gd name="T69" fmla="*/ 2147483647 h 1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25"/>
                  <a:gd name="T106" fmla="*/ 0 h 136"/>
                  <a:gd name="T107" fmla="*/ 225 w 225"/>
                  <a:gd name="T108" fmla="*/ 136 h 1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25" h="136">
                    <a:moveTo>
                      <a:pt x="16" y="61"/>
                    </a:moveTo>
                    <a:lnTo>
                      <a:pt x="22" y="59"/>
                    </a:lnTo>
                    <a:lnTo>
                      <a:pt x="23" y="54"/>
                    </a:lnTo>
                    <a:lnTo>
                      <a:pt x="26" y="50"/>
                    </a:lnTo>
                    <a:lnTo>
                      <a:pt x="31" y="52"/>
                    </a:lnTo>
                    <a:lnTo>
                      <a:pt x="30" y="45"/>
                    </a:lnTo>
                    <a:lnTo>
                      <a:pt x="36" y="44"/>
                    </a:lnTo>
                    <a:lnTo>
                      <a:pt x="40" y="47"/>
                    </a:lnTo>
                    <a:lnTo>
                      <a:pt x="45" y="47"/>
                    </a:lnTo>
                    <a:lnTo>
                      <a:pt x="51" y="50"/>
                    </a:lnTo>
                    <a:lnTo>
                      <a:pt x="54" y="52"/>
                    </a:lnTo>
                    <a:lnTo>
                      <a:pt x="54" y="53"/>
                    </a:lnTo>
                    <a:lnTo>
                      <a:pt x="54" y="58"/>
                    </a:lnTo>
                    <a:lnTo>
                      <a:pt x="61" y="59"/>
                    </a:lnTo>
                    <a:lnTo>
                      <a:pt x="61" y="66"/>
                    </a:lnTo>
                    <a:lnTo>
                      <a:pt x="66" y="75"/>
                    </a:lnTo>
                    <a:lnTo>
                      <a:pt x="72" y="77"/>
                    </a:lnTo>
                    <a:lnTo>
                      <a:pt x="74" y="73"/>
                    </a:lnTo>
                    <a:lnTo>
                      <a:pt x="81" y="71"/>
                    </a:lnTo>
                    <a:lnTo>
                      <a:pt x="87" y="75"/>
                    </a:lnTo>
                    <a:lnTo>
                      <a:pt x="94" y="83"/>
                    </a:lnTo>
                    <a:lnTo>
                      <a:pt x="105" y="94"/>
                    </a:lnTo>
                    <a:lnTo>
                      <a:pt x="123" y="97"/>
                    </a:lnTo>
                    <a:lnTo>
                      <a:pt x="123" y="104"/>
                    </a:lnTo>
                    <a:lnTo>
                      <a:pt x="135" y="109"/>
                    </a:lnTo>
                    <a:lnTo>
                      <a:pt x="141" y="115"/>
                    </a:lnTo>
                    <a:lnTo>
                      <a:pt x="139" y="133"/>
                    </a:lnTo>
                    <a:lnTo>
                      <a:pt x="148" y="135"/>
                    </a:lnTo>
                    <a:lnTo>
                      <a:pt x="155" y="125"/>
                    </a:lnTo>
                    <a:lnTo>
                      <a:pt x="159" y="119"/>
                    </a:lnTo>
                    <a:lnTo>
                      <a:pt x="163" y="114"/>
                    </a:lnTo>
                    <a:lnTo>
                      <a:pt x="161" y="106"/>
                    </a:lnTo>
                    <a:lnTo>
                      <a:pt x="153" y="102"/>
                    </a:lnTo>
                    <a:lnTo>
                      <a:pt x="155" y="85"/>
                    </a:lnTo>
                    <a:lnTo>
                      <a:pt x="163" y="79"/>
                    </a:lnTo>
                    <a:lnTo>
                      <a:pt x="169" y="81"/>
                    </a:lnTo>
                    <a:lnTo>
                      <a:pt x="186" y="78"/>
                    </a:lnTo>
                    <a:lnTo>
                      <a:pt x="188" y="84"/>
                    </a:lnTo>
                    <a:lnTo>
                      <a:pt x="198" y="84"/>
                    </a:lnTo>
                    <a:lnTo>
                      <a:pt x="218" y="83"/>
                    </a:lnTo>
                    <a:lnTo>
                      <a:pt x="224" y="75"/>
                    </a:lnTo>
                    <a:lnTo>
                      <a:pt x="218" y="72"/>
                    </a:lnTo>
                    <a:lnTo>
                      <a:pt x="207" y="72"/>
                    </a:lnTo>
                    <a:lnTo>
                      <a:pt x="183" y="72"/>
                    </a:lnTo>
                    <a:lnTo>
                      <a:pt x="174" y="72"/>
                    </a:lnTo>
                    <a:lnTo>
                      <a:pt x="164" y="69"/>
                    </a:lnTo>
                    <a:lnTo>
                      <a:pt x="149" y="77"/>
                    </a:lnTo>
                    <a:lnTo>
                      <a:pt x="148" y="75"/>
                    </a:lnTo>
                    <a:lnTo>
                      <a:pt x="145" y="72"/>
                    </a:lnTo>
                    <a:lnTo>
                      <a:pt x="136" y="73"/>
                    </a:lnTo>
                    <a:lnTo>
                      <a:pt x="130" y="77"/>
                    </a:lnTo>
                    <a:lnTo>
                      <a:pt x="128" y="75"/>
                    </a:lnTo>
                    <a:lnTo>
                      <a:pt x="127" y="72"/>
                    </a:lnTo>
                    <a:lnTo>
                      <a:pt x="117" y="69"/>
                    </a:lnTo>
                    <a:lnTo>
                      <a:pt x="116" y="68"/>
                    </a:lnTo>
                    <a:lnTo>
                      <a:pt x="117" y="65"/>
                    </a:lnTo>
                    <a:lnTo>
                      <a:pt x="121" y="61"/>
                    </a:lnTo>
                    <a:lnTo>
                      <a:pt x="116" y="49"/>
                    </a:lnTo>
                    <a:lnTo>
                      <a:pt x="106" y="31"/>
                    </a:lnTo>
                    <a:lnTo>
                      <a:pt x="78" y="37"/>
                    </a:lnTo>
                    <a:lnTo>
                      <a:pt x="74" y="31"/>
                    </a:lnTo>
                    <a:lnTo>
                      <a:pt x="63" y="26"/>
                    </a:lnTo>
                    <a:lnTo>
                      <a:pt x="51" y="33"/>
                    </a:lnTo>
                    <a:lnTo>
                      <a:pt x="40" y="31"/>
                    </a:lnTo>
                    <a:lnTo>
                      <a:pt x="28" y="23"/>
                    </a:lnTo>
                    <a:lnTo>
                      <a:pt x="26" y="13"/>
                    </a:lnTo>
                    <a:lnTo>
                      <a:pt x="27" y="6"/>
                    </a:lnTo>
                    <a:lnTo>
                      <a:pt x="26" y="0"/>
                    </a:lnTo>
                    <a:lnTo>
                      <a:pt x="0" y="13"/>
                    </a:lnTo>
                    <a:lnTo>
                      <a:pt x="16" y="61"/>
                    </a:lnTo>
                  </a:path>
                </a:pathLst>
              </a:custGeom>
              <a:grpFill/>
              <a:ln w="9525" cap="rnd">
                <a:solidFill>
                  <a:srgbClr val="C6C6C6"/>
                </a:solidFill>
                <a:round/>
                <a:headEnd/>
                <a:tailEnd/>
              </a:ln>
            </p:spPr>
            <p:txBody>
              <a:bodyPr lIns="100584" tIns="50292" rIns="100584" bIns="50292"/>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noFill/>
                  <a:effectLst/>
                  <a:uLnTx/>
                  <a:uFillTx/>
                  <a:latin typeface="Times New Roman"/>
                  <a:ea typeface="ＭＳ Ｐゴシック" charset="0"/>
                </a:endParaRPr>
              </a:p>
            </p:txBody>
          </p:sp>
          <p:sp>
            <p:nvSpPr>
              <p:cNvPr id="232" name="Freeform 228">
                <a:extLst>
                  <a:ext uri="{FF2B5EF4-FFF2-40B4-BE49-F238E27FC236}">
                    <a16:creationId xmlns:a16="http://schemas.microsoft.com/office/drawing/2014/main" id="{A485D506-9F15-9EDB-8E49-10B33F2D68B1}"/>
                  </a:ext>
                </a:extLst>
              </p:cNvPr>
              <p:cNvSpPr>
                <a:spLocks/>
              </p:cNvSpPr>
              <p:nvPr/>
            </p:nvSpPr>
            <p:spPr bwMode="gray">
              <a:xfrm>
                <a:off x="6254636" y="3500598"/>
                <a:ext cx="241541" cy="191452"/>
              </a:xfrm>
              <a:custGeom>
                <a:avLst/>
                <a:gdLst>
                  <a:gd name="T0" fmla="*/ 0 w 175"/>
                  <a:gd name="T1" fmla="*/ 2147483647 h 120"/>
                  <a:gd name="T2" fmla="*/ 0 w 175"/>
                  <a:gd name="T3" fmla="*/ 2147483647 h 120"/>
                  <a:gd name="T4" fmla="*/ 2147483647 w 175"/>
                  <a:gd name="T5" fmla="*/ 2147483647 h 120"/>
                  <a:gd name="T6" fmla="*/ 2147483647 w 175"/>
                  <a:gd name="T7" fmla="*/ 2147483647 h 120"/>
                  <a:gd name="T8" fmla="*/ 2147483647 w 175"/>
                  <a:gd name="T9" fmla="*/ 2147483647 h 120"/>
                  <a:gd name="T10" fmla="*/ 2147483647 w 175"/>
                  <a:gd name="T11" fmla="*/ 2147483647 h 120"/>
                  <a:gd name="T12" fmla="*/ 0 w 175"/>
                  <a:gd name="T13" fmla="*/ 2147483647 h 120"/>
                  <a:gd name="T14" fmla="*/ 2147483647 w 175"/>
                  <a:gd name="T15" fmla="*/ 2147483647 h 120"/>
                  <a:gd name="T16" fmla="*/ 2147483647 w 175"/>
                  <a:gd name="T17" fmla="*/ 2147483647 h 120"/>
                  <a:gd name="T18" fmla="*/ 2147483647 w 175"/>
                  <a:gd name="T19" fmla="*/ 2147483647 h 120"/>
                  <a:gd name="T20" fmla="*/ 2147483647 w 175"/>
                  <a:gd name="T21" fmla="*/ 2147483647 h 120"/>
                  <a:gd name="T22" fmla="*/ 2147483647 w 175"/>
                  <a:gd name="T23" fmla="*/ 2147483647 h 120"/>
                  <a:gd name="T24" fmla="*/ 2147483647 w 175"/>
                  <a:gd name="T25" fmla="*/ 2147483647 h 120"/>
                  <a:gd name="T26" fmla="*/ 2147483647 w 175"/>
                  <a:gd name="T27" fmla="*/ 2147483647 h 120"/>
                  <a:gd name="T28" fmla="*/ 2147483647 w 175"/>
                  <a:gd name="T29" fmla="*/ 2147483647 h 120"/>
                  <a:gd name="T30" fmla="*/ 2147483647 w 175"/>
                  <a:gd name="T31" fmla="*/ 2147483647 h 120"/>
                  <a:gd name="T32" fmla="*/ 2147483647 w 175"/>
                  <a:gd name="T33" fmla="*/ 2147483647 h 120"/>
                  <a:gd name="T34" fmla="*/ 2147483647 w 175"/>
                  <a:gd name="T35" fmla="*/ 2147483647 h 120"/>
                  <a:gd name="T36" fmla="*/ 2147483647 w 175"/>
                  <a:gd name="T37" fmla="*/ 2147483647 h 120"/>
                  <a:gd name="T38" fmla="*/ 2147483647 w 175"/>
                  <a:gd name="T39" fmla="*/ 2147483647 h 120"/>
                  <a:gd name="T40" fmla="*/ 2147483647 w 175"/>
                  <a:gd name="T41" fmla="*/ 2147483647 h 120"/>
                  <a:gd name="T42" fmla="*/ 2147483647 w 175"/>
                  <a:gd name="T43" fmla="*/ 2147483647 h 120"/>
                  <a:gd name="T44" fmla="*/ 2147483647 w 175"/>
                  <a:gd name="T45" fmla="*/ 2147483647 h 120"/>
                  <a:gd name="T46" fmla="*/ 2147483647 w 175"/>
                  <a:gd name="T47" fmla="*/ 2147483647 h 120"/>
                  <a:gd name="T48" fmla="*/ 2147483647 w 175"/>
                  <a:gd name="T49" fmla="*/ 2147483647 h 120"/>
                  <a:gd name="T50" fmla="*/ 2147483647 w 175"/>
                  <a:gd name="T51" fmla="*/ 2147483647 h 120"/>
                  <a:gd name="T52" fmla="*/ 2147483647 w 175"/>
                  <a:gd name="T53" fmla="*/ 2147483647 h 120"/>
                  <a:gd name="T54" fmla="*/ 2147483647 w 175"/>
                  <a:gd name="T55" fmla="*/ 2147483647 h 120"/>
                  <a:gd name="T56" fmla="*/ 2147483647 w 175"/>
                  <a:gd name="T57" fmla="*/ 2147483647 h 120"/>
                  <a:gd name="T58" fmla="*/ 2147483647 w 175"/>
                  <a:gd name="T59" fmla="*/ 2147483647 h 120"/>
                  <a:gd name="T60" fmla="*/ 2147483647 w 175"/>
                  <a:gd name="T61" fmla="*/ 2147483647 h 120"/>
                  <a:gd name="T62" fmla="*/ 2147483647 w 175"/>
                  <a:gd name="T63" fmla="*/ 2147483647 h 120"/>
                  <a:gd name="T64" fmla="*/ 2147483647 w 175"/>
                  <a:gd name="T65" fmla="*/ 2147483647 h 120"/>
                  <a:gd name="T66" fmla="*/ 2147483647 w 175"/>
                  <a:gd name="T67" fmla="*/ 2147483647 h 120"/>
                  <a:gd name="T68" fmla="*/ 2147483647 w 175"/>
                  <a:gd name="T69" fmla="*/ 2147483647 h 120"/>
                  <a:gd name="T70" fmla="*/ 2147483647 w 175"/>
                  <a:gd name="T71" fmla="*/ 2147483647 h 120"/>
                  <a:gd name="T72" fmla="*/ 2147483647 w 175"/>
                  <a:gd name="T73" fmla="*/ 2147483647 h 120"/>
                  <a:gd name="T74" fmla="*/ 2147483647 w 175"/>
                  <a:gd name="T75" fmla="*/ 2147483647 h 120"/>
                  <a:gd name="T76" fmla="*/ 2147483647 w 175"/>
                  <a:gd name="T77" fmla="*/ 2147483647 h 120"/>
                  <a:gd name="T78" fmla="*/ 2147483647 w 175"/>
                  <a:gd name="T79" fmla="*/ 0 h 120"/>
                  <a:gd name="T80" fmla="*/ 2147483647 w 175"/>
                  <a:gd name="T81" fmla="*/ 2147483647 h 120"/>
                  <a:gd name="T82" fmla="*/ 2147483647 w 175"/>
                  <a:gd name="T83" fmla="*/ 2147483647 h 120"/>
                  <a:gd name="T84" fmla="*/ 2147483647 w 175"/>
                  <a:gd name="T85" fmla="*/ 2147483647 h 120"/>
                  <a:gd name="T86" fmla="*/ 2147483647 w 175"/>
                  <a:gd name="T87" fmla="*/ 2147483647 h 120"/>
                  <a:gd name="T88" fmla="*/ 2147483647 w 175"/>
                  <a:gd name="T89" fmla="*/ 2147483647 h 120"/>
                  <a:gd name="T90" fmla="*/ 2147483647 w 175"/>
                  <a:gd name="T91" fmla="*/ 2147483647 h 120"/>
                  <a:gd name="T92" fmla="*/ 2147483647 w 175"/>
                  <a:gd name="T93" fmla="*/ 2147483647 h 120"/>
                  <a:gd name="T94" fmla="*/ 2147483647 w 175"/>
                  <a:gd name="T95" fmla="*/ 2147483647 h 120"/>
                  <a:gd name="T96" fmla="*/ 2147483647 w 175"/>
                  <a:gd name="T97" fmla="*/ 2147483647 h 120"/>
                  <a:gd name="T98" fmla="*/ 2147483647 w 175"/>
                  <a:gd name="T99" fmla="*/ 2147483647 h 120"/>
                  <a:gd name="T100" fmla="*/ 0 w 175"/>
                  <a:gd name="T101" fmla="*/ 2147483647 h 12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75"/>
                  <a:gd name="T154" fmla="*/ 0 h 120"/>
                  <a:gd name="T155" fmla="*/ 175 w 175"/>
                  <a:gd name="T156" fmla="*/ 120 h 12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75" h="120">
                    <a:moveTo>
                      <a:pt x="0" y="17"/>
                    </a:moveTo>
                    <a:lnTo>
                      <a:pt x="0" y="31"/>
                    </a:lnTo>
                    <a:lnTo>
                      <a:pt x="10" y="22"/>
                    </a:lnTo>
                    <a:lnTo>
                      <a:pt x="23" y="35"/>
                    </a:lnTo>
                    <a:lnTo>
                      <a:pt x="17" y="41"/>
                    </a:lnTo>
                    <a:lnTo>
                      <a:pt x="2" y="35"/>
                    </a:lnTo>
                    <a:lnTo>
                      <a:pt x="0" y="45"/>
                    </a:lnTo>
                    <a:lnTo>
                      <a:pt x="2" y="52"/>
                    </a:lnTo>
                    <a:lnTo>
                      <a:pt x="10" y="53"/>
                    </a:lnTo>
                    <a:lnTo>
                      <a:pt x="5" y="59"/>
                    </a:lnTo>
                    <a:lnTo>
                      <a:pt x="14" y="64"/>
                    </a:lnTo>
                    <a:lnTo>
                      <a:pt x="14" y="86"/>
                    </a:lnTo>
                    <a:lnTo>
                      <a:pt x="37" y="80"/>
                    </a:lnTo>
                    <a:lnTo>
                      <a:pt x="50" y="74"/>
                    </a:lnTo>
                    <a:lnTo>
                      <a:pt x="81" y="88"/>
                    </a:lnTo>
                    <a:lnTo>
                      <a:pt x="100" y="96"/>
                    </a:lnTo>
                    <a:lnTo>
                      <a:pt x="104" y="99"/>
                    </a:lnTo>
                    <a:lnTo>
                      <a:pt x="106" y="111"/>
                    </a:lnTo>
                    <a:lnTo>
                      <a:pt x="124" y="119"/>
                    </a:lnTo>
                    <a:lnTo>
                      <a:pt x="150" y="90"/>
                    </a:lnTo>
                    <a:lnTo>
                      <a:pt x="169" y="90"/>
                    </a:lnTo>
                    <a:lnTo>
                      <a:pt x="171" y="77"/>
                    </a:lnTo>
                    <a:lnTo>
                      <a:pt x="174" y="72"/>
                    </a:lnTo>
                    <a:lnTo>
                      <a:pt x="167" y="65"/>
                    </a:lnTo>
                    <a:lnTo>
                      <a:pt x="154" y="60"/>
                    </a:lnTo>
                    <a:lnTo>
                      <a:pt x="154" y="53"/>
                    </a:lnTo>
                    <a:lnTo>
                      <a:pt x="135" y="50"/>
                    </a:lnTo>
                    <a:lnTo>
                      <a:pt x="124" y="40"/>
                    </a:lnTo>
                    <a:lnTo>
                      <a:pt x="119" y="33"/>
                    </a:lnTo>
                    <a:lnTo>
                      <a:pt x="111" y="26"/>
                    </a:lnTo>
                    <a:lnTo>
                      <a:pt x="106" y="29"/>
                    </a:lnTo>
                    <a:lnTo>
                      <a:pt x="101" y="33"/>
                    </a:lnTo>
                    <a:lnTo>
                      <a:pt x="96" y="31"/>
                    </a:lnTo>
                    <a:lnTo>
                      <a:pt x="92" y="22"/>
                    </a:lnTo>
                    <a:lnTo>
                      <a:pt x="92" y="17"/>
                    </a:lnTo>
                    <a:lnTo>
                      <a:pt x="84" y="15"/>
                    </a:lnTo>
                    <a:lnTo>
                      <a:pt x="82" y="8"/>
                    </a:lnTo>
                    <a:lnTo>
                      <a:pt x="75" y="3"/>
                    </a:lnTo>
                    <a:lnTo>
                      <a:pt x="69" y="3"/>
                    </a:lnTo>
                    <a:lnTo>
                      <a:pt x="66" y="0"/>
                    </a:lnTo>
                    <a:lnTo>
                      <a:pt x="59" y="1"/>
                    </a:lnTo>
                    <a:lnTo>
                      <a:pt x="61" y="8"/>
                    </a:lnTo>
                    <a:lnTo>
                      <a:pt x="58" y="6"/>
                    </a:lnTo>
                    <a:lnTo>
                      <a:pt x="54" y="6"/>
                    </a:lnTo>
                    <a:lnTo>
                      <a:pt x="50" y="17"/>
                    </a:lnTo>
                    <a:lnTo>
                      <a:pt x="43" y="17"/>
                    </a:lnTo>
                    <a:lnTo>
                      <a:pt x="37" y="15"/>
                    </a:lnTo>
                    <a:lnTo>
                      <a:pt x="31" y="21"/>
                    </a:lnTo>
                    <a:lnTo>
                      <a:pt x="26" y="17"/>
                    </a:lnTo>
                    <a:lnTo>
                      <a:pt x="18" y="11"/>
                    </a:lnTo>
                    <a:lnTo>
                      <a:pt x="0" y="17"/>
                    </a:lnTo>
                  </a:path>
                </a:pathLst>
              </a:custGeom>
              <a:grpFill/>
              <a:ln w="9525" cap="rnd">
                <a:solidFill>
                  <a:srgbClr val="C6C6C6"/>
                </a:solidFill>
                <a:round/>
                <a:headEnd/>
                <a:tailEnd/>
              </a:ln>
            </p:spPr>
            <p:txBody>
              <a:bodyPr lIns="100584" tIns="50292" rIns="100584" bIns="50292"/>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noFill/>
                  <a:effectLst/>
                  <a:uLnTx/>
                  <a:uFillTx/>
                  <a:latin typeface="Times New Roman"/>
                  <a:ea typeface="ＭＳ Ｐゴシック" charset="0"/>
                </a:endParaRPr>
              </a:p>
            </p:txBody>
          </p:sp>
          <p:sp>
            <p:nvSpPr>
              <p:cNvPr id="233" name="Freeform 229">
                <a:extLst>
                  <a:ext uri="{FF2B5EF4-FFF2-40B4-BE49-F238E27FC236}">
                    <a16:creationId xmlns:a16="http://schemas.microsoft.com/office/drawing/2014/main" id="{05F5BEF1-9104-5A8A-1E72-16D7E2ACD98F}"/>
                  </a:ext>
                </a:extLst>
              </p:cNvPr>
              <p:cNvSpPr>
                <a:spLocks/>
              </p:cNvSpPr>
              <p:nvPr/>
            </p:nvSpPr>
            <p:spPr bwMode="gray">
              <a:xfrm>
                <a:off x="6521779" y="3497259"/>
                <a:ext cx="202583" cy="97953"/>
              </a:xfrm>
              <a:custGeom>
                <a:avLst/>
                <a:gdLst>
                  <a:gd name="T0" fmla="*/ 2147483647 w 145"/>
                  <a:gd name="T1" fmla="*/ 2147483647 h 62"/>
                  <a:gd name="T2" fmla="*/ 2147483647 w 145"/>
                  <a:gd name="T3" fmla="*/ 2147483647 h 62"/>
                  <a:gd name="T4" fmla="*/ 2147483647 w 145"/>
                  <a:gd name="T5" fmla="*/ 2147483647 h 62"/>
                  <a:gd name="T6" fmla="*/ 0 w 145"/>
                  <a:gd name="T7" fmla="*/ 2147483647 h 62"/>
                  <a:gd name="T8" fmla="*/ 2147483647 w 145"/>
                  <a:gd name="T9" fmla="*/ 2147483647 h 62"/>
                  <a:gd name="T10" fmla="*/ 2147483647 w 145"/>
                  <a:gd name="T11" fmla="*/ 2147483647 h 62"/>
                  <a:gd name="T12" fmla="*/ 2147483647 w 145"/>
                  <a:gd name="T13" fmla="*/ 2147483647 h 62"/>
                  <a:gd name="T14" fmla="*/ 2147483647 w 145"/>
                  <a:gd name="T15" fmla="*/ 2147483647 h 62"/>
                  <a:gd name="T16" fmla="*/ 2147483647 w 145"/>
                  <a:gd name="T17" fmla="*/ 2147483647 h 62"/>
                  <a:gd name="T18" fmla="*/ 2147483647 w 145"/>
                  <a:gd name="T19" fmla="*/ 2147483647 h 62"/>
                  <a:gd name="T20" fmla="*/ 2147483647 w 145"/>
                  <a:gd name="T21" fmla="*/ 2147483647 h 62"/>
                  <a:gd name="T22" fmla="*/ 2147483647 w 145"/>
                  <a:gd name="T23" fmla="*/ 2147483647 h 62"/>
                  <a:gd name="T24" fmla="*/ 2147483647 w 145"/>
                  <a:gd name="T25" fmla="*/ 2147483647 h 62"/>
                  <a:gd name="T26" fmla="*/ 2147483647 w 145"/>
                  <a:gd name="T27" fmla="*/ 2147483647 h 62"/>
                  <a:gd name="T28" fmla="*/ 2147483647 w 145"/>
                  <a:gd name="T29" fmla="*/ 2147483647 h 62"/>
                  <a:gd name="T30" fmla="*/ 2147483647 w 145"/>
                  <a:gd name="T31" fmla="*/ 2147483647 h 62"/>
                  <a:gd name="T32" fmla="*/ 2147483647 w 145"/>
                  <a:gd name="T33" fmla="*/ 2147483647 h 62"/>
                  <a:gd name="T34" fmla="*/ 2147483647 w 145"/>
                  <a:gd name="T35" fmla="*/ 2147483647 h 62"/>
                  <a:gd name="T36" fmla="*/ 2147483647 w 145"/>
                  <a:gd name="T37" fmla="*/ 2147483647 h 62"/>
                  <a:gd name="T38" fmla="*/ 2147483647 w 145"/>
                  <a:gd name="T39" fmla="*/ 2147483647 h 62"/>
                  <a:gd name="T40" fmla="*/ 2147483647 w 145"/>
                  <a:gd name="T41" fmla="*/ 2147483647 h 62"/>
                  <a:gd name="T42" fmla="*/ 2147483647 w 145"/>
                  <a:gd name="T43" fmla="*/ 0 h 62"/>
                  <a:gd name="T44" fmla="*/ 2147483647 w 145"/>
                  <a:gd name="T45" fmla="*/ 0 h 62"/>
                  <a:gd name="T46" fmla="*/ 2147483647 w 145"/>
                  <a:gd name="T47" fmla="*/ 2147483647 h 62"/>
                  <a:gd name="T48" fmla="*/ 2147483647 w 145"/>
                  <a:gd name="T49" fmla="*/ 2147483647 h 62"/>
                  <a:gd name="T50" fmla="*/ 2147483647 w 145"/>
                  <a:gd name="T51" fmla="*/ 2147483647 h 62"/>
                  <a:gd name="T52" fmla="*/ 2147483647 w 145"/>
                  <a:gd name="T53" fmla="*/ 2147483647 h 62"/>
                  <a:gd name="T54" fmla="*/ 2147483647 w 145"/>
                  <a:gd name="T55" fmla="*/ 2147483647 h 62"/>
                  <a:gd name="T56" fmla="*/ 2147483647 w 145"/>
                  <a:gd name="T57" fmla="*/ 2147483647 h 62"/>
                  <a:gd name="T58" fmla="*/ 2147483647 w 145"/>
                  <a:gd name="T59" fmla="*/ 2147483647 h 62"/>
                  <a:gd name="T60" fmla="*/ 2147483647 w 145"/>
                  <a:gd name="T61" fmla="*/ 2147483647 h 62"/>
                  <a:gd name="T62" fmla="*/ 2147483647 w 145"/>
                  <a:gd name="T63" fmla="*/ 2147483647 h 62"/>
                  <a:gd name="T64" fmla="*/ 2147483647 w 145"/>
                  <a:gd name="T65" fmla="*/ 2147483647 h 62"/>
                  <a:gd name="T66" fmla="*/ 2147483647 w 145"/>
                  <a:gd name="T67" fmla="*/ 2147483647 h 62"/>
                  <a:gd name="T68" fmla="*/ 2147483647 w 145"/>
                  <a:gd name="T69" fmla="*/ 2147483647 h 62"/>
                  <a:gd name="T70" fmla="*/ 2147483647 w 145"/>
                  <a:gd name="T71" fmla="*/ 2147483647 h 62"/>
                  <a:gd name="T72" fmla="*/ 2147483647 w 145"/>
                  <a:gd name="T73" fmla="*/ 2147483647 h 62"/>
                  <a:gd name="T74" fmla="*/ 2147483647 w 145"/>
                  <a:gd name="T75" fmla="*/ 2147483647 h 62"/>
                  <a:gd name="T76" fmla="*/ 2147483647 w 145"/>
                  <a:gd name="T77" fmla="*/ 2147483647 h 62"/>
                  <a:gd name="T78" fmla="*/ 2147483647 w 145"/>
                  <a:gd name="T79" fmla="*/ 2147483647 h 62"/>
                  <a:gd name="T80" fmla="*/ 2147483647 w 145"/>
                  <a:gd name="T81" fmla="*/ 2147483647 h 62"/>
                  <a:gd name="T82" fmla="*/ 2147483647 w 145"/>
                  <a:gd name="T83" fmla="*/ 2147483647 h 6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45"/>
                  <a:gd name="T127" fmla="*/ 0 h 62"/>
                  <a:gd name="T128" fmla="*/ 145 w 145"/>
                  <a:gd name="T129" fmla="*/ 62 h 6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45" h="62">
                    <a:moveTo>
                      <a:pt x="35" y="43"/>
                    </a:moveTo>
                    <a:lnTo>
                      <a:pt x="25" y="43"/>
                    </a:lnTo>
                    <a:lnTo>
                      <a:pt x="4" y="45"/>
                    </a:lnTo>
                    <a:lnTo>
                      <a:pt x="0" y="52"/>
                    </a:lnTo>
                    <a:lnTo>
                      <a:pt x="4" y="55"/>
                    </a:lnTo>
                    <a:lnTo>
                      <a:pt x="9" y="57"/>
                    </a:lnTo>
                    <a:lnTo>
                      <a:pt x="38" y="55"/>
                    </a:lnTo>
                    <a:lnTo>
                      <a:pt x="57" y="55"/>
                    </a:lnTo>
                    <a:lnTo>
                      <a:pt x="66" y="61"/>
                    </a:lnTo>
                    <a:lnTo>
                      <a:pt x="69" y="53"/>
                    </a:lnTo>
                    <a:lnTo>
                      <a:pt x="77" y="52"/>
                    </a:lnTo>
                    <a:lnTo>
                      <a:pt x="87" y="49"/>
                    </a:lnTo>
                    <a:lnTo>
                      <a:pt x="98" y="47"/>
                    </a:lnTo>
                    <a:lnTo>
                      <a:pt x="117" y="38"/>
                    </a:lnTo>
                    <a:lnTo>
                      <a:pt x="137" y="27"/>
                    </a:lnTo>
                    <a:lnTo>
                      <a:pt x="144" y="22"/>
                    </a:lnTo>
                    <a:lnTo>
                      <a:pt x="140" y="14"/>
                    </a:lnTo>
                    <a:lnTo>
                      <a:pt x="132" y="14"/>
                    </a:lnTo>
                    <a:lnTo>
                      <a:pt x="121" y="9"/>
                    </a:lnTo>
                    <a:lnTo>
                      <a:pt x="113" y="5"/>
                    </a:lnTo>
                    <a:lnTo>
                      <a:pt x="87" y="4"/>
                    </a:lnTo>
                    <a:lnTo>
                      <a:pt x="59" y="0"/>
                    </a:lnTo>
                    <a:lnTo>
                      <a:pt x="51" y="0"/>
                    </a:lnTo>
                    <a:lnTo>
                      <a:pt x="54" y="5"/>
                    </a:lnTo>
                    <a:lnTo>
                      <a:pt x="58" y="11"/>
                    </a:lnTo>
                    <a:lnTo>
                      <a:pt x="49" y="11"/>
                    </a:lnTo>
                    <a:lnTo>
                      <a:pt x="47" y="9"/>
                    </a:lnTo>
                    <a:lnTo>
                      <a:pt x="37" y="7"/>
                    </a:lnTo>
                    <a:lnTo>
                      <a:pt x="24" y="9"/>
                    </a:lnTo>
                    <a:lnTo>
                      <a:pt x="28" y="11"/>
                    </a:lnTo>
                    <a:lnTo>
                      <a:pt x="30" y="16"/>
                    </a:lnTo>
                    <a:lnTo>
                      <a:pt x="26" y="20"/>
                    </a:lnTo>
                    <a:lnTo>
                      <a:pt x="26" y="26"/>
                    </a:lnTo>
                    <a:lnTo>
                      <a:pt x="31" y="30"/>
                    </a:lnTo>
                    <a:lnTo>
                      <a:pt x="49" y="30"/>
                    </a:lnTo>
                    <a:lnTo>
                      <a:pt x="55" y="30"/>
                    </a:lnTo>
                    <a:lnTo>
                      <a:pt x="60" y="34"/>
                    </a:lnTo>
                    <a:lnTo>
                      <a:pt x="55" y="41"/>
                    </a:lnTo>
                    <a:lnTo>
                      <a:pt x="49" y="41"/>
                    </a:lnTo>
                    <a:lnTo>
                      <a:pt x="43" y="41"/>
                    </a:lnTo>
                    <a:lnTo>
                      <a:pt x="39" y="41"/>
                    </a:lnTo>
                    <a:lnTo>
                      <a:pt x="35" y="43"/>
                    </a:lnTo>
                  </a:path>
                </a:pathLst>
              </a:custGeom>
              <a:grpFill/>
              <a:ln w="9525" cap="rnd">
                <a:solidFill>
                  <a:srgbClr val="C6C6C6"/>
                </a:solidFill>
                <a:round/>
                <a:headEnd/>
                <a:tailEnd/>
              </a:ln>
            </p:spPr>
            <p:txBody>
              <a:bodyPr lIns="100584" tIns="50292" rIns="100584" bIns="50292"/>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noFill/>
                  <a:effectLst/>
                  <a:uLnTx/>
                  <a:uFillTx/>
                  <a:latin typeface="Times New Roman"/>
                  <a:ea typeface="ＭＳ Ｐゴシック" charset="0"/>
                </a:endParaRPr>
              </a:p>
            </p:txBody>
          </p:sp>
          <p:sp>
            <p:nvSpPr>
              <p:cNvPr id="234" name="Freeform 230">
                <a:extLst>
                  <a:ext uri="{FF2B5EF4-FFF2-40B4-BE49-F238E27FC236}">
                    <a16:creationId xmlns:a16="http://schemas.microsoft.com/office/drawing/2014/main" id="{A3738767-20C8-4BAF-C0A0-DFAB0AB2DD78}"/>
                  </a:ext>
                </a:extLst>
              </p:cNvPr>
              <p:cNvSpPr>
                <a:spLocks/>
              </p:cNvSpPr>
              <p:nvPr/>
            </p:nvSpPr>
            <p:spPr bwMode="gray">
              <a:xfrm>
                <a:off x="6506195" y="3556252"/>
                <a:ext cx="130232" cy="103518"/>
              </a:xfrm>
              <a:custGeom>
                <a:avLst/>
                <a:gdLst>
                  <a:gd name="T0" fmla="*/ 0 w 92"/>
                  <a:gd name="T1" fmla="*/ 2147483647 h 65"/>
                  <a:gd name="T2" fmla="*/ 0 w 92"/>
                  <a:gd name="T3" fmla="*/ 2147483647 h 65"/>
                  <a:gd name="T4" fmla="*/ 2147483647 w 92"/>
                  <a:gd name="T5" fmla="*/ 2147483647 h 65"/>
                  <a:gd name="T6" fmla="*/ 2147483647 w 92"/>
                  <a:gd name="T7" fmla="*/ 2147483647 h 65"/>
                  <a:gd name="T8" fmla="*/ 2147483647 w 92"/>
                  <a:gd name="T9" fmla="*/ 2147483647 h 65"/>
                  <a:gd name="T10" fmla="*/ 2147483647 w 92"/>
                  <a:gd name="T11" fmla="*/ 2147483647 h 65"/>
                  <a:gd name="T12" fmla="*/ 2147483647 w 92"/>
                  <a:gd name="T13" fmla="*/ 2147483647 h 65"/>
                  <a:gd name="T14" fmla="*/ 2147483647 w 92"/>
                  <a:gd name="T15" fmla="*/ 2147483647 h 65"/>
                  <a:gd name="T16" fmla="*/ 2147483647 w 92"/>
                  <a:gd name="T17" fmla="*/ 2147483647 h 65"/>
                  <a:gd name="T18" fmla="*/ 2147483647 w 92"/>
                  <a:gd name="T19" fmla="*/ 2147483647 h 65"/>
                  <a:gd name="T20" fmla="*/ 2147483647 w 92"/>
                  <a:gd name="T21" fmla="*/ 2147483647 h 65"/>
                  <a:gd name="T22" fmla="*/ 2147483647 w 92"/>
                  <a:gd name="T23" fmla="*/ 2147483647 h 65"/>
                  <a:gd name="T24" fmla="*/ 2147483647 w 92"/>
                  <a:gd name="T25" fmla="*/ 2147483647 h 65"/>
                  <a:gd name="T26" fmla="*/ 2147483647 w 92"/>
                  <a:gd name="T27" fmla="*/ 2147483647 h 65"/>
                  <a:gd name="T28" fmla="*/ 2147483647 w 92"/>
                  <a:gd name="T29" fmla="*/ 2147483647 h 65"/>
                  <a:gd name="T30" fmla="*/ 2147483647 w 92"/>
                  <a:gd name="T31" fmla="*/ 2147483647 h 65"/>
                  <a:gd name="T32" fmla="*/ 2147483647 w 92"/>
                  <a:gd name="T33" fmla="*/ 2147483647 h 65"/>
                  <a:gd name="T34" fmla="*/ 2147483647 w 92"/>
                  <a:gd name="T35" fmla="*/ 2147483647 h 65"/>
                  <a:gd name="T36" fmla="*/ 2147483647 w 92"/>
                  <a:gd name="T37" fmla="*/ 2147483647 h 65"/>
                  <a:gd name="T38" fmla="*/ 2147483647 w 92"/>
                  <a:gd name="T39" fmla="*/ 2147483647 h 65"/>
                  <a:gd name="T40" fmla="*/ 2147483647 w 92"/>
                  <a:gd name="T41" fmla="*/ 2147483647 h 65"/>
                  <a:gd name="T42" fmla="*/ 2147483647 w 92"/>
                  <a:gd name="T43" fmla="*/ 2147483647 h 65"/>
                  <a:gd name="T44" fmla="*/ 2147483647 w 92"/>
                  <a:gd name="T45" fmla="*/ 2147483647 h 65"/>
                  <a:gd name="T46" fmla="*/ 2147483647 w 92"/>
                  <a:gd name="T47" fmla="*/ 2147483647 h 65"/>
                  <a:gd name="T48" fmla="*/ 2147483647 w 92"/>
                  <a:gd name="T49" fmla="*/ 0 h 65"/>
                  <a:gd name="T50" fmla="*/ 2147483647 w 92"/>
                  <a:gd name="T51" fmla="*/ 2147483647 h 65"/>
                  <a:gd name="T52" fmla="*/ 2147483647 w 92"/>
                  <a:gd name="T53" fmla="*/ 2147483647 h 65"/>
                  <a:gd name="T54" fmla="*/ 2147483647 w 92"/>
                  <a:gd name="T55" fmla="*/ 2147483647 h 65"/>
                  <a:gd name="T56" fmla="*/ 2147483647 w 92"/>
                  <a:gd name="T57" fmla="*/ 2147483647 h 65"/>
                  <a:gd name="T58" fmla="*/ 2147483647 w 92"/>
                  <a:gd name="T59" fmla="*/ 2147483647 h 65"/>
                  <a:gd name="T60" fmla="*/ 2147483647 w 92"/>
                  <a:gd name="T61" fmla="*/ 2147483647 h 65"/>
                  <a:gd name="T62" fmla="*/ 2147483647 w 92"/>
                  <a:gd name="T63" fmla="*/ 2147483647 h 65"/>
                  <a:gd name="T64" fmla="*/ 2147483647 w 92"/>
                  <a:gd name="T65" fmla="*/ 2147483647 h 65"/>
                  <a:gd name="T66" fmla="*/ 2147483647 w 92"/>
                  <a:gd name="T67" fmla="*/ 2147483647 h 65"/>
                  <a:gd name="T68" fmla="*/ 2147483647 w 92"/>
                  <a:gd name="T69" fmla="*/ 2147483647 h 65"/>
                  <a:gd name="T70" fmla="*/ 2147483647 w 92"/>
                  <a:gd name="T71" fmla="*/ 2147483647 h 65"/>
                  <a:gd name="T72" fmla="*/ 0 w 92"/>
                  <a:gd name="T73" fmla="*/ 2147483647 h 6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92"/>
                  <a:gd name="T112" fmla="*/ 0 h 65"/>
                  <a:gd name="T113" fmla="*/ 92 w 92"/>
                  <a:gd name="T114" fmla="*/ 65 h 6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92" h="65">
                    <a:moveTo>
                      <a:pt x="0" y="53"/>
                    </a:moveTo>
                    <a:lnTo>
                      <a:pt x="0" y="55"/>
                    </a:lnTo>
                    <a:lnTo>
                      <a:pt x="6" y="56"/>
                    </a:lnTo>
                    <a:lnTo>
                      <a:pt x="23" y="56"/>
                    </a:lnTo>
                    <a:lnTo>
                      <a:pt x="42" y="37"/>
                    </a:lnTo>
                    <a:lnTo>
                      <a:pt x="47" y="49"/>
                    </a:lnTo>
                    <a:lnTo>
                      <a:pt x="51" y="64"/>
                    </a:lnTo>
                    <a:lnTo>
                      <a:pt x="63" y="57"/>
                    </a:lnTo>
                    <a:lnTo>
                      <a:pt x="77" y="52"/>
                    </a:lnTo>
                    <a:lnTo>
                      <a:pt x="89" y="56"/>
                    </a:lnTo>
                    <a:lnTo>
                      <a:pt x="91" y="38"/>
                    </a:lnTo>
                    <a:lnTo>
                      <a:pt x="81" y="32"/>
                    </a:lnTo>
                    <a:lnTo>
                      <a:pt x="77" y="32"/>
                    </a:lnTo>
                    <a:lnTo>
                      <a:pt x="79" y="23"/>
                    </a:lnTo>
                    <a:lnTo>
                      <a:pt x="70" y="20"/>
                    </a:lnTo>
                    <a:lnTo>
                      <a:pt x="60" y="19"/>
                    </a:lnTo>
                    <a:lnTo>
                      <a:pt x="47" y="19"/>
                    </a:lnTo>
                    <a:lnTo>
                      <a:pt x="37" y="19"/>
                    </a:lnTo>
                    <a:lnTo>
                      <a:pt x="26" y="19"/>
                    </a:lnTo>
                    <a:lnTo>
                      <a:pt x="14" y="18"/>
                    </a:lnTo>
                    <a:lnTo>
                      <a:pt x="12" y="15"/>
                    </a:lnTo>
                    <a:lnTo>
                      <a:pt x="15" y="10"/>
                    </a:lnTo>
                    <a:lnTo>
                      <a:pt x="19" y="8"/>
                    </a:lnTo>
                    <a:lnTo>
                      <a:pt x="37" y="5"/>
                    </a:lnTo>
                    <a:lnTo>
                      <a:pt x="35" y="0"/>
                    </a:lnTo>
                    <a:lnTo>
                      <a:pt x="22" y="1"/>
                    </a:lnTo>
                    <a:lnTo>
                      <a:pt x="11" y="1"/>
                    </a:lnTo>
                    <a:lnTo>
                      <a:pt x="4" y="6"/>
                    </a:lnTo>
                    <a:lnTo>
                      <a:pt x="1" y="19"/>
                    </a:lnTo>
                    <a:lnTo>
                      <a:pt x="2" y="22"/>
                    </a:lnTo>
                    <a:lnTo>
                      <a:pt x="1" y="24"/>
                    </a:lnTo>
                    <a:lnTo>
                      <a:pt x="9" y="25"/>
                    </a:lnTo>
                    <a:lnTo>
                      <a:pt x="13" y="32"/>
                    </a:lnTo>
                    <a:lnTo>
                      <a:pt x="11" y="41"/>
                    </a:lnTo>
                    <a:lnTo>
                      <a:pt x="8" y="42"/>
                    </a:lnTo>
                    <a:lnTo>
                      <a:pt x="6" y="46"/>
                    </a:lnTo>
                    <a:lnTo>
                      <a:pt x="0" y="53"/>
                    </a:lnTo>
                  </a:path>
                </a:pathLst>
              </a:custGeom>
              <a:grpFill/>
              <a:ln w="9525" cap="rnd">
                <a:solidFill>
                  <a:srgbClr val="C6C6C6"/>
                </a:solidFill>
                <a:round/>
                <a:headEnd/>
                <a:tailEnd/>
              </a:ln>
            </p:spPr>
            <p:txBody>
              <a:bodyPr lIns="100584" tIns="50292" rIns="100584" bIns="50292"/>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noFill/>
                  <a:effectLst/>
                  <a:uLnTx/>
                  <a:uFillTx/>
                  <a:latin typeface="Times New Roman"/>
                  <a:ea typeface="ＭＳ Ｐゴシック" charset="0"/>
                </a:endParaRPr>
              </a:p>
            </p:txBody>
          </p:sp>
          <p:sp>
            <p:nvSpPr>
              <p:cNvPr id="235" name="Freeform 231">
                <a:extLst>
                  <a:ext uri="{FF2B5EF4-FFF2-40B4-BE49-F238E27FC236}">
                    <a16:creationId xmlns:a16="http://schemas.microsoft.com/office/drawing/2014/main" id="{5F9008F5-C274-E28D-53D5-6C7E7086DC97}"/>
                  </a:ext>
                </a:extLst>
              </p:cNvPr>
              <p:cNvSpPr>
                <a:spLocks/>
              </p:cNvSpPr>
              <p:nvPr/>
            </p:nvSpPr>
            <p:spPr bwMode="gray">
              <a:xfrm>
                <a:off x="7317641" y="3940271"/>
                <a:ext cx="24488" cy="25602"/>
              </a:xfrm>
              <a:custGeom>
                <a:avLst/>
                <a:gdLst>
                  <a:gd name="T0" fmla="*/ 0 w 17"/>
                  <a:gd name="T1" fmla="*/ 2147483647 h 17"/>
                  <a:gd name="T2" fmla="*/ 0 w 17"/>
                  <a:gd name="T3" fmla="*/ 2147483647 h 17"/>
                  <a:gd name="T4" fmla="*/ 0 w 17"/>
                  <a:gd name="T5" fmla="*/ 2147483647 h 17"/>
                  <a:gd name="T6" fmla="*/ 0 w 17"/>
                  <a:gd name="T7" fmla="*/ 2147483647 h 17"/>
                  <a:gd name="T8" fmla="*/ 2147483647 w 17"/>
                  <a:gd name="T9" fmla="*/ 2147483647 h 17"/>
                  <a:gd name="T10" fmla="*/ 2147483647 w 17"/>
                  <a:gd name="T11" fmla="*/ 2147483647 h 17"/>
                  <a:gd name="T12" fmla="*/ 2147483647 w 17"/>
                  <a:gd name="T13" fmla="*/ 2147483647 h 17"/>
                  <a:gd name="T14" fmla="*/ 2147483647 w 17"/>
                  <a:gd name="T15" fmla="*/ 2147483647 h 17"/>
                  <a:gd name="T16" fmla="*/ 2147483647 w 17"/>
                  <a:gd name="T17" fmla="*/ 2147483647 h 17"/>
                  <a:gd name="T18" fmla="*/ 2147483647 w 17"/>
                  <a:gd name="T19" fmla="*/ 2147483647 h 17"/>
                  <a:gd name="T20" fmla="*/ 2147483647 w 17"/>
                  <a:gd name="T21" fmla="*/ 2147483647 h 17"/>
                  <a:gd name="T22" fmla="*/ 2147483647 w 17"/>
                  <a:gd name="T23" fmla="*/ 2147483647 h 17"/>
                  <a:gd name="T24" fmla="*/ 2147483647 w 17"/>
                  <a:gd name="T25" fmla="*/ 2147483647 h 17"/>
                  <a:gd name="T26" fmla="*/ 2147483647 w 17"/>
                  <a:gd name="T27" fmla="*/ 2147483647 h 17"/>
                  <a:gd name="T28" fmla="*/ 2147483647 w 17"/>
                  <a:gd name="T29" fmla="*/ 2147483647 h 17"/>
                  <a:gd name="T30" fmla="*/ 2147483647 w 17"/>
                  <a:gd name="T31" fmla="*/ 2147483647 h 17"/>
                  <a:gd name="T32" fmla="*/ 2147483647 w 17"/>
                  <a:gd name="T33" fmla="*/ 2147483647 h 17"/>
                  <a:gd name="T34" fmla="*/ 2147483647 w 17"/>
                  <a:gd name="T35" fmla="*/ 2147483647 h 17"/>
                  <a:gd name="T36" fmla="*/ 2147483647 w 17"/>
                  <a:gd name="T37" fmla="*/ 2147483647 h 17"/>
                  <a:gd name="T38" fmla="*/ 2147483647 w 17"/>
                  <a:gd name="T39" fmla="*/ 2147483647 h 17"/>
                  <a:gd name="T40" fmla="*/ 2147483647 w 17"/>
                  <a:gd name="T41" fmla="*/ 2147483647 h 17"/>
                  <a:gd name="T42" fmla="*/ 2147483647 w 17"/>
                  <a:gd name="T43" fmla="*/ 2147483647 h 17"/>
                  <a:gd name="T44" fmla="*/ 2147483647 w 17"/>
                  <a:gd name="T45" fmla="*/ 2147483647 h 17"/>
                  <a:gd name="T46" fmla="*/ 2147483647 w 17"/>
                  <a:gd name="T47" fmla="*/ 2147483647 h 17"/>
                  <a:gd name="T48" fmla="*/ 2147483647 w 17"/>
                  <a:gd name="T49" fmla="*/ 0 h 17"/>
                  <a:gd name="T50" fmla="*/ 2147483647 w 17"/>
                  <a:gd name="T51" fmla="*/ 0 h 17"/>
                  <a:gd name="T52" fmla="*/ 2147483647 w 17"/>
                  <a:gd name="T53" fmla="*/ 0 h 17"/>
                  <a:gd name="T54" fmla="*/ 2147483647 w 17"/>
                  <a:gd name="T55" fmla="*/ 0 h 17"/>
                  <a:gd name="T56" fmla="*/ 2147483647 w 17"/>
                  <a:gd name="T57" fmla="*/ 0 h 17"/>
                  <a:gd name="T58" fmla="*/ 2147483647 w 17"/>
                  <a:gd name="T59" fmla="*/ 0 h 17"/>
                  <a:gd name="T60" fmla="*/ 2147483647 w 17"/>
                  <a:gd name="T61" fmla="*/ 0 h 17"/>
                  <a:gd name="T62" fmla="*/ 2147483647 w 17"/>
                  <a:gd name="T63" fmla="*/ 2147483647 h 17"/>
                  <a:gd name="T64" fmla="*/ 2147483647 w 17"/>
                  <a:gd name="T65" fmla="*/ 2147483647 h 17"/>
                  <a:gd name="T66" fmla="*/ 0 w 17"/>
                  <a:gd name="T67" fmla="*/ 2147483647 h 17"/>
                  <a:gd name="T68" fmla="*/ 0 w 17"/>
                  <a:gd name="T69" fmla="*/ 2147483647 h 17"/>
                  <a:gd name="T70" fmla="*/ 0 w 17"/>
                  <a:gd name="T71" fmla="*/ 2147483647 h 17"/>
                  <a:gd name="T72" fmla="*/ 0 w 17"/>
                  <a:gd name="T73" fmla="*/ 2147483647 h 1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7"/>
                  <a:gd name="T112" fmla="*/ 0 h 17"/>
                  <a:gd name="T113" fmla="*/ 17 w 17"/>
                  <a:gd name="T114" fmla="*/ 17 h 1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7" h="17">
                    <a:moveTo>
                      <a:pt x="0" y="8"/>
                    </a:moveTo>
                    <a:lnTo>
                      <a:pt x="0" y="8"/>
                    </a:lnTo>
                    <a:lnTo>
                      <a:pt x="0" y="11"/>
                    </a:lnTo>
                    <a:lnTo>
                      <a:pt x="0" y="12"/>
                    </a:lnTo>
                    <a:lnTo>
                      <a:pt x="1" y="13"/>
                    </a:lnTo>
                    <a:lnTo>
                      <a:pt x="2" y="14"/>
                    </a:lnTo>
                    <a:lnTo>
                      <a:pt x="4" y="15"/>
                    </a:lnTo>
                    <a:lnTo>
                      <a:pt x="5" y="16"/>
                    </a:lnTo>
                    <a:lnTo>
                      <a:pt x="6" y="16"/>
                    </a:lnTo>
                    <a:lnTo>
                      <a:pt x="7" y="16"/>
                    </a:lnTo>
                    <a:lnTo>
                      <a:pt x="9" y="16"/>
                    </a:lnTo>
                    <a:lnTo>
                      <a:pt x="10" y="16"/>
                    </a:lnTo>
                    <a:lnTo>
                      <a:pt x="11" y="15"/>
                    </a:lnTo>
                    <a:lnTo>
                      <a:pt x="12" y="14"/>
                    </a:lnTo>
                    <a:lnTo>
                      <a:pt x="13" y="13"/>
                    </a:lnTo>
                    <a:lnTo>
                      <a:pt x="14" y="12"/>
                    </a:lnTo>
                    <a:lnTo>
                      <a:pt x="16" y="11"/>
                    </a:lnTo>
                    <a:lnTo>
                      <a:pt x="16" y="8"/>
                    </a:lnTo>
                    <a:lnTo>
                      <a:pt x="16" y="7"/>
                    </a:lnTo>
                    <a:lnTo>
                      <a:pt x="16" y="4"/>
                    </a:lnTo>
                    <a:lnTo>
                      <a:pt x="14" y="3"/>
                    </a:lnTo>
                    <a:lnTo>
                      <a:pt x="13" y="3"/>
                    </a:lnTo>
                    <a:lnTo>
                      <a:pt x="12" y="1"/>
                    </a:lnTo>
                    <a:lnTo>
                      <a:pt x="11" y="0"/>
                    </a:lnTo>
                    <a:lnTo>
                      <a:pt x="10" y="0"/>
                    </a:lnTo>
                    <a:lnTo>
                      <a:pt x="9" y="0"/>
                    </a:lnTo>
                    <a:lnTo>
                      <a:pt x="7" y="0"/>
                    </a:lnTo>
                    <a:lnTo>
                      <a:pt x="6" y="0"/>
                    </a:lnTo>
                    <a:lnTo>
                      <a:pt x="5" y="0"/>
                    </a:lnTo>
                    <a:lnTo>
                      <a:pt x="4" y="0"/>
                    </a:lnTo>
                    <a:lnTo>
                      <a:pt x="2" y="1"/>
                    </a:lnTo>
                    <a:lnTo>
                      <a:pt x="1" y="3"/>
                    </a:lnTo>
                    <a:lnTo>
                      <a:pt x="0" y="3"/>
                    </a:lnTo>
                    <a:lnTo>
                      <a:pt x="0" y="4"/>
                    </a:lnTo>
                    <a:lnTo>
                      <a:pt x="0" y="7"/>
                    </a:lnTo>
                    <a:lnTo>
                      <a:pt x="0" y="8"/>
                    </a:lnTo>
                  </a:path>
                </a:pathLst>
              </a:custGeom>
              <a:grpFill/>
              <a:ln w="9525" cap="rnd">
                <a:solidFill>
                  <a:srgbClr val="C6C6C6"/>
                </a:solidFill>
                <a:round/>
                <a:headEnd/>
                <a:tailEnd/>
              </a:ln>
            </p:spPr>
            <p:txBody>
              <a:bodyPr lIns="100584" tIns="50292" rIns="100584" bIns="50292"/>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noFill/>
                  <a:effectLst/>
                  <a:uLnTx/>
                  <a:uFillTx/>
                  <a:latin typeface="Times New Roman"/>
                  <a:ea typeface="ＭＳ Ｐゴシック" charset="0"/>
                </a:endParaRPr>
              </a:p>
            </p:txBody>
          </p:sp>
          <p:sp>
            <p:nvSpPr>
              <p:cNvPr id="236" name="Freeform 232">
                <a:extLst>
                  <a:ext uri="{FF2B5EF4-FFF2-40B4-BE49-F238E27FC236}">
                    <a16:creationId xmlns:a16="http://schemas.microsoft.com/office/drawing/2014/main" id="{51173DC2-4397-67B7-4AC2-E00DF2F60CB3}"/>
                  </a:ext>
                </a:extLst>
              </p:cNvPr>
              <p:cNvSpPr>
                <a:spLocks/>
              </p:cNvSpPr>
              <p:nvPr/>
            </p:nvSpPr>
            <p:spPr bwMode="gray">
              <a:xfrm>
                <a:off x="5257303" y="3769967"/>
                <a:ext cx="55655" cy="63446"/>
              </a:xfrm>
              <a:custGeom>
                <a:avLst/>
                <a:gdLst>
                  <a:gd name="T0" fmla="*/ 0 w 39"/>
                  <a:gd name="T1" fmla="*/ 2147483647 h 39"/>
                  <a:gd name="T2" fmla="*/ 2147483647 w 39"/>
                  <a:gd name="T3" fmla="*/ 2147483647 h 39"/>
                  <a:gd name="T4" fmla="*/ 0 w 39"/>
                  <a:gd name="T5" fmla="*/ 2147483647 h 39"/>
                  <a:gd name="T6" fmla="*/ 2147483647 w 39"/>
                  <a:gd name="T7" fmla="*/ 2147483647 h 39"/>
                  <a:gd name="T8" fmla="*/ 2147483647 w 39"/>
                  <a:gd name="T9" fmla="*/ 0 h 39"/>
                  <a:gd name="T10" fmla="*/ 2147483647 w 39"/>
                  <a:gd name="T11" fmla="*/ 2147483647 h 39"/>
                  <a:gd name="T12" fmla="*/ 2147483647 w 39"/>
                  <a:gd name="T13" fmla="*/ 2147483647 h 39"/>
                  <a:gd name="T14" fmla="*/ 2147483647 w 39"/>
                  <a:gd name="T15" fmla="*/ 2147483647 h 39"/>
                  <a:gd name="T16" fmla="*/ 0 60000 65536"/>
                  <a:gd name="T17" fmla="*/ 0 60000 65536"/>
                  <a:gd name="T18" fmla="*/ 0 60000 65536"/>
                  <a:gd name="T19" fmla="*/ 0 60000 65536"/>
                  <a:gd name="T20" fmla="*/ 0 60000 65536"/>
                  <a:gd name="T21" fmla="*/ 0 60000 65536"/>
                  <a:gd name="T22" fmla="*/ 0 60000 65536"/>
                  <a:gd name="T23" fmla="*/ 0 60000 65536"/>
                  <a:gd name="T24" fmla="*/ 0 w 39"/>
                  <a:gd name="T25" fmla="*/ 0 h 39"/>
                  <a:gd name="T26" fmla="*/ 39 w 39"/>
                  <a:gd name="T27" fmla="*/ 39 h 3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9" h="39">
                    <a:moveTo>
                      <a:pt x="0" y="38"/>
                    </a:moveTo>
                    <a:lnTo>
                      <a:pt x="2" y="19"/>
                    </a:lnTo>
                    <a:lnTo>
                      <a:pt x="0" y="16"/>
                    </a:lnTo>
                    <a:lnTo>
                      <a:pt x="7" y="8"/>
                    </a:lnTo>
                    <a:lnTo>
                      <a:pt x="16" y="0"/>
                    </a:lnTo>
                    <a:lnTo>
                      <a:pt x="24" y="2"/>
                    </a:lnTo>
                    <a:lnTo>
                      <a:pt x="32" y="5"/>
                    </a:lnTo>
                    <a:lnTo>
                      <a:pt x="38" y="13"/>
                    </a:lnTo>
                  </a:path>
                </a:pathLst>
              </a:custGeom>
              <a:grpFill/>
              <a:ln w="9525" cap="rnd">
                <a:solidFill>
                  <a:srgbClr val="C6C6C6"/>
                </a:solidFill>
                <a:round/>
                <a:headEnd type="none" w="sm" len="sm"/>
                <a:tailEnd type="none" w="sm" len="sm"/>
              </a:ln>
            </p:spPr>
            <p:txBody>
              <a:bodyPr lIns="100584" tIns="50292" rIns="100584" bIns="50292"/>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noFill/>
                  <a:effectLst/>
                  <a:uLnTx/>
                  <a:uFillTx/>
                  <a:latin typeface="Times New Roman"/>
                  <a:ea typeface="ＭＳ Ｐゴシック" charset="0"/>
                </a:endParaRPr>
              </a:p>
            </p:txBody>
          </p:sp>
          <p:sp>
            <p:nvSpPr>
              <p:cNvPr id="237" name="Freeform 233">
                <a:extLst>
                  <a:ext uri="{FF2B5EF4-FFF2-40B4-BE49-F238E27FC236}">
                    <a16:creationId xmlns:a16="http://schemas.microsoft.com/office/drawing/2014/main" id="{63929034-E55E-1E27-872C-77A89E4C944E}"/>
                  </a:ext>
                </a:extLst>
              </p:cNvPr>
              <p:cNvSpPr>
                <a:spLocks/>
              </p:cNvSpPr>
              <p:nvPr/>
            </p:nvSpPr>
            <p:spPr bwMode="gray">
              <a:xfrm>
                <a:off x="5195386" y="3483760"/>
                <a:ext cx="212601" cy="174757"/>
              </a:xfrm>
              <a:custGeom>
                <a:avLst/>
                <a:gdLst>
                  <a:gd name="T0" fmla="*/ 0 w 153"/>
                  <a:gd name="T1" fmla="*/ 2147483647 h 109"/>
                  <a:gd name="T2" fmla="*/ 2147483647 w 153"/>
                  <a:gd name="T3" fmla="*/ 2147483647 h 109"/>
                  <a:gd name="T4" fmla="*/ 2147483647 w 153"/>
                  <a:gd name="T5" fmla="*/ 2147483647 h 109"/>
                  <a:gd name="T6" fmla="*/ 2147483647 w 153"/>
                  <a:gd name="T7" fmla="*/ 2147483647 h 109"/>
                  <a:gd name="T8" fmla="*/ 2147483647 w 153"/>
                  <a:gd name="T9" fmla="*/ 2147483647 h 109"/>
                  <a:gd name="T10" fmla="*/ 2147483647 w 153"/>
                  <a:gd name="T11" fmla="*/ 2147483647 h 109"/>
                  <a:gd name="T12" fmla="*/ 2147483647 w 153"/>
                  <a:gd name="T13" fmla="*/ 2147483647 h 109"/>
                  <a:gd name="T14" fmla="*/ 2147483647 w 153"/>
                  <a:gd name="T15" fmla="*/ 2147483647 h 109"/>
                  <a:gd name="T16" fmla="*/ 2147483647 w 153"/>
                  <a:gd name="T17" fmla="*/ 2147483647 h 109"/>
                  <a:gd name="T18" fmla="*/ 2147483647 w 153"/>
                  <a:gd name="T19" fmla="*/ 2147483647 h 109"/>
                  <a:gd name="T20" fmla="*/ 2147483647 w 153"/>
                  <a:gd name="T21" fmla="*/ 2147483647 h 109"/>
                  <a:gd name="T22" fmla="*/ 2147483647 w 153"/>
                  <a:gd name="T23" fmla="*/ 2147483647 h 109"/>
                  <a:gd name="T24" fmla="*/ 2147483647 w 153"/>
                  <a:gd name="T25" fmla="*/ 2147483647 h 109"/>
                  <a:gd name="T26" fmla="*/ 2147483647 w 153"/>
                  <a:gd name="T27" fmla="*/ 2147483647 h 109"/>
                  <a:gd name="T28" fmla="*/ 2147483647 w 153"/>
                  <a:gd name="T29" fmla="*/ 2147483647 h 109"/>
                  <a:gd name="T30" fmla="*/ 2147483647 w 153"/>
                  <a:gd name="T31" fmla="*/ 0 h 109"/>
                  <a:gd name="T32" fmla="*/ 0 w 153"/>
                  <a:gd name="T33" fmla="*/ 2147483647 h 10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53"/>
                  <a:gd name="T52" fmla="*/ 0 h 109"/>
                  <a:gd name="T53" fmla="*/ 153 w 153"/>
                  <a:gd name="T54" fmla="*/ 109 h 10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53" h="109">
                    <a:moveTo>
                      <a:pt x="0" y="8"/>
                    </a:moveTo>
                    <a:lnTo>
                      <a:pt x="5" y="26"/>
                    </a:lnTo>
                    <a:lnTo>
                      <a:pt x="36" y="29"/>
                    </a:lnTo>
                    <a:lnTo>
                      <a:pt x="22" y="57"/>
                    </a:lnTo>
                    <a:lnTo>
                      <a:pt x="22" y="90"/>
                    </a:lnTo>
                    <a:lnTo>
                      <a:pt x="46" y="108"/>
                    </a:lnTo>
                    <a:lnTo>
                      <a:pt x="90" y="97"/>
                    </a:lnTo>
                    <a:lnTo>
                      <a:pt x="114" y="71"/>
                    </a:lnTo>
                    <a:lnTo>
                      <a:pt x="110" y="61"/>
                    </a:lnTo>
                    <a:lnTo>
                      <a:pt x="123" y="41"/>
                    </a:lnTo>
                    <a:lnTo>
                      <a:pt x="152" y="26"/>
                    </a:lnTo>
                    <a:lnTo>
                      <a:pt x="152" y="18"/>
                    </a:lnTo>
                    <a:lnTo>
                      <a:pt x="134" y="17"/>
                    </a:lnTo>
                    <a:lnTo>
                      <a:pt x="129" y="15"/>
                    </a:lnTo>
                    <a:lnTo>
                      <a:pt x="90" y="3"/>
                    </a:lnTo>
                    <a:lnTo>
                      <a:pt x="12" y="0"/>
                    </a:lnTo>
                    <a:lnTo>
                      <a:pt x="0" y="8"/>
                    </a:lnTo>
                  </a:path>
                </a:pathLst>
              </a:custGeom>
              <a:solidFill>
                <a:schemeClr val="accent3"/>
              </a:solidFill>
              <a:ln w="9525" cap="rnd">
                <a:noFill/>
                <a:round/>
                <a:headEnd/>
                <a:tailEnd/>
              </a:ln>
            </p:spPr>
            <p:txBody>
              <a:bodyPr lIns="100584" tIns="50292" rIns="100584" bIns="50292"/>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noFill/>
                  <a:effectLst/>
                  <a:uLnTx/>
                  <a:uFillTx/>
                  <a:latin typeface="Times New Roman"/>
                  <a:ea typeface="ＭＳ Ｐゴシック" charset="0"/>
                </a:endParaRPr>
              </a:p>
            </p:txBody>
          </p:sp>
          <p:sp>
            <p:nvSpPr>
              <p:cNvPr id="238" name="Freeform 234">
                <a:extLst>
                  <a:ext uri="{FF2B5EF4-FFF2-40B4-BE49-F238E27FC236}">
                    <a16:creationId xmlns:a16="http://schemas.microsoft.com/office/drawing/2014/main" id="{03CE572A-2D09-ED15-F723-ED88D54888B1}"/>
                  </a:ext>
                </a:extLst>
              </p:cNvPr>
              <p:cNvSpPr>
                <a:spLocks/>
              </p:cNvSpPr>
              <p:nvPr/>
            </p:nvSpPr>
            <p:spPr bwMode="gray">
              <a:xfrm>
                <a:off x="5402006" y="3480563"/>
                <a:ext cx="60107" cy="50089"/>
              </a:xfrm>
              <a:custGeom>
                <a:avLst/>
                <a:gdLst>
                  <a:gd name="T0" fmla="*/ 2147483647 w 43"/>
                  <a:gd name="T1" fmla="*/ 2147483647 h 31"/>
                  <a:gd name="T2" fmla="*/ 2147483647 w 43"/>
                  <a:gd name="T3" fmla="*/ 2147483647 h 31"/>
                  <a:gd name="T4" fmla="*/ 2147483647 w 43"/>
                  <a:gd name="T5" fmla="*/ 2147483647 h 31"/>
                  <a:gd name="T6" fmla="*/ 0 w 43"/>
                  <a:gd name="T7" fmla="*/ 2147483647 h 31"/>
                  <a:gd name="T8" fmla="*/ 2147483647 w 43"/>
                  <a:gd name="T9" fmla="*/ 2147483647 h 31"/>
                  <a:gd name="T10" fmla="*/ 2147483647 w 43"/>
                  <a:gd name="T11" fmla="*/ 2147483647 h 31"/>
                  <a:gd name="T12" fmla="*/ 2147483647 w 43"/>
                  <a:gd name="T13" fmla="*/ 2147483647 h 31"/>
                  <a:gd name="T14" fmla="*/ 2147483647 w 43"/>
                  <a:gd name="T15" fmla="*/ 2147483647 h 31"/>
                  <a:gd name="T16" fmla="*/ 2147483647 w 43"/>
                  <a:gd name="T17" fmla="*/ 2147483647 h 31"/>
                  <a:gd name="T18" fmla="*/ 2147483647 w 43"/>
                  <a:gd name="T19" fmla="*/ 2147483647 h 31"/>
                  <a:gd name="T20" fmla="*/ 2147483647 w 43"/>
                  <a:gd name="T21" fmla="*/ 2147483647 h 31"/>
                  <a:gd name="T22" fmla="*/ 2147483647 w 43"/>
                  <a:gd name="T23" fmla="*/ 0 h 3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3"/>
                  <a:gd name="T37" fmla="*/ 0 h 31"/>
                  <a:gd name="T38" fmla="*/ 43 w 43"/>
                  <a:gd name="T39" fmla="*/ 31 h 3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3" h="31">
                    <a:moveTo>
                      <a:pt x="4" y="30"/>
                    </a:moveTo>
                    <a:lnTo>
                      <a:pt x="4" y="25"/>
                    </a:lnTo>
                    <a:lnTo>
                      <a:pt x="1" y="19"/>
                    </a:lnTo>
                    <a:lnTo>
                      <a:pt x="0" y="14"/>
                    </a:lnTo>
                    <a:lnTo>
                      <a:pt x="5" y="10"/>
                    </a:lnTo>
                    <a:lnTo>
                      <a:pt x="11" y="8"/>
                    </a:lnTo>
                    <a:lnTo>
                      <a:pt x="16" y="6"/>
                    </a:lnTo>
                    <a:lnTo>
                      <a:pt x="21" y="6"/>
                    </a:lnTo>
                    <a:lnTo>
                      <a:pt x="27" y="6"/>
                    </a:lnTo>
                    <a:lnTo>
                      <a:pt x="32" y="6"/>
                    </a:lnTo>
                    <a:lnTo>
                      <a:pt x="36" y="1"/>
                    </a:lnTo>
                    <a:lnTo>
                      <a:pt x="42" y="0"/>
                    </a:lnTo>
                  </a:path>
                </a:pathLst>
              </a:custGeom>
              <a:grpFill/>
              <a:ln w="9525" cap="rnd">
                <a:solidFill>
                  <a:srgbClr val="C6C6C6"/>
                </a:solidFill>
                <a:round/>
                <a:headEnd type="none" w="sm" len="sm"/>
                <a:tailEnd type="none" w="sm" len="sm"/>
              </a:ln>
            </p:spPr>
            <p:txBody>
              <a:bodyPr lIns="100584" tIns="50292" rIns="100584" bIns="50292"/>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noFill/>
                  <a:effectLst/>
                  <a:uLnTx/>
                  <a:uFillTx/>
                  <a:latin typeface="Times New Roman"/>
                  <a:ea typeface="ＭＳ Ｐゴシック" charset="0"/>
                </a:endParaRPr>
              </a:p>
            </p:txBody>
          </p:sp>
          <p:sp>
            <p:nvSpPr>
              <p:cNvPr id="239" name="Oval 235">
                <a:extLst>
                  <a:ext uri="{FF2B5EF4-FFF2-40B4-BE49-F238E27FC236}">
                    <a16:creationId xmlns:a16="http://schemas.microsoft.com/office/drawing/2014/main" id="{9016FCC9-F35B-AC38-1C2E-6843228D4C78}"/>
                  </a:ext>
                </a:extLst>
              </p:cNvPr>
              <p:cNvSpPr>
                <a:spLocks noChangeArrowheads="1"/>
              </p:cNvSpPr>
              <p:nvPr/>
            </p:nvSpPr>
            <p:spPr bwMode="gray">
              <a:xfrm>
                <a:off x="4130851" y="4010396"/>
                <a:ext cx="10018" cy="12244"/>
              </a:xfrm>
              <a:prstGeom prst="ellipse">
                <a:avLst/>
              </a:prstGeom>
              <a:grpFill/>
              <a:ln w="9525">
                <a:solidFill>
                  <a:srgbClr val="C6C6C6"/>
                </a:solidFill>
                <a:round/>
                <a:headEnd/>
                <a:tailEnd/>
              </a:ln>
            </p:spPr>
            <p:txBody>
              <a:bodyPr wrap="none" lIns="100584" tIns="50292" rIns="100584" bIns="50292" anchor="ctr"/>
              <a:lstStyle/>
              <a:p>
                <a:pPr marL="0" marR="0" lvl="0" indent="0" algn="l" defTabSz="457200" rtl="0" eaLnBrk="0" fontAlgn="base" latinLnBrk="0" hangingPunct="0">
                  <a:lnSpc>
                    <a:spcPct val="100000"/>
                  </a:lnSpc>
                  <a:spcBef>
                    <a:spcPct val="50000"/>
                  </a:spcBef>
                  <a:spcAft>
                    <a:spcPct val="0"/>
                  </a:spcAft>
                  <a:buClrTx/>
                  <a:buSzTx/>
                  <a:buFontTx/>
                  <a:buNone/>
                  <a:tabLst/>
                  <a:defRPr/>
                </a:pPr>
                <a:endParaRPr kumimoji="0" lang="en-US" sz="1100" b="0" i="0" u="none" strike="noStrike" kern="1200" cap="none" spc="0" normalizeH="0" baseline="0" noProof="0">
                  <a:ln>
                    <a:noFill/>
                  </a:ln>
                  <a:noFill/>
                  <a:effectLst/>
                  <a:uLnTx/>
                  <a:uFillTx/>
                  <a:latin typeface="Times New Roman"/>
                  <a:ea typeface="ＭＳ Ｐゴシック" charset="0"/>
                </a:endParaRPr>
              </a:p>
            </p:txBody>
          </p:sp>
          <p:sp>
            <p:nvSpPr>
              <p:cNvPr id="240" name="Freeform 236">
                <a:extLst>
                  <a:ext uri="{FF2B5EF4-FFF2-40B4-BE49-F238E27FC236}">
                    <a16:creationId xmlns:a16="http://schemas.microsoft.com/office/drawing/2014/main" id="{58940DD5-6800-F39D-13EF-27107C491380}"/>
                  </a:ext>
                </a:extLst>
              </p:cNvPr>
              <p:cNvSpPr>
                <a:spLocks/>
              </p:cNvSpPr>
              <p:nvPr/>
            </p:nvSpPr>
            <p:spPr bwMode="gray">
              <a:xfrm>
                <a:off x="5289581" y="3331409"/>
                <a:ext cx="202583" cy="184774"/>
              </a:xfrm>
              <a:custGeom>
                <a:avLst/>
                <a:gdLst>
                  <a:gd name="T0" fmla="*/ 0 w 145"/>
                  <a:gd name="T1" fmla="*/ 2147483647 h 117"/>
                  <a:gd name="T2" fmla="*/ 2147483647 w 145"/>
                  <a:gd name="T3" fmla="*/ 2147483647 h 117"/>
                  <a:gd name="T4" fmla="*/ 2147483647 w 145"/>
                  <a:gd name="T5" fmla="*/ 2147483647 h 117"/>
                  <a:gd name="T6" fmla="*/ 2147483647 w 145"/>
                  <a:gd name="T7" fmla="*/ 2147483647 h 117"/>
                  <a:gd name="T8" fmla="*/ 2147483647 w 145"/>
                  <a:gd name="T9" fmla="*/ 2147483647 h 117"/>
                  <a:gd name="T10" fmla="*/ 2147483647 w 145"/>
                  <a:gd name="T11" fmla="*/ 2147483647 h 117"/>
                  <a:gd name="T12" fmla="*/ 2147483647 w 145"/>
                  <a:gd name="T13" fmla="*/ 2147483647 h 117"/>
                  <a:gd name="T14" fmla="*/ 2147483647 w 145"/>
                  <a:gd name="T15" fmla="*/ 2147483647 h 117"/>
                  <a:gd name="T16" fmla="*/ 2147483647 w 145"/>
                  <a:gd name="T17" fmla="*/ 2147483647 h 117"/>
                  <a:gd name="T18" fmla="*/ 2147483647 w 145"/>
                  <a:gd name="T19" fmla="*/ 2147483647 h 117"/>
                  <a:gd name="T20" fmla="*/ 2147483647 w 145"/>
                  <a:gd name="T21" fmla="*/ 2147483647 h 117"/>
                  <a:gd name="T22" fmla="*/ 2147483647 w 145"/>
                  <a:gd name="T23" fmla="*/ 2147483647 h 117"/>
                  <a:gd name="T24" fmla="*/ 2147483647 w 145"/>
                  <a:gd name="T25" fmla="*/ 2147483647 h 117"/>
                  <a:gd name="T26" fmla="*/ 2147483647 w 145"/>
                  <a:gd name="T27" fmla="*/ 2147483647 h 117"/>
                  <a:gd name="T28" fmla="*/ 2147483647 w 145"/>
                  <a:gd name="T29" fmla="*/ 2147483647 h 117"/>
                  <a:gd name="T30" fmla="*/ 2147483647 w 145"/>
                  <a:gd name="T31" fmla="*/ 2147483647 h 117"/>
                  <a:gd name="T32" fmla="*/ 2147483647 w 145"/>
                  <a:gd name="T33" fmla="*/ 2147483647 h 117"/>
                  <a:gd name="T34" fmla="*/ 2147483647 w 145"/>
                  <a:gd name="T35" fmla="*/ 2147483647 h 117"/>
                  <a:gd name="T36" fmla="*/ 2147483647 w 145"/>
                  <a:gd name="T37" fmla="*/ 2147483647 h 117"/>
                  <a:gd name="T38" fmla="*/ 2147483647 w 145"/>
                  <a:gd name="T39" fmla="*/ 2147483647 h 117"/>
                  <a:gd name="T40" fmla="*/ 2147483647 w 145"/>
                  <a:gd name="T41" fmla="*/ 2147483647 h 117"/>
                  <a:gd name="T42" fmla="*/ 2147483647 w 145"/>
                  <a:gd name="T43" fmla="*/ 0 h 117"/>
                  <a:gd name="T44" fmla="*/ 2147483647 w 145"/>
                  <a:gd name="T45" fmla="*/ 2147483647 h 117"/>
                  <a:gd name="T46" fmla="*/ 2147483647 w 145"/>
                  <a:gd name="T47" fmla="*/ 2147483647 h 117"/>
                  <a:gd name="T48" fmla="*/ 2147483647 w 145"/>
                  <a:gd name="T49" fmla="*/ 2147483647 h 117"/>
                  <a:gd name="T50" fmla="*/ 2147483647 w 145"/>
                  <a:gd name="T51" fmla="*/ 2147483647 h 117"/>
                  <a:gd name="T52" fmla="*/ 0 w 145"/>
                  <a:gd name="T53" fmla="*/ 2147483647 h 117"/>
                  <a:gd name="T54" fmla="*/ 0 w 145"/>
                  <a:gd name="T55" fmla="*/ 2147483647 h 11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45"/>
                  <a:gd name="T85" fmla="*/ 0 h 117"/>
                  <a:gd name="T86" fmla="*/ 145 w 145"/>
                  <a:gd name="T87" fmla="*/ 117 h 117"/>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45" h="117">
                    <a:moveTo>
                      <a:pt x="0" y="35"/>
                    </a:moveTo>
                    <a:lnTo>
                      <a:pt x="4" y="46"/>
                    </a:lnTo>
                    <a:lnTo>
                      <a:pt x="34" y="52"/>
                    </a:lnTo>
                    <a:lnTo>
                      <a:pt x="28" y="58"/>
                    </a:lnTo>
                    <a:lnTo>
                      <a:pt x="41" y="66"/>
                    </a:lnTo>
                    <a:lnTo>
                      <a:pt x="44" y="79"/>
                    </a:lnTo>
                    <a:lnTo>
                      <a:pt x="33" y="103"/>
                    </a:lnTo>
                    <a:lnTo>
                      <a:pt x="67" y="113"/>
                    </a:lnTo>
                    <a:lnTo>
                      <a:pt x="72" y="114"/>
                    </a:lnTo>
                    <a:lnTo>
                      <a:pt x="88" y="116"/>
                    </a:lnTo>
                    <a:lnTo>
                      <a:pt x="88" y="105"/>
                    </a:lnTo>
                    <a:lnTo>
                      <a:pt x="99" y="101"/>
                    </a:lnTo>
                    <a:lnTo>
                      <a:pt x="122" y="107"/>
                    </a:lnTo>
                    <a:lnTo>
                      <a:pt x="138" y="97"/>
                    </a:lnTo>
                    <a:lnTo>
                      <a:pt x="128" y="84"/>
                    </a:lnTo>
                    <a:lnTo>
                      <a:pt x="132" y="70"/>
                    </a:lnTo>
                    <a:lnTo>
                      <a:pt x="121" y="63"/>
                    </a:lnTo>
                    <a:lnTo>
                      <a:pt x="138" y="47"/>
                    </a:lnTo>
                    <a:lnTo>
                      <a:pt x="144" y="30"/>
                    </a:lnTo>
                    <a:lnTo>
                      <a:pt x="123" y="22"/>
                    </a:lnTo>
                    <a:lnTo>
                      <a:pt x="116" y="20"/>
                    </a:lnTo>
                    <a:lnTo>
                      <a:pt x="83" y="0"/>
                    </a:lnTo>
                    <a:lnTo>
                      <a:pt x="73" y="4"/>
                    </a:lnTo>
                    <a:lnTo>
                      <a:pt x="60" y="23"/>
                    </a:lnTo>
                    <a:lnTo>
                      <a:pt x="32" y="19"/>
                    </a:lnTo>
                    <a:lnTo>
                      <a:pt x="36" y="34"/>
                    </a:lnTo>
                    <a:lnTo>
                      <a:pt x="0" y="35"/>
                    </a:lnTo>
                  </a:path>
                </a:pathLst>
              </a:custGeom>
              <a:grpFill/>
              <a:ln w="9525" cap="rnd">
                <a:solidFill>
                  <a:srgbClr val="C6C6C6"/>
                </a:solidFill>
                <a:round/>
                <a:headEnd/>
                <a:tailEnd/>
              </a:ln>
            </p:spPr>
            <p:txBody>
              <a:bodyPr lIns="100584" tIns="50292" rIns="100584" bIns="50292"/>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noFill/>
                  <a:effectLst/>
                  <a:uLnTx/>
                  <a:uFillTx/>
                  <a:latin typeface="Times New Roman"/>
                  <a:ea typeface="ＭＳ Ｐゴシック" charset="0"/>
                </a:endParaRPr>
              </a:p>
            </p:txBody>
          </p:sp>
          <p:sp>
            <p:nvSpPr>
              <p:cNvPr id="242" name="Oval 5">
                <a:extLst>
                  <a:ext uri="{FF2B5EF4-FFF2-40B4-BE49-F238E27FC236}">
                    <a16:creationId xmlns:a16="http://schemas.microsoft.com/office/drawing/2014/main" id="{30653D07-0445-FD06-9FB0-924866FAA5FB}"/>
                  </a:ext>
                </a:extLst>
              </p:cNvPr>
              <p:cNvSpPr>
                <a:spLocks noChangeArrowheads="1"/>
              </p:cNvSpPr>
              <p:nvPr/>
            </p:nvSpPr>
            <p:spPr bwMode="gray">
              <a:xfrm>
                <a:off x="4094120" y="4896420"/>
                <a:ext cx="69012" cy="69012"/>
              </a:xfrm>
              <a:prstGeom prst="ellipse">
                <a:avLst/>
              </a:prstGeom>
              <a:grpFill/>
              <a:ln w="9525">
                <a:solidFill>
                  <a:srgbClr val="C6C6C6"/>
                </a:solidFill>
                <a:round/>
                <a:headEnd/>
                <a:tailEnd/>
              </a:ln>
            </p:spPr>
            <p:txBody>
              <a:bodyPr wrap="none" lIns="100584" tIns="50292" rIns="100584" bIns="50292" anchor="ctr"/>
              <a:lstStyle/>
              <a:p>
                <a:pPr marL="0" marR="0" lvl="0" indent="0" algn="l" defTabSz="457200" rtl="0" eaLnBrk="0" fontAlgn="base" latinLnBrk="0" hangingPunct="0">
                  <a:lnSpc>
                    <a:spcPct val="90000"/>
                  </a:lnSpc>
                  <a:spcBef>
                    <a:spcPct val="20000"/>
                  </a:spcBef>
                  <a:spcAft>
                    <a:spcPct val="0"/>
                  </a:spcAft>
                  <a:buClrTx/>
                  <a:buSzTx/>
                  <a:buFontTx/>
                  <a:buNone/>
                  <a:tabLst/>
                  <a:defRPr/>
                </a:pPr>
                <a:endParaRPr kumimoji="0" lang="en-US" sz="1100" b="0" i="0" u="none" strike="noStrike" kern="1200" cap="none" spc="0" normalizeH="0" baseline="0" noProof="0">
                  <a:ln>
                    <a:noFill/>
                  </a:ln>
                  <a:noFill/>
                  <a:effectLst/>
                  <a:uLnTx/>
                  <a:uFillTx/>
                  <a:latin typeface="Times New Roman"/>
                  <a:ea typeface="ＭＳ Ｐゴシック" charset="0"/>
                </a:endParaRPr>
              </a:p>
            </p:txBody>
          </p:sp>
          <p:sp>
            <p:nvSpPr>
              <p:cNvPr id="243" name="Freeform 59">
                <a:extLst>
                  <a:ext uri="{FF2B5EF4-FFF2-40B4-BE49-F238E27FC236}">
                    <a16:creationId xmlns:a16="http://schemas.microsoft.com/office/drawing/2014/main" id="{4BFD93F3-69E7-4351-910B-28A2BF589FFF}"/>
                  </a:ext>
                </a:extLst>
              </p:cNvPr>
              <p:cNvSpPr>
                <a:spLocks/>
              </p:cNvSpPr>
              <p:nvPr/>
            </p:nvSpPr>
            <p:spPr bwMode="gray">
              <a:xfrm>
                <a:off x="5638000" y="3353677"/>
                <a:ext cx="91274" cy="43410"/>
              </a:xfrm>
              <a:custGeom>
                <a:avLst/>
                <a:gdLst>
                  <a:gd name="T0" fmla="*/ 2147483647 w 10274"/>
                  <a:gd name="T1" fmla="*/ 2147483647 h 10000"/>
                  <a:gd name="T2" fmla="*/ 2147483647 w 10274"/>
                  <a:gd name="T3" fmla="*/ 2147483647 h 10000"/>
                  <a:gd name="T4" fmla="*/ 2147483647 w 10274"/>
                  <a:gd name="T5" fmla="*/ 2147483647 h 10000"/>
                  <a:gd name="T6" fmla="*/ 2147483647 w 10274"/>
                  <a:gd name="T7" fmla="*/ 2147483647 h 10000"/>
                  <a:gd name="T8" fmla="*/ 2147483647 w 10274"/>
                  <a:gd name="T9" fmla="*/ 2147483647 h 10000"/>
                  <a:gd name="T10" fmla="*/ 2147483647 w 10274"/>
                  <a:gd name="T11" fmla="*/ 2147483647 h 10000"/>
                  <a:gd name="T12" fmla="*/ 2147483647 w 10274"/>
                  <a:gd name="T13" fmla="*/ 2147483647 h 10000"/>
                  <a:gd name="T14" fmla="*/ 2147483647 w 10274"/>
                  <a:gd name="T15" fmla="*/ 0 h 10000"/>
                  <a:gd name="T16" fmla="*/ 0 60000 65536"/>
                  <a:gd name="T17" fmla="*/ 0 60000 65536"/>
                  <a:gd name="T18" fmla="*/ 0 60000 65536"/>
                  <a:gd name="T19" fmla="*/ 0 60000 65536"/>
                  <a:gd name="T20" fmla="*/ 0 60000 65536"/>
                  <a:gd name="T21" fmla="*/ 0 60000 65536"/>
                  <a:gd name="T22" fmla="*/ 0 60000 65536"/>
                  <a:gd name="T23" fmla="*/ 0 60000 65536"/>
                  <a:gd name="T24" fmla="*/ 0 w 10274"/>
                  <a:gd name="T25" fmla="*/ 0 h 10000"/>
                  <a:gd name="T26" fmla="*/ 10274 w 10274"/>
                  <a:gd name="T27" fmla="*/ 10000 h 100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274" h="10000">
                    <a:moveTo>
                      <a:pt x="80" y="3106"/>
                    </a:moveTo>
                    <a:cubicBezTo>
                      <a:pt x="-11" y="4538"/>
                      <a:pt x="-147" y="7563"/>
                      <a:pt x="457" y="8584"/>
                    </a:cubicBezTo>
                    <a:lnTo>
                      <a:pt x="2381" y="10000"/>
                    </a:lnTo>
                    <a:lnTo>
                      <a:pt x="6959" y="5676"/>
                    </a:lnTo>
                    <a:lnTo>
                      <a:pt x="9799" y="6398"/>
                    </a:lnTo>
                    <a:cubicBezTo>
                      <a:pt x="9956" y="5073"/>
                      <a:pt x="10117" y="3755"/>
                      <a:pt x="10274" y="2432"/>
                    </a:cubicBezTo>
                    <a:lnTo>
                      <a:pt x="5225" y="1349"/>
                    </a:lnTo>
                    <a:lnTo>
                      <a:pt x="3121" y="0"/>
                    </a:lnTo>
                  </a:path>
                </a:pathLst>
              </a:custGeom>
              <a:grpFill/>
              <a:ln w="9525" cap="rnd">
                <a:solidFill>
                  <a:srgbClr val="C6C6C6"/>
                </a:solidFill>
                <a:round/>
                <a:headEnd/>
                <a:tailEnd/>
              </a:ln>
            </p:spPr>
            <p:txBody>
              <a:bodyPr lIns="100584" tIns="50292" rIns="100584" bIns="50292"/>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noFill/>
                  <a:effectLst/>
                  <a:uLnTx/>
                  <a:uFillTx/>
                  <a:latin typeface="Times New Roman"/>
                  <a:ea typeface="ＭＳ Ｐゴシック" charset="0"/>
                </a:endParaRPr>
              </a:p>
            </p:txBody>
          </p:sp>
          <p:sp>
            <p:nvSpPr>
              <p:cNvPr id="174" name="Freeform 170">
                <a:extLst>
                  <a:ext uri="{FF2B5EF4-FFF2-40B4-BE49-F238E27FC236}">
                    <a16:creationId xmlns:a16="http://schemas.microsoft.com/office/drawing/2014/main" id="{3A2D4C4A-45A8-5740-11B7-CBB20B4B0E8C}"/>
                  </a:ext>
                </a:extLst>
              </p:cNvPr>
              <p:cNvSpPr>
                <a:spLocks/>
              </p:cNvSpPr>
              <p:nvPr/>
            </p:nvSpPr>
            <p:spPr bwMode="gray">
              <a:xfrm>
                <a:off x="6142575" y="3801187"/>
                <a:ext cx="44913" cy="55021"/>
              </a:xfrm>
              <a:custGeom>
                <a:avLst/>
                <a:gdLst>
                  <a:gd name="T0" fmla="*/ 0 w 24"/>
                  <a:gd name="T1" fmla="*/ 2147483647 h 21"/>
                  <a:gd name="T2" fmla="*/ 2147483647 w 24"/>
                  <a:gd name="T3" fmla="*/ 0 h 21"/>
                  <a:gd name="T4" fmla="*/ 2147483647 w 24"/>
                  <a:gd name="T5" fmla="*/ 2147483647 h 21"/>
                  <a:gd name="T6" fmla="*/ 0 w 24"/>
                  <a:gd name="T7" fmla="*/ 2147483647 h 21"/>
                  <a:gd name="T8" fmla="*/ 0 60000 65536"/>
                  <a:gd name="T9" fmla="*/ 0 60000 65536"/>
                  <a:gd name="T10" fmla="*/ 0 60000 65536"/>
                  <a:gd name="T11" fmla="*/ 0 60000 65536"/>
                  <a:gd name="T12" fmla="*/ 0 w 24"/>
                  <a:gd name="T13" fmla="*/ 0 h 21"/>
                  <a:gd name="T14" fmla="*/ 24 w 24"/>
                  <a:gd name="T15" fmla="*/ 21 h 21"/>
                  <a:gd name="connsiteX0" fmla="*/ 0 w 9583"/>
                  <a:gd name="connsiteY0" fmla="*/ 6190 h 10057"/>
                  <a:gd name="connsiteX1" fmla="*/ 7500 w 9583"/>
                  <a:gd name="connsiteY1" fmla="*/ 0 h 10057"/>
                  <a:gd name="connsiteX2" fmla="*/ 9583 w 9583"/>
                  <a:gd name="connsiteY2" fmla="*/ 9524 h 10057"/>
                  <a:gd name="connsiteX3" fmla="*/ 2778 w 9583"/>
                  <a:gd name="connsiteY3" fmla="*/ 9762 h 10057"/>
                  <a:gd name="connsiteX0" fmla="*/ 0 w 10000"/>
                  <a:gd name="connsiteY0" fmla="*/ 3393 h 10000"/>
                  <a:gd name="connsiteX1" fmla="*/ 7826 w 10000"/>
                  <a:gd name="connsiteY1" fmla="*/ 0 h 10000"/>
                  <a:gd name="connsiteX2" fmla="*/ 10000 w 10000"/>
                  <a:gd name="connsiteY2" fmla="*/ 9470 h 10000"/>
                  <a:gd name="connsiteX3" fmla="*/ 2899 w 10000"/>
                  <a:gd name="connsiteY3" fmla="*/ 9707 h 10000"/>
                  <a:gd name="connsiteX0" fmla="*/ 0 w 10000"/>
                  <a:gd name="connsiteY0" fmla="*/ 3393 h 9470"/>
                  <a:gd name="connsiteX1" fmla="*/ 7826 w 10000"/>
                  <a:gd name="connsiteY1" fmla="*/ 0 h 9470"/>
                  <a:gd name="connsiteX2" fmla="*/ 10000 w 10000"/>
                  <a:gd name="connsiteY2" fmla="*/ 9470 h 9470"/>
                  <a:gd name="connsiteX3" fmla="*/ 3727 w 10000"/>
                  <a:gd name="connsiteY3" fmla="*/ 8128 h 9470"/>
                  <a:gd name="connsiteX0" fmla="*/ 0 w 8757"/>
                  <a:gd name="connsiteY0" fmla="*/ 3166 h 10000"/>
                  <a:gd name="connsiteX1" fmla="*/ 6583 w 8757"/>
                  <a:gd name="connsiteY1" fmla="*/ 0 h 10000"/>
                  <a:gd name="connsiteX2" fmla="*/ 8757 w 8757"/>
                  <a:gd name="connsiteY2" fmla="*/ 10000 h 10000"/>
                  <a:gd name="connsiteX3" fmla="*/ 2484 w 8757"/>
                  <a:gd name="connsiteY3" fmla="*/ 8583 h 10000"/>
                </a:gdLst>
                <a:ahLst/>
                <a:cxnLst>
                  <a:cxn ang="0">
                    <a:pos x="connsiteX0" y="connsiteY0"/>
                  </a:cxn>
                  <a:cxn ang="0">
                    <a:pos x="connsiteX1" y="connsiteY1"/>
                  </a:cxn>
                  <a:cxn ang="0">
                    <a:pos x="connsiteX2" y="connsiteY2"/>
                  </a:cxn>
                  <a:cxn ang="0">
                    <a:pos x="connsiteX3" y="connsiteY3"/>
                  </a:cxn>
                </a:cxnLst>
                <a:rect l="l" t="t" r="r" b="b"/>
                <a:pathLst>
                  <a:path w="8757" h="10000">
                    <a:moveTo>
                      <a:pt x="0" y="3166"/>
                    </a:moveTo>
                    <a:lnTo>
                      <a:pt x="6583" y="0"/>
                    </a:lnTo>
                    <a:lnTo>
                      <a:pt x="8757" y="10000"/>
                    </a:lnTo>
                    <a:cubicBezTo>
                      <a:pt x="5424" y="8833"/>
                      <a:pt x="5817" y="9749"/>
                      <a:pt x="2484" y="8583"/>
                    </a:cubicBezTo>
                  </a:path>
                </a:pathLst>
              </a:custGeom>
              <a:solidFill>
                <a:schemeClr val="accent1"/>
              </a:solidFill>
              <a:ln w="9525" cap="rnd">
                <a:noFill/>
                <a:round/>
                <a:headEnd/>
                <a:tailEnd/>
              </a:ln>
            </p:spPr>
            <p:txBody>
              <a:bodyPr lIns="100584" tIns="50292" rIns="100584" bIns="50292"/>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noFill/>
                  <a:effectLst/>
                  <a:uLnTx/>
                  <a:uFillTx/>
                  <a:latin typeface="Times New Roman"/>
                  <a:ea typeface="ＭＳ Ｐゴシック" charset="0"/>
                </a:endParaRPr>
              </a:p>
            </p:txBody>
          </p:sp>
          <p:sp>
            <p:nvSpPr>
              <p:cNvPr id="241" name="Freeform 179">
                <a:extLst>
                  <a:ext uri="{FF2B5EF4-FFF2-40B4-BE49-F238E27FC236}">
                    <a16:creationId xmlns:a16="http://schemas.microsoft.com/office/drawing/2014/main" id="{2EE67A7C-7B8C-FE0C-6A46-9CC83CFE5CA8}"/>
                  </a:ext>
                </a:extLst>
              </p:cNvPr>
              <p:cNvSpPr>
                <a:spLocks/>
              </p:cNvSpPr>
              <p:nvPr/>
            </p:nvSpPr>
            <p:spPr bwMode="gray">
              <a:xfrm rot="16200000">
                <a:off x="7119285" y="4349557"/>
                <a:ext cx="28886" cy="26760"/>
              </a:xfrm>
              <a:custGeom>
                <a:avLst/>
                <a:gdLst>
                  <a:gd name="T0" fmla="*/ 0 w 17"/>
                  <a:gd name="T1" fmla="*/ 2147483647 h 17"/>
                  <a:gd name="T2" fmla="*/ 2147483647 w 17"/>
                  <a:gd name="T3" fmla="*/ 0 h 17"/>
                  <a:gd name="T4" fmla="*/ 2147483647 w 17"/>
                  <a:gd name="T5" fmla="*/ 2147483647 h 17"/>
                  <a:gd name="T6" fmla="*/ 0 w 17"/>
                  <a:gd name="T7" fmla="*/ 2147483647 h 17"/>
                  <a:gd name="T8" fmla="*/ 0 60000 65536"/>
                  <a:gd name="T9" fmla="*/ 0 60000 65536"/>
                  <a:gd name="T10" fmla="*/ 0 60000 65536"/>
                  <a:gd name="T11" fmla="*/ 0 60000 65536"/>
                  <a:gd name="T12" fmla="*/ 0 w 17"/>
                  <a:gd name="T13" fmla="*/ 0 h 17"/>
                  <a:gd name="T14" fmla="*/ 17 w 17"/>
                  <a:gd name="T15" fmla="*/ 17 h 17"/>
                </a:gdLst>
                <a:ahLst/>
                <a:cxnLst>
                  <a:cxn ang="T8">
                    <a:pos x="T0" y="T1"/>
                  </a:cxn>
                  <a:cxn ang="T9">
                    <a:pos x="T2" y="T3"/>
                  </a:cxn>
                  <a:cxn ang="T10">
                    <a:pos x="T4" y="T5"/>
                  </a:cxn>
                  <a:cxn ang="T11">
                    <a:pos x="T6" y="T7"/>
                  </a:cxn>
                </a:cxnLst>
                <a:rect l="T12" t="T13" r="T14" b="T15"/>
                <a:pathLst>
                  <a:path w="17" h="17">
                    <a:moveTo>
                      <a:pt x="0" y="16"/>
                    </a:moveTo>
                    <a:lnTo>
                      <a:pt x="10" y="0"/>
                    </a:lnTo>
                    <a:lnTo>
                      <a:pt x="16" y="7"/>
                    </a:lnTo>
                    <a:lnTo>
                      <a:pt x="0" y="16"/>
                    </a:lnTo>
                  </a:path>
                </a:pathLst>
              </a:custGeom>
              <a:solidFill>
                <a:schemeClr val="accent1"/>
              </a:solidFill>
              <a:ln w="9525" cap="rnd">
                <a:noFill/>
                <a:round/>
                <a:headEnd/>
                <a:tailEnd/>
              </a:ln>
            </p:spPr>
            <p:txBody>
              <a:bodyPr lIns="100584" tIns="50292" rIns="100584" bIns="50292"/>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noFill/>
                  <a:effectLst/>
                  <a:uLnTx/>
                  <a:uFillTx/>
                  <a:latin typeface="Times New Roman"/>
                  <a:ea typeface="ＭＳ Ｐゴシック" charset="0"/>
                </a:endParaRPr>
              </a:p>
            </p:txBody>
          </p:sp>
        </p:grpSp>
        <p:sp>
          <p:nvSpPr>
            <p:cNvPr id="1047" name="Free-form: Shape 1046">
              <a:extLst>
                <a:ext uri="{FF2B5EF4-FFF2-40B4-BE49-F238E27FC236}">
                  <a16:creationId xmlns:a16="http://schemas.microsoft.com/office/drawing/2014/main" id="{77950E55-1936-B8F3-8DF4-42F2D3972D92}"/>
                </a:ext>
              </a:extLst>
            </p:cNvPr>
            <p:cNvSpPr/>
            <p:nvPr/>
          </p:nvSpPr>
          <p:spPr>
            <a:xfrm>
              <a:off x="3621127" y="4696097"/>
              <a:ext cx="18000" cy="18000"/>
            </a:xfrm>
            <a:custGeom>
              <a:avLst/>
              <a:gdLst>
                <a:gd name="connsiteX0" fmla="*/ 17441 w 34534"/>
                <a:gd name="connsiteY0" fmla="*/ 0 h 26698"/>
                <a:gd name="connsiteX1" fmla="*/ 755 w 34534"/>
                <a:gd name="connsiteY1" fmla="*/ 6675 h 26698"/>
                <a:gd name="connsiteX2" fmla="*/ 4092 w 34534"/>
                <a:gd name="connsiteY2" fmla="*/ 16686 h 26698"/>
                <a:gd name="connsiteX3" fmla="*/ 14104 w 34534"/>
                <a:gd name="connsiteY3" fmla="*/ 20024 h 26698"/>
                <a:gd name="connsiteX4" fmla="*/ 24115 w 34534"/>
                <a:gd name="connsiteY4" fmla="*/ 26698 h 26698"/>
                <a:gd name="connsiteX5" fmla="*/ 34127 w 34534"/>
                <a:gd name="connsiteY5" fmla="*/ 20024 h 26698"/>
                <a:gd name="connsiteX6" fmla="*/ 30790 w 34534"/>
                <a:gd name="connsiteY6" fmla="*/ 6675 h 26698"/>
                <a:gd name="connsiteX7" fmla="*/ 17441 w 34534"/>
                <a:gd name="connsiteY7" fmla="*/ 0 h 26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534" h="26698">
                  <a:moveTo>
                    <a:pt x="17441" y="0"/>
                  </a:moveTo>
                  <a:cubicBezTo>
                    <a:pt x="12435" y="0"/>
                    <a:pt x="4497" y="1997"/>
                    <a:pt x="755" y="6675"/>
                  </a:cubicBezTo>
                  <a:cubicBezTo>
                    <a:pt x="-1442" y="9422"/>
                    <a:pt x="1605" y="14199"/>
                    <a:pt x="4092" y="16686"/>
                  </a:cubicBezTo>
                  <a:cubicBezTo>
                    <a:pt x="6580" y="19174"/>
                    <a:pt x="10958" y="18451"/>
                    <a:pt x="14104" y="20024"/>
                  </a:cubicBezTo>
                  <a:cubicBezTo>
                    <a:pt x="17691" y="21818"/>
                    <a:pt x="20778" y="24473"/>
                    <a:pt x="24115" y="26698"/>
                  </a:cubicBezTo>
                  <a:cubicBezTo>
                    <a:pt x="27452" y="24473"/>
                    <a:pt x="32859" y="23829"/>
                    <a:pt x="34127" y="20024"/>
                  </a:cubicBezTo>
                  <a:cubicBezTo>
                    <a:pt x="35578" y="15673"/>
                    <a:pt x="32841" y="10777"/>
                    <a:pt x="30790" y="6675"/>
                  </a:cubicBezTo>
                  <a:cubicBezTo>
                    <a:pt x="29383" y="3861"/>
                    <a:pt x="22447" y="0"/>
                    <a:pt x="17441" y="0"/>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imes New Roman"/>
                <a:ea typeface="+mn-ea"/>
                <a:cs typeface="+mn-cs"/>
              </a:endParaRPr>
            </a:p>
          </p:txBody>
        </p:sp>
        <p:sp>
          <p:nvSpPr>
            <p:cNvPr id="1049" name="Free-form: Shape 1048">
              <a:extLst>
                <a:ext uri="{FF2B5EF4-FFF2-40B4-BE49-F238E27FC236}">
                  <a16:creationId xmlns:a16="http://schemas.microsoft.com/office/drawing/2014/main" id="{97D8C5DB-BC27-BCD9-4D72-A1839A02D00C}"/>
                </a:ext>
              </a:extLst>
            </p:cNvPr>
            <p:cNvSpPr/>
            <p:nvPr/>
          </p:nvSpPr>
          <p:spPr>
            <a:xfrm>
              <a:off x="3570832" y="4658768"/>
              <a:ext cx="43965" cy="21600"/>
            </a:xfrm>
            <a:custGeom>
              <a:avLst/>
              <a:gdLst>
                <a:gd name="connsiteX0" fmla="*/ 0 w 43965"/>
                <a:gd name="connsiteY0" fmla="*/ 6674 h 36709"/>
                <a:gd name="connsiteX1" fmla="*/ 13349 w 43965"/>
                <a:gd name="connsiteY1" fmla="*/ 23360 h 36709"/>
                <a:gd name="connsiteX2" fmla="*/ 23361 w 43965"/>
                <a:gd name="connsiteY2" fmla="*/ 26698 h 36709"/>
                <a:gd name="connsiteX3" fmla="*/ 33372 w 43965"/>
                <a:gd name="connsiteY3" fmla="*/ 36709 h 36709"/>
                <a:gd name="connsiteX4" fmla="*/ 43384 w 43965"/>
                <a:gd name="connsiteY4" fmla="*/ 16686 h 36709"/>
                <a:gd name="connsiteX5" fmla="*/ 33372 w 43965"/>
                <a:gd name="connsiteY5" fmla="*/ 6674 h 36709"/>
                <a:gd name="connsiteX6" fmla="*/ 13349 w 43965"/>
                <a:gd name="connsiteY6" fmla="*/ 0 h 36709"/>
                <a:gd name="connsiteX7" fmla="*/ 0 w 43965"/>
                <a:gd name="connsiteY7" fmla="*/ 6674 h 36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965" h="36709">
                  <a:moveTo>
                    <a:pt x="0" y="6674"/>
                  </a:moveTo>
                  <a:cubicBezTo>
                    <a:pt x="4450" y="12236"/>
                    <a:pt x="7941" y="18724"/>
                    <a:pt x="13349" y="23360"/>
                  </a:cubicBezTo>
                  <a:cubicBezTo>
                    <a:pt x="16020" y="25649"/>
                    <a:pt x="20434" y="24747"/>
                    <a:pt x="23361" y="26698"/>
                  </a:cubicBezTo>
                  <a:cubicBezTo>
                    <a:pt x="27288" y="29316"/>
                    <a:pt x="30035" y="33372"/>
                    <a:pt x="33372" y="36709"/>
                  </a:cubicBezTo>
                  <a:cubicBezTo>
                    <a:pt x="38602" y="31479"/>
                    <a:pt x="46118" y="26254"/>
                    <a:pt x="43384" y="16686"/>
                  </a:cubicBezTo>
                  <a:cubicBezTo>
                    <a:pt x="42087" y="12148"/>
                    <a:pt x="37498" y="8966"/>
                    <a:pt x="33372" y="6674"/>
                  </a:cubicBezTo>
                  <a:cubicBezTo>
                    <a:pt x="27222" y="3257"/>
                    <a:pt x="13349" y="0"/>
                    <a:pt x="13349" y="0"/>
                  </a:cubicBezTo>
                  <a:lnTo>
                    <a:pt x="0" y="6674"/>
                  </a:ln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imes New Roman"/>
                <a:ea typeface="+mn-ea"/>
                <a:cs typeface="+mn-cs"/>
              </a:endParaRPr>
            </a:p>
          </p:txBody>
        </p:sp>
        <p:sp>
          <p:nvSpPr>
            <p:cNvPr id="1054" name="Free-form: Shape 1053">
              <a:extLst>
                <a:ext uri="{FF2B5EF4-FFF2-40B4-BE49-F238E27FC236}">
                  <a16:creationId xmlns:a16="http://schemas.microsoft.com/office/drawing/2014/main" id="{B450E7D8-64E9-0A6B-C7D0-AC254773B80D}"/>
                </a:ext>
              </a:extLst>
            </p:cNvPr>
            <p:cNvSpPr/>
            <p:nvPr/>
          </p:nvSpPr>
          <p:spPr>
            <a:xfrm rot="1584938">
              <a:off x="5345680" y="4148698"/>
              <a:ext cx="43965" cy="21600"/>
            </a:xfrm>
            <a:custGeom>
              <a:avLst/>
              <a:gdLst>
                <a:gd name="connsiteX0" fmla="*/ 0 w 43965"/>
                <a:gd name="connsiteY0" fmla="*/ 6674 h 36709"/>
                <a:gd name="connsiteX1" fmla="*/ 13349 w 43965"/>
                <a:gd name="connsiteY1" fmla="*/ 23360 h 36709"/>
                <a:gd name="connsiteX2" fmla="*/ 23361 w 43965"/>
                <a:gd name="connsiteY2" fmla="*/ 26698 h 36709"/>
                <a:gd name="connsiteX3" fmla="*/ 33372 w 43965"/>
                <a:gd name="connsiteY3" fmla="*/ 36709 h 36709"/>
                <a:gd name="connsiteX4" fmla="*/ 43384 w 43965"/>
                <a:gd name="connsiteY4" fmla="*/ 16686 h 36709"/>
                <a:gd name="connsiteX5" fmla="*/ 33372 w 43965"/>
                <a:gd name="connsiteY5" fmla="*/ 6674 h 36709"/>
                <a:gd name="connsiteX6" fmla="*/ 13349 w 43965"/>
                <a:gd name="connsiteY6" fmla="*/ 0 h 36709"/>
                <a:gd name="connsiteX7" fmla="*/ 0 w 43965"/>
                <a:gd name="connsiteY7" fmla="*/ 6674 h 36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965" h="36709">
                  <a:moveTo>
                    <a:pt x="0" y="6674"/>
                  </a:moveTo>
                  <a:cubicBezTo>
                    <a:pt x="4450" y="12236"/>
                    <a:pt x="7941" y="18724"/>
                    <a:pt x="13349" y="23360"/>
                  </a:cubicBezTo>
                  <a:cubicBezTo>
                    <a:pt x="16020" y="25649"/>
                    <a:pt x="20434" y="24747"/>
                    <a:pt x="23361" y="26698"/>
                  </a:cubicBezTo>
                  <a:cubicBezTo>
                    <a:pt x="27288" y="29316"/>
                    <a:pt x="30035" y="33372"/>
                    <a:pt x="33372" y="36709"/>
                  </a:cubicBezTo>
                  <a:cubicBezTo>
                    <a:pt x="38602" y="31479"/>
                    <a:pt x="46118" y="26254"/>
                    <a:pt x="43384" y="16686"/>
                  </a:cubicBezTo>
                  <a:cubicBezTo>
                    <a:pt x="42087" y="12148"/>
                    <a:pt x="37498" y="8966"/>
                    <a:pt x="33372" y="6674"/>
                  </a:cubicBezTo>
                  <a:cubicBezTo>
                    <a:pt x="27222" y="3257"/>
                    <a:pt x="13349" y="0"/>
                    <a:pt x="13349" y="0"/>
                  </a:cubicBezTo>
                  <a:lnTo>
                    <a:pt x="0" y="6674"/>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imes New Roman"/>
                <a:ea typeface="+mn-ea"/>
                <a:cs typeface="+mn-cs"/>
              </a:endParaRPr>
            </a:p>
          </p:txBody>
        </p:sp>
      </p:grpSp>
      <p:sp>
        <p:nvSpPr>
          <p:cNvPr id="15" name="Subtitle 5">
            <a:extLst>
              <a:ext uri="{FF2B5EF4-FFF2-40B4-BE49-F238E27FC236}">
                <a16:creationId xmlns:a16="http://schemas.microsoft.com/office/drawing/2014/main" id="{533E9759-3A6A-9949-F0E3-423745DA4C0C}"/>
              </a:ext>
            </a:extLst>
          </p:cNvPr>
          <p:cNvSpPr>
            <a:spLocks noGrp="1"/>
          </p:cNvSpPr>
          <p:nvPr>
            <p:ph type="subTitle" idx="4"/>
          </p:nvPr>
        </p:nvSpPr>
        <p:spPr/>
        <p:txBody>
          <a:bodyPr/>
          <a:lstStyle/>
          <a:p>
            <a:r>
              <a:rPr lang="en-US" dirty="0"/>
              <a:t>All Top 10 Countries for Net Millionaire Inflows in 2025 Host Investment Migration Programs</a:t>
            </a:r>
          </a:p>
        </p:txBody>
      </p:sp>
      <p:sp>
        <p:nvSpPr>
          <p:cNvPr id="1050" name="TextBox 1049">
            <a:extLst>
              <a:ext uri="{FF2B5EF4-FFF2-40B4-BE49-F238E27FC236}">
                <a16:creationId xmlns:a16="http://schemas.microsoft.com/office/drawing/2014/main" id="{D05D9790-E5FA-34A4-7C33-FCBA7DA4C22A}"/>
              </a:ext>
            </a:extLst>
          </p:cNvPr>
          <p:cNvSpPr txBox="1"/>
          <p:nvPr/>
        </p:nvSpPr>
        <p:spPr>
          <a:xfrm>
            <a:off x="680265" y="6547777"/>
            <a:ext cx="2539606" cy="535531"/>
          </a:xfrm>
          <a:prstGeom prst="rect">
            <a:avLst/>
          </a:prstGeom>
        </p:spPr>
        <p:txBody>
          <a:bodyPr wrap="square" rtlCol="0">
            <a:spAutoFit/>
          </a:bodyPr>
          <a:lstStyle/>
          <a:p>
            <a:pPr marL="0" marR="0" lvl="0" indent="0" algn="l" defTabSz="457200" rtl="0" eaLnBrk="1" fontAlgn="base" latinLnBrk="0" hangingPunct="1">
              <a:lnSpc>
                <a:spcPct val="90000"/>
              </a:lnSpc>
              <a:spcBef>
                <a:spcPct val="0"/>
              </a:spcBef>
              <a:spcAft>
                <a:spcPct val="0"/>
              </a:spcAft>
              <a:buClrTx/>
              <a:buSzTx/>
              <a:buFontTx/>
              <a:buNone/>
              <a:tabLst/>
              <a:defRPr/>
            </a:pPr>
            <a:r>
              <a:rPr kumimoji="0" lang="en-ZW" sz="1600" b="0" i="0" u="none" strike="noStrike" kern="1200" cap="none" spc="0" normalizeH="0" baseline="0" noProof="0" dirty="0">
                <a:ln>
                  <a:noFill/>
                </a:ln>
                <a:solidFill>
                  <a:srgbClr val="4B4B4D"/>
                </a:solidFill>
                <a:effectLst/>
                <a:uLnTx/>
                <a:uFillTx/>
                <a:latin typeface="Times New Roman"/>
                <a:ea typeface="ＭＳ Ｐゴシック" charset="0"/>
                <a:cs typeface="+mn-cs"/>
              </a:rPr>
              <a:t>Portugal Golden Residence Permit Program</a:t>
            </a:r>
          </a:p>
        </p:txBody>
      </p:sp>
      <p:sp>
        <p:nvSpPr>
          <p:cNvPr id="1053" name="TextBox 1052">
            <a:extLst>
              <a:ext uri="{FF2B5EF4-FFF2-40B4-BE49-F238E27FC236}">
                <a16:creationId xmlns:a16="http://schemas.microsoft.com/office/drawing/2014/main" id="{F0DE33CB-E2EF-B494-C352-F5A293D1857D}"/>
              </a:ext>
            </a:extLst>
          </p:cNvPr>
          <p:cNvSpPr txBox="1"/>
          <p:nvPr/>
        </p:nvSpPr>
        <p:spPr>
          <a:xfrm>
            <a:off x="6074559" y="2031782"/>
            <a:ext cx="1755848" cy="535531"/>
          </a:xfrm>
          <a:prstGeom prst="rect">
            <a:avLst/>
          </a:prstGeom>
        </p:spPr>
        <p:txBody>
          <a:bodyPr wrap="square" rtlCol="0">
            <a:spAutoFit/>
          </a:bodyPr>
          <a:lstStyle/>
          <a:p>
            <a:pPr marL="0" marR="0" lvl="0" indent="0" algn="r" defTabSz="457200" rtl="0" eaLnBrk="1" fontAlgn="base" latinLnBrk="0" hangingPunct="1">
              <a:lnSpc>
                <a:spcPct val="90000"/>
              </a:lnSpc>
              <a:spcBef>
                <a:spcPct val="0"/>
              </a:spcBef>
              <a:spcAft>
                <a:spcPct val="0"/>
              </a:spcAft>
              <a:buClrTx/>
              <a:buSzTx/>
              <a:buFontTx/>
              <a:buNone/>
              <a:tabLst/>
              <a:defRPr/>
            </a:pPr>
            <a:r>
              <a:rPr kumimoji="0" lang="en-ZW" sz="1600" b="0" i="0" u="none" strike="noStrike" kern="1200" cap="none" spc="0" normalizeH="0" baseline="0" noProof="0" dirty="0">
                <a:ln>
                  <a:noFill/>
                </a:ln>
                <a:solidFill>
                  <a:srgbClr val="4B4B4D"/>
                </a:solidFill>
                <a:effectLst/>
                <a:uLnTx/>
                <a:uFillTx/>
                <a:latin typeface="Times New Roman"/>
                <a:ea typeface="ＭＳ Ｐゴシック" charset="0"/>
                <a:cs typeface="+mn-cs"/>
              </a:rPr>
              <a:t>Greece Golden Visa Program</a:t>
            </a:r>
          </a:p>
        </p:txBody>
      </p:sp>
      <p:sp>
        <p:nvSpPr>
          <p:cNvPr id="10" name="TextBox 9">
            <a:extLst>
              <a:ext uri="{FF2B5EF4-FFF2-40B4-BE49-F238E27FC236}">
                <a16:creationId xmlns:a16="http://schemas.microsoft.com/office/drawing/2014/main" id="{16B534CA-01E8-A806-2139-F6BF227F183E}"/>
              </a:ext>
            </a:extLst>
          </p:cNvPr>
          <p:cNvSpPr txBox="1"/>
          <p:nvPr/>
        </p:nvSpPr>
        <p:spPr>
          <a:xfrm>
            <a:off x="785191" y="2016174"/>
            <a:ext cx="1620191" cy="535531"/>
          </a:xfrm>
          <a:prstGeom prst="rect">
            <a:avLst/>
          </a:prstGeom>
        </p:spPr>
        <p:txBody>
          <a:bodyPr wrap="square" rtlCol="0">
            <a:spAutoFit/>
          </a:bodyPr>
          <a:lstStyle/>
          <a:p>
            <a:pPr marL="0" marR="0" lvl="0" indent="0" algn="l" defTabSz="457200" rtl="0" eaLnBrk="1" fontAlgn="base" latinLnBrk="0" hangingPunct="1">
              <a:lnSpc>
                <a:spcPct val="90000"/>
              </a:lnSpc>
              <a:spcBef>
                <a:spcPct val="0"/>
              </a:spcBef>
              <a:spcAft>
                <a:spcPct val="0"/>
              </a:spcAft>
              <a:buClrTx/>
              <a:buSzTx/>
              <a:buFontTx/>
              <a:buNone/>
              <a:tabLst/>
              <a:defRPr/>
            </a:pPr>
            <a:r>
              <a:rPr kumimoji="0" lang="en-ZW" sz="1600" b="0" i="0" u="none" strike="noStrike" kern="1200" cap="none" spc="0" normalizeH="0" baseline="0" noProof="0" dirty="0">
                <a:ln>
                  <a:noFill/>
                </a:ln>
                <a:solidFill>
                  <a:srgbClr val="4B4B4D"/>
                </a:solidFill>
                <a:effectLst/>
                <a:uLnTx/>
                <a:uFillTx/>
                <a:latin typeface="Times New Roman"/>
                <a:ea typeface="ＭＳ Ｐゴシック" charset="0"/>
                <a:cs typeface="+mn-cs"/>
              </a:rPr>
              <a:t>Canada Start-Up Visa Program</a:t>
            </a:r>
          </a:p>
        </p:txBody>
      </p:sp>
      <p:sp>
        <p:nvSpPr>
          <p:cNvPr id="11" name="TextBox 10">
            <a:extLst>
              <a:ext uri="{FF2B5EF4-FFF2-40B4-BE49-F238E27FC236}">
                <a16:creationId xmlns:a16="http://schemas.microsoft.com/office/drawing/2014/main" id="{AD447A7C-B684-C553-C6AD-7F04A101D35D}"/>
              </a:ext>
            </a:extLst>
          </p:cNvPr>
          <p:cNvSpPr txBox="1"/>
          <p:nvPr/>
        </p:nvSpPr>
        <p:spPr>
          <a:xfrm>
            <a:off x="697621" y="4812972"/>
            <a:ext cx="2303498" cy="535531"/>
          </a:xfrm>
          <a:prstGeom prst="rect">
            <a:avLst/>
          </a:prstGeom>
        </p:spPr>
        <p:txBody>
          <a:bodyPr wrap="square" rtlCol="0">
            <a:spAutoFit/>
          </a:bodyPr>
          <a:lstStyle/>
          <a:p>
            <a:pPr marL="0" marR="0" lvl="0" indent="0" algn="l" defTabSz="457200" rtl="0" eaLnBrk="1" fontAlgn="base" latinLnBrk="0" hangingPunct="1">
              <a:lnSpc>
                <a:spcPct val="90000"/>
              </a:lnSpc>
              <a:spcBef>
                <a:spcPct val="0"/>
              </a:spcBef>
              <a:spcAft>
                <a:spcPct val="0"/>
              </a:spcAft>
              <a:buClrTx/>
              <a:buSzTx/>
              <a:buFontTx/>
              <a:buNone/>
              <a:tabLst/>
              <a:defRPr/>
            </a:pPr>
            <a:r>
              <a:rPr kumimoji="0" lang="en-ZW" sz="1600" b="0" i="0" u="none" strike="noStrike" kern="1200" cap="none" spc="0" normalizeH="0" baseline="0" noProof="0" dirty="0">
                <a:ln>
                  <a:noFill/>
                </a:ln>
                <a:solidFill>
                  <a:srgbClr val="4B4B4D"/>
                </a:solidFill>
                <a:effectLst/>
                <a:uLnTx/>
                <a:uFillTx/>
                <a:latin typeface="Times New Roman"/>
                <a:ea typeface="ＭＳ Ｐゴシック" charset="0"/>
                <a:cs typeface="+mn-cs"/>
              </a:rPr>
              <a:t>US EB-5 Immigrant Investor Program </a:t>
            </a:r>
          </a:p>
        </p:txBody>
      </p:sp>
      <p:sp>
        <p:nvSpPr>
          <p:cNvPr id="16" name="TextBox 15">
            <a:extLst>
              <a:ext uri="{FF2B5EF4-FFF2-40B4-BE49-F238E27FC236}">
                <a16:creationId xmlns:a16="http://schemas.microsoft.com/office/drawing/2014/main" id="{E802545D-C8B6-6266-7B4C-83A731E324DC}"/>
              </a:ext>
            </a:extLst>
          </p:cNvPr>
          <p:cNvSpPr txBox="1"/>
          <p:nvPr/>
        </p:nvSpPr>
        <p:spPr>
          <a:xfrm>
            <a:off x="8629144" y="2040705"/>
            <a:ext cx="1552857" cy="535531"/>
          </a:xfrm>
          <a:prstGeom prst="rect">
            <a:avLst/>
          </a:prstGeom>
        </p:spPr>
        <p:txBody>
          <a:bodyPr wrap="square" rtlCol="0">
            <a:spAutoFit/>
          </a:bodyPr>
          <a:lstStyle/>
          <a:p>
            <a:pPr marL="0" marR="0" lvl="0" indent="0" algn="r" defTabSz="457200" rtl="0" eaLnBrk="1" fontAlgn="base" latinLnBrk="0" hangingPunct="1">
              <a:lnSpc>
                <a:spcPct val="90000"/>
              </a:lnSpc>
              <a:spcBef>
                <a:spcPct val="0"/>
              </a:spcBef>
              <a:spcAft>
                <a:spcPct val="0"/>
              </a:spcAft>
              <a:buClrTx/>
              <a:buSzTx/>
              <a:buFontTx/>
              <a:buNone/>
              <a:tabLst/>
              <a:defRPr/>
            </a:pPr>
            <a:r>
              <a:rPr kumimoji="0" lang="en-ZW" sz="1600" b="0" i="0" u="none" strike="noStrike" kern="1200" cap="none" spc="0" normalizeH="0" baseline="0" noProof="0" dirty="0">
                <a:ln>
                  <a:noFill/>
                </a:ln>
                <a:solidFill>
                  <a:srgbClr val="4B4B4D"/>
                </a:solidFill>
                <a:effectLst/>
                <a:uLnTx/>
                <a:uFillTx/>
                <a:latin typeface="Times New Roman"/>
                <a:ea typeface="ＭＳ Ｐゴシック" charset="0"/>
                <a:cs typeface="+mn-cs"/>
              </a:rPr>
              <a:t>UAE Residence by Investment</a:t>
            </a:r>
          </a:p>
        </p:txBody>
      </p:sp>
      <p:pic>
        <p:nvPicPr>
          <p:cNvPr id="1024" name="Graphic 1023">
            <a:extLst>
              <a:ext uri="{FF2B5EF4-FFF2-40B4-BE49-F238E27FC236}">
                <a16:creationId xmlns:a16="http://schemas.microsoft.com/office/drawing/2014/main" id="{03FD78DC-CE8C-1DB9-300F-B79942764E47}"/>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701607" y="5835406"/>
            <a:ext cx="684000" cy="684000"/>
          </a:xfrm>
          <a:prstGeom prst="rect">
            <a:avLst/>
          </a:prstGeom>
        </p:spPr>
      </p:pic>
      <p:pic>
        <p:nvPicPr>
          <p:cNvPr id="1046" name="Graphic 1045">
            <a:extLst>
              <a:ext uri="{FF2B5EF4-FFF2-40B4-BE49-F238E27FC236}">
                <a16:creationId xmlns:a16="http://schemas.microsoft.com/office/drawing/2014/main" id="{3C87C8D7-D5DA-5CC0-A70C-B99E90591F29}"/>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7206733" y="1370460"/>
            <a:ext cx="576000" cy="576000"/>
          </a:xfrm>
          <a:prstGeom prst="rect">
            <a:avLst/>
          </a:prstGeom>
        </p:spPr>
      </p:pic>
      <p:sp>
        <p:nvSpPr>
          <p:cNvPr id="249" name="TextBox 248">
            <a:extLst>
              <a:ext uri="{FF2B5EF4-FFF2-40B4-BE49-F238E27FC236}">
                <a16:creationId xmlns:a16="http://schemas.microsoft.com/office/drawing/2014/main" id="{B8946FAC-DD1F-85B7-6DDA-99DE693DB11A}"/>
              </a:ext>
            </a:extLst>
          </p:cNvPr>
          <p:cNvSpPr txBox="1"/>
          <p:nvPr/>
        </p:nvSpPr>
        <p:spPr>
          <a:xfrm>
            <a:off x="7244936" y="6562489"/>
            <a:ext cx="2937065" cy="535531"/>
          </a:xfrm>
          <a:prstGeom prst="rect">
            <a:avLst/>
          </a:prstGeom>
        </p:spPr>
        <p:txBody>
          <a:bodyPr wrap="square" rtlCol="0">
            <a:spAutoFit/>
          </a:bodyPr>
          <a:lstStyle/>
          <a:p>
            <a:pPr marL="0" marR="0" lvl="0" indent="0" algn="r" defTabSz="457200" rtl="0" eaLnBrk="1" fontAlgn="base" latinLnBrk="0" hangingPunct="1">
              <a:lnSpc>
                <a:spcPct val="90000"/>
              </a:lnSpc>
              <a:spcBef>
                <a:spcPct val="0"/>
              </a:spcBef>
              <a:spcAft>
                <a:spcPct val="0"/>
              </a:spcAft>
              <a:buClrTx/>
              <a:buSzTx/>
              <a:buFontTx/>
              <a:buNone/>
              <a:tabLst/>
              <a:defRPr/>
            </a:pPr>
            <a:r>
              <a:rPr kumimoji="0" lang="en-ZW" sz="1600" b="0" i="0" u="none" strike="noStrike" kern="1200" cap="none" spc="0" normalizeH="0" baseline="0" noProof="0" dirty="0">
                <a:ln>
                  <a:noFill/>
                </a:ln>
                <a:solidFill>
                  <a:srgbClr val="4B4B4D"/>
                </a:solidFill>
                <a:effectLst/>
                <a:uLnTx/>
                <a:uFillTx/>
                <a:latin typeface="Times New Roman"/>
                <a:ea typeface="ＭＳ Ｐゴシック" charset="0"/>
                <a:cs typeface="+mn-cs"/>
              </a:rPr>
              <a:t>Australia </a:t>
            </a:r>
            <a:r>
              <a:rPr lang="en-ZW" sz="1600" dirty="0">
                <a:solidFill>
                  <a:srgbClr val="4B4B4D"/>
                </a:solidFill>
                <a:latin typeface="Times New Roman"/>
                <a:cs typeface="+mn-cs"/>
              </a:rPr>
              <a:t>National </a:t>
            </a:r>
          </a:p>
          <a:p>
            <a:pPr marL="0" marR="0" lvl="0" indent="0" algn="r" defTabSz="457200" rtl="0" eaLnBrk="1" fontAlgn="base" latinLnBrk="0" hangingPunct="1">
              <a:lnSpc>
                <a:spcPct val="90000"/>
              </a:lnSpc>
              <a:spcBef>
                <a:spcPct val="0"/>
              </a:spcBef>
              <a:spcAft>
                <a:spcPct val="0"/>
              </a:spcAft>
              <a:buClrTx/>
              <a:buSzTx/>
              <a:buFontTx/>
              <a:buNone/>
              <a:tabLst/>
              <a:defRPr/>
            </a:pPr>
            <a:r>
              <a:rPr lang="en-ZW" sz="1600" dirty="0">
                <a:solidFill>
                  <a:srgbClr val="4B4B4D"/>
                </a:solidFill>
                <a:latin typeface="Times New Roman"/>
                <a:cs typeface="+mn-cs"/>
              </a:rPr>
              <a:t>Innovation Visa Program</a:t>
            </a:r>
            <a:endParaRPr kumimoji="0" lang="en-ZW" sz="1600" b="0" i="0" u="none" strike="noStrike" kern="1200" cap="none" spc="0" normalizeH="0" baseline="0" noProof="0" dirty="0">
              <a:ln>
                <a:noFill/>
              </a:ln>
              <a:solidFill>
                <a:srgbClr val="4B4B4D"/>
              </a:solidFill>
              <a:effectLst/>
              <a:uLnTx/>
              <a:uFillTx/>
              <a:latin typeface="Times New Roman"/>
              <a:ea typeface="ＭＳ Ｐゴシック" charset="0"/>
              <a:cs typeface="+mn-cs"/>
            </a:endParaRPr>
          </a:p>
        </p:txBody>
      </p:sp>
      <p:sp>
        <p:nvSpPr>
          <p:cNvPr id="1033" name="TextBox 1032">
            <a:extLst>
              <a:ext uri="{FF2B5EF4-FFF2-40B4-BE49-F238E27FC236}">
                <a16:creationId xmlns:a16="http://schemas.microsoft.com/office/drawing/2014/main" id="{1102EDAE-300E-D820-6FFB-95C4B4FB8418}"/>
              </a:ext>
            </a:extLst>
          </p:cNvPr>
          <p:cNvSpPr txBox="1"/>
          <p:nvPr/>
        </p:nvSpPr>
        <p:spPr>
          <a:xfrm>
            <a:off x="8184440" y="4563594"/>
            <a:ext cx="1997561" cy="535531"/>
          </a:xfrm>
          <a:prstGeom prst="rect">
            <a:avLst/>
          </a:prstGeom>
        </p:spPr>
        <p:txBody>
          <a:bodyPr wrap="square" rtlCol="0">
            <a:spAutoFit/>
          </a:bodyPr>
          <a:lstStyle/>
          <a:p>
            <a:pPr marL="0" marR="0" lvl="0" indent="0" algn="r" defTabSz="457200" rtl="0" eaLnBrk="1" fontAlgn="base" latinLnBrk="0" hangingPunct="1">
              <a:lnSpc>
                <a:spcPct val="90000"/>
              </a:lnSpc>
              <a:spcBef>
                <a:spcPct val="0"/>
              </a:spcBef>
              <a:spcAft>
                <a:spcPct val="0"/>
              </a:spcAft>
              <a:buClrTx/>
              <a:buSzTx/>
              <a:buFontTx/>
              <a:buNone/>
              <a:tabLst/>
              <a:defRPr/>
            </a:pPr>
            <a:r>
              <a:rPr kumimoji="0" lang="en-ZW" sz="1600" b="0" i="0" u="none" strike="noStrike" kern="1200" cap="none" spc="0" normalizeH="0" baseline="0" noProof="0" dirty="0">
                <a:ln>
                  <a:noFill/>
                </a:ln>
                <a:solidFill>
                  <a:srgbClr val="4B4B4D"/>
                </a:solidFill>
                <a:effectLst/>
                <a:uLnTx/>
                <a:uFillTx/>
                <a:latin typeface="Times New Roman"/>
                <a:ea typeface="ＭＳ Ｐゴシック" charset="0"/>
                <a:cs typeface="+mn-cs"/>
              </a:rPr>
              <a:t>Singapore Global Investor Program </a:t>
            </a:r>
          </a:p>
        </p:txBody>
      </p:sp>
      <p:sp>
        <p:nvSpPr>
          <p:cNvPr id="1034" name="TextBox 1033">
            <a:extLst>
              <a:ext uri="{FF2B5EF4-FFF2-40B4-BE49-F238E27FC236}">
                <a16:creationId xmlns:a16="http://schemas.microsoft.com/office/drawing/2014/main" id="{63AAC9CE-7B26-9A26-E2D4-220EDEFEA2B6}"/>
              </a:ext>
            </a:extLst>
          </p:cNvPr>
          <p:cNvSpPr txBox="1"/>
          <p:nvPr/>
        </p:nvSpPr>
        <p:spPr>
          <a:xfrm>
            <a:off x="3270799" y="6591846"/>
            <a:ext cx="1873217" cy="535531"/>
          </a:xfrm>
          <a:prstGeom prst="rect">
            <a:avLst/>
          </a:prstGeom>
        </p:spPr>
        <p:txBody>
          <a:bodyPr wrap="square" rtlCol="0">
            <a:spAutoFit/>
          </a:bodyPr>
          <a:lstStyle/>
          <a:p>
            <a:pPr marL="0" marR="0" lvl="0" indent="0" algn="r" defTabSz="457200" rtl="0" eaLnBrk="1" fontAlgn="base" latinLnBrk="0" hangingPunct="1">
              <a:lnSpc>
                <a:spcPct val="90000"/>
              </a:lnSpc>
              <a:spcBef>
                <a:spcPct val="0"/>
              </a:spcBef>
              <a:spcAft>
                <a:spcPct val="0"/>
              </a:spcAft>
              <a:buClrTx/>
              <a:buSzTx/>
              <a:buFontTx/>
              <a:buNone/>
              <a:tabLst/>
              <a:defRPr/>
            </a:pPr>
            <a:r>
              <a:rPr kumimoji="0" lang="en-ZW" sz="1600" b="0" i="0" u="none" strike="noStrike" kern="1200" cap="none" spc="0" normalizeH="0" baseline="0" noProof="0" dirty="0">
                <a:ln>
                  <a:noFill/>
                </a:ln>
                <a:solidFill>
                  <a:srgbClr val="4B4B4D"/>
                </a:solidFill>
                <a:effectLst/>
                <a:uLnTx/>
                <a:uFillTx/>
                <a:latin typeface="Times New Roman"/>
                <a:ea typeface="ＭＳ Ｐゴシック" charset="0"/>
                <a:cs typeface="+mn-cs"/>
              </a:rPr>
              <a:t>Swiss Residence Program </a:t>
            </a:r>
          </a:p>
        </p:txBody>
      </p:sp>
      <p:pic>
        <p:nvPicPr>
          <p:cNvPr id="1041" name="Picture 1040" descr="A picture containing crest, symbol, christmas tree, emblem&#10;&#10;Description automatically generated">
            <a:extLst>
              <a:ext uri="{FF2B5EF4-FFF2-40B4-BE49-F238E27FC236}">
                <a16:creationId xmlns:a16="http://schemas.microsoft.com/office/drawing/2014/main" id="{3C828C7E-B53E-6BFE-807B-66584C73594C}"/>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9247756" y="5888998"/>
            <a:ext cx="813877" cy="535531"/>
          </a:xfrm>
          <a:prstGeom prst="rect">
            <a:avLst/>
          </a:prstGeom>
        </p:spPr>
      </p:pic>
      <p:pic>
        <p:nvPicPr>
          <p:cNvPr id="1056" name="Picture 1055" descr="A yellow eagle with a red circle and white wings&#10;&#10;Description automatically generated with low confidence">
            <a:extLst>
              <a:ext uri="{FF2B5EF4-FFF2-40B4-BE49-F238E27FC236}">
                <a16:creationId xmlns:a16="http://schemas.microsoft.com/office/drawing/2014/main" id="{36A8A849-7775-9544-2ED3-C7E8E00FA3A4}"/>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9597233" y="1335484"/>
            <a:ext cx="464400" cy="576000"/>
          </a:xfrm>
          <a:prstGeom prst="rect">
            <a:avLst/>
          </a:prstGeom>
        </p:spPr>
      </p:pic>
      <p:pic>
        <p:nvPicPr>
          <p:cNvPr id="1060" name="Picture 1059" descr="A red shield with a white cross&#10;&#10;Description automatically generated">
            <a:extLst>
              <a:ext uri="{FF2B5EF4-FFF2-40B4-BE49-F238E27FC236}">
                <a16:creationId xmlns:a16="http://schemas.microsoft.com/office/drawing/2014/main" id="{571B14CE-1C3A-EE9A-B074-3307ADC07C1F}"/>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4644828" y="6005438"/>
            <a:ext cx="400908" cy="443889"/>
          </a:xfrm>
          <a:prstGeom prst="rect">
            <a:avLst/>
          </a:prstGeom>
        </p:spPr>
      </p:pic>
      <p:pic>
        <p:nvPicPr>
          <p:cNvPr id="1063" name="Picture 1062" descr="A picture containing bird, crest, symbol, emblem&#10;&#10;Description automatically generated">
            <a:extLst>
              <a:ext uri="{FF2B5EF4-FFF2-40B4-BE49-F238E27FC236}">
                <a16:creationId xmlns:a16="http://schemas.microsoft.com/office/drawing/2014/main" id="{28B1F76B-1521-8366-6E05-C65B2BE81700}"/>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737317" y="4060856"/>
            <a:ext cx="567626" cy="598668"/>
          </a:xfrm>
          <a:prstGeom prst="rect">
            <a:avLst/>
          </a:prstGeom>
        </p:spPr>
      </p:pic>
      <p:sp>
        <p:nvSpPr>
          <p:cNvPr id="1064" name="Free-form: Shape 1063">
            <a:extLst>
              <a:ext uri="{FF2B5EF4-FFF2-40B4-BE49-F238E27FC236}">
                <a16:creationId xmlns:a16="http://schemas.microsoft.com/office/drawing/2014/main" id="{BEC87E95-393A-6736-0A9E-33522B55CB87}"/>
              </a:ext>
            </a:extLst>
          </p:cNvPr>
          <p:cNvSpPr/>
          <p:nvPr/>
        </p:nvSpPr>
        <p:spPr>
          <a:xfrm flipH="1">
            <a:off x="3758790" y="4240025"/>
            <a:ext cx="1560913" cy="2307752"/>
          </a:xfrm>
          <a:custGeom>
            <a:avLst/>
            <a:gdLst>
              <a:gd name="connsiteX0" fmla="*/ 0 w 752559"/>
              <a:gd name="connsiteY0" fmla="*/ 0 h 2476163"/>
              <a:gd name="connsiteX1" fmla="*/ 0 w 752559"/>
              <a:gd name="connsiteY1" fmla="*/ 509798 h 2476163"/>
              <a:gd name="connsiteX2" fmla="*/ 752559 w 752559"/>
              <a:gd name="connsiteY2" fmla="*/ 2476163 h 2476163"/>
              <a:gd name="connsiteX0" fmla="*/ 1461875 w 1461875"/>
              <a:gd name="connsiteY0" fmla="*/ 0 h 1975434"/>
              <a:gd name="connsiteX1" fmla="*/ 0 w 1461875"/>
              <a:gd name="connsiteY1" fmla="*/ 9069 h 1975434"/>
              <a:gd name="connsiteX2" fmla="*/ 752559 w 1461875"/>
              <a:gd name="connsiteY2" fmla="*/ 1975434 h 1975434"/>
              <a:gd name="connsiteX0" fmla="*/ 0 w 1934732"/>
              <a:gd name="connsiteY0" fmla="*/ 3074 h 1966365"/>
              <a:gd name="connsiteX1" fmla="*/ 1182173 w 1934732"/>
              <a:gd name="connsiteY1" fmla="*/ 0 h 1966365"/>
              <a:gd name="connsiteX2" fmla="*/ 1934732 w 1934732"/>
              <a:gd name="connsiteY2" fmla="*/ 1966365 h 1966365"/>
              <a:gd name="connsiteX0" fmla="*/ 0 w 2603349"/>
              <a:gd name="connsiteY0" fmla="*/ 3074 h 1966365"/>
              <a:gd name="connsiteX1" fmla="*/ 2603349 w 2603349"/>
              <a:gd name="connsiteY1" fmla="*/ 0 h 1966365"/>
              <a:gd name="connsiteX2" fmla="*/ 1934732 w 2603349"/>
              <a:gd name="connsiteY2" fmla="*/ 1966365 h 1966365"/>
              <a:gd name="connsiteX0" fmla="*/ 0 w 1887253"/>
              <a:gd name="connsiteY0" fmla="*/ 15217 h 1966365"/>
              <a:gd name="connsiteX1" fmla="*/ 1887253 w 1887253"/>
              <a:gd name="connsiteY1" fmla="*/ 0 h 1966365"/>
              <a:gd name="connsiteX2" fmla="*/ 1218636 w 1887253"/>
              <a:gd name="connsiteY2" fmla="*/ 1966365 h 1966365"/>
              <a:gd name="connsiteX0" fmla="*/ 1326260 w 1326260"/>
              <a:gd name="connsiteY0" fmla="*/ 3014 h 1966365"/>
              <a:gd name="connsiteX1" fmla="*/ 668617 w 1326260"/>
              <a:gd name="connsiteY1" fmla="*/ 0 h 1966365"/>
              <a:gd name="connsiteX2" fmla="*/ 0 w 1326260"/>
              <a:gd name="connsiteY2" fmla="*/ 1966365 h 1966365"/>
              <a:gd name="connsiteX0" fmla="*/ 2089836 w 2089836"/>
              <a:gd name="connsiteY0" fmla="*/ 0 h 1963351"/>
              <a:gd name="connsiteX1" fmla="*/ 0 w 2089836"/>
              <a:gd name="connsiteY1" fmla="*/ 33594 h 1963351"/>
              <a:gd name="connsiteX2" fmla="*/ 763576 w 2089836"/>
              <a:gd name="connsiteY2" fmla="*/ 1963351 h 1963351"/>
              <a:gd name="connsiteX0" fmla="*/ 2126360 w 2126360"/>
              <a:gd name="connsiteY0" fmla="*/ 2431608 h 2465202"/>
              <a:gd name="connsiteX1" fmla="*/ 36524 w 2126360"/>
              <a:gd name="connsiteY1" fmla="*/ 2465202 h 2465202"/>
              <a:gd name="connsiteX2" fmla="*/ 0 w 2126360"/>
              <a:gd name="connsiteY2" fmla="*/ 0 h 2465202"/>
              <a:gd name="connsiteX0" fmla="*/ 1489545 w 1489545"/>
              <a:gd name="connsiteY0" fmla="*/ 2467781 h 2467781"/>
              <a:gd name="connsiteX1" fmla="*/ 36524 w 1489545"/>
              <a:gd name="connsiteY1" fmla="*/ 2465202 h 2467781"/>
              <a:gd name="connsiteX2" fmla="*/ 0 w 1489545"/>
              <a:gd name="connsiteY2" fmla="*/ 0 h 2467781"/>
              <a:gd name="connsiteX0" fmla="*/ 1641945 w 1641945"/>
              <a:gd name="connsiteY0" fmla="*/ 2479838 h 2479838"/>
              <a:gd name="connsiteX1" fmla="*/ 36524 w 1641945"/>
              <a:gd name="connsiteY1" fmla="*/ 2465202 h 2479838"/>
              <a:gd name="connsiteX2" fmla="*/ 0 w 1641945"/>
              <a:gd name="connsiteY2" fmla="*/ 0 h 2479838"/>
              <a:gd name="connsiteX0" fmla="*/ 1641945 w 1641945"/>
              <a:gd name="connsiteY0" fmla="*/ 2479838 h 2479838"/>
              <a:gd name="connsiteX1" fmla="*/ 167153 w 1641945"/>
              <a:gd name="connsiteY1" fmla="*/ 2477261 h 2479838"/>
              <a:gd name="connsiteX2" fmla="*/ 0 w 1641945"/>
              <a:gd name="connsiteY2" fmla="*/ 0 h 2479838"/>
              <a:gd name="connsiteX0" fmla="*/ 1674602 w 1674602"/>
              <a:gd name="connsiteY0" fmla="*/ 2528068 h 2528068"/>
              <a:gd name="connsiteX1" fmla="*/ 199810 w 1674602"/>
              <a:gd name="connsiteY1" fmla="*/ 2525491 h 2528068"/>
              <a:gd name="connsiteX2" fmla="*/ 0 w 1674602"/>
              <a:gd name="connsiteY2" fmla="*/ 0 h 2528068"/>
            </a:gdLst>
            <a:ahLst/>
            <a:cxnLst>
              <a:cxn ang="0">
                <a:pos x="connsiteX0" y="connsiteY0"/>
              </a:cxn>
              <a:cxn ang="0">
                <a:pos x="connsiteX1" y="connsiteY1"/>
              </a:cxn>
              <a:cxn ang="0">
                <a:pos x="connsiteX2" y="connsiteY2"/>
              </a:cxn>
            </a:cxnLst>
            <a:rect l="l" t="t" r="r" b="b"/>
            <a:pathLst>
              <a:path w="1674602" h="2528068">
                <a:moveTo>
                  <a:pt x="1674602" y="2528068"/>
                </a:moveTo>
                <a:lnTo>
                  <a:pt x="199810" y="2525491"/>
                </a:lnTo>
                <a:lnTo>
                  <a:pt x="0" y="0"/>
                </a:lnTo>
              </a:path>
            </a:pathLst>
          </a:custGeom>
          <a:ln w="12700">
            <a:headEnd type="oval" w="sm" len="sm"/>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646367"/>
              </a:solidFill>
              <a:effectLst/>
              <a:uLnTx/>
              <a:uFillTx/>
              <a:latin typeface="Times New Roman"/>
              <a:ea typeface="+mn-ea"/>
              <a:cs typeface="+mn-cs"/>
            </a:endParaRPr>
          </a:p>
        </p:txBody>
      </p:sp>
      <p:sp>
        <p:nvSpPr>
          <p:cNvPr id="1066" name="Free-form: Shape 1065">
            <a:extLst>
              <a:ext uri="{FF2B5EF4-FFF2-40B4-BE49-F238E27FC236}">
                <a16:creationId xmlns:a16="http://schemas.microsoft.com/office/drawing/2014/main" id="{D691863D-0966-108E-BDDE-2AA9B6473A3B}"/>
              </a:ext>
            </a:extLst>
          </p:cNvPr>
          <p:cNvSpPr/>
          <p:nvPr/>
        </p:nvSpPr>
        <p:spPr>
          <a:xfrm>
            <a:off x="5655301" y="1974953"/>
            <a:ext cx="2108235" cy="2312097"/>
          </a:xfrm>
          <a:custGeom>
            <a:avLst/>
            <a:gdLst>
              <a:gd name="connsiteX0" fmla="*/ 1302026 w 1302026"/>
              <a:gd name="connsiteY0" fmla="*/ 0 h 2623931"/>
              <a:gd name="connsiteX1" fmla="*/ 1302026 w 1302026"/>
              <a:gd name="connsiteY1" fmla="*/ 566531 h 2623931"/>
              <a:gd name="connsiteX2" fmla="*/ 0 w 1302026"/>
              <a:gd name="connsiteY2" fmla="*/ 2623931 h 2623931"/>
              <a:gd name="connsiteX0" fmla="*/ 2664889 w 2664889"/>
              <a:gd name="connsiteY0" fmla="*/ 281 h 2057400"/>
              <a:gd name="connsiteX1" fmla="*/ 1302026 w 2664889"/>
              <a:gd name="connsiteY1" fmla="*/ 0 h 2057400"/>
              <a:gd name="connsiteX2" fmla="*/ 0 w 2664889"/>
              <a:gd name="connsiteY2" fmla="*/ 2057400 h 2057400"/>
              <a:gd name="connsiteX0" fmla="*/ 1362863 w 1362863"/>
              <a:gd name="connsiteY0" fmla="*/ 281 h 2133271"/>
              <a:gd name="connsiteX1" fmla="*/ 0 w 1362863"/>
              <a:gd name="connsiteY1" fmla="*/ 0 h 2133271"/>
              <a:gd name="connsiteX2" fmla="*/ 85339 w 1362863"/>
              <a:gd name="connsiteY2" fmla="*/ 2133271 h 2133271"/>
              <a:gd name="connsiteX0" fmla="*/ 1277524 w 1277524"/>
              <a:gd name="connsiteY0" fmla="*/ 0 h 2132990"/>
              <a:gd name="connsiteX1" fmla="*/ 88081 w 1277524"/>
              <a:gd name="connsiteY1" fmla="*/ 8149 h 2132990"/>
              <a:gd name="connsiteX2" fmla="*/ 0 w 1277524"/>
              <a:gd name="connsiteY2" fmla="*/ 2132990 h 2132990"/>
              <a:gd name="connsiteX0" fmla="*/ 1463338 w 1463338"/>
              <a:gd name="connsiteY0" fmla="*/ 7539 h 2124841"/>
              <a:gd name="connsiteX1" fmla="*/ 88081 w 1463338"/>
              <a:gd name="connsiteY1" fmla="*/ 0 h 2124841"/>
              <a:gd name="connsiteX2" fmla="*/ 0 w 1463338"/>
              <a:gd name="connsiteY2" fmla="*/ 2124841 h 2124841"/>
              <a:gd name="connsiteX0" fmla="*/ 1463338 w 1463338"/>
              <a:gd name="connsiteY0" fmla="*/ 12769 h 2130071"/>
              <a:gd name="connsiteX1" fmla="*/ 205438 w 1463338"/>
              <a:gd name="connsiteY1" fmla="*/ 0 h 2130071"/>
              <a:gd name="connsiteX2" fmla="*/ 0 w 1463338"/>
              <a:gd name="connsiteY2" fmla="*/ 2130071 h 2130071"/>
              <a:gd name="connsiteX0" fmla="*/ 1452452 w 1452452"/>
              <a:gd name="connsiteY0" fmla="*/ 12769 h 2013654"/>
              <a:gd name="connsiteX1" fmla="*/ 194552 w 1452452"/>
              <a:gd name="connsiteY1" fmla="*/ 0 h 2013654"/>
              <a:gd name="connsiteX2" fmla="*/ 0 w 1452452"/>
              <a:gd name="connsiteY2" fmla="*/ 2013654 h 2013654"/>
            </a:gdLst>
            <a:ahLst/>
            <a:cxnLst>
              <a:cxn ang="0">
                <a:pos x="connsiteX0" y="connsiteY0"/>
              </a:cxn>
              <a:cxn ang="0">
                <a:pos x="connsiteX1" y="connsiteY1"/>
              </a:cxn>
              <a:cxn ang="0">
                <a:pos x="connsiteX2" y="connsiteY2"/>
              </a:cxn>
            </a:cxnLst>
            <a:rect l="l" t="t" r="r" b="b"/>
            <a:pathLst>
              <a:path w="1452452" h="2013654">
                <a:moveTo>
                  <a:pt x="1452452" y="12769"/>
                </a:moveTo>
                <a:lnTo>
                  <a:pt x="194552" y="0"/>
                </a:lnTo>
                <a:lnTo>
                  <a:pt x="0" y="2013654"/>
                </a:lnTo>
              </a:path>
            </a:pathLst>
          </a:custGeom>
          <a:ln w="12700">
            <a:headEnd type="oval" w="sm" len="sm"/>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srgbClr val="646367"/>
              </a:solidFill>
              <a:effectLst/>
              <a:uLnTx/>
              <a:uFillTx/>
              <a:latin typeface="Times New Roman"/>
              <a:ea typeface="+mn-ea"/>
              <a:cs typeface="+mn-cs"/>
            </a:endParaRPr>
          </a:p>
        </p:txBody>
      </p:sp>
      <p:sp>
        <p:nvSpPr>
          <p:cNvPr id="1068" name="Free-form: Shape 1067">
            <a:extLst>
              <a:ext uri="{FF2B5EF4-FFF2-40B4-BE49-F238E27FC236}">
                <a16:creationId xmlns:a16="http://schemas.microsoft.com/office/drawing/2014/main" id="{983D2BFF-DB0C-41A2-CC88-F3571DF23A43}"/>
              </a:ext>
            </a:extLst>
          </p:cNvPr>
          <p:cNvSpPr/>
          <p:nvPr/>
        </p:nvSpPr>
        <p:spPr>
          <a:xfrm>
            <a:off x="6248873" y="1974954"/>
            <a:ext cx="3799588" cy="2680948"/>
          </a:xfrm>
          <a:custGeom>
            <a:avLst/>
            <a:gdLst>
              <a:gd name="connsiteX0" fmla="*/ 3766931 w 3766931"/>
              <a:gd name="connsiteY0" fmla="*/ 0 h 1779104"/>
              <a:gd name="connsiteX1" fmla="*/ 2405270 w 3766931"/>
              <a:gd name="connsiteY1" fmla="*/ 0 h 1779104"/>
              <a:gd name="connsiteX2" fmla="*/ 0 w 3766931"/>
              <a:gd name="connsiteY2" fmla="*/ 1779104 h 1779104"/>
              <a:gd name="connsiteX0" fmla="*/ 3799588 w 3799588"/>
              <a:gd name="connsiteY0" fmla="*/ 0 h 2258075"/>
              <a:gd name="connsiteX1" fmla="*/ 2437927 w 3799588"/>
              <a:gd name="connsiteY1" fmla="*/ 0 h 2258075"/>
              <a:gd name="connsiteX2" fmla="*/ 0 w 3799588"/>
              <a:gd name="connsiteY2" fmla="*/ 2258075 h 2258075"/>
              <a:gd name="connsiteX0" fmla="*/ 3799588 w 3799588"/>
              <a:gd name="connsiteY0" fmla="*/ 0 h 2258075"/>
              <a:gd name="connsiteX1" fmla="*/ 2437927 w 3799588"/>
              <a:gd name="connsiteY1" fmla="*/ 0 h 2258075"/>
              <a:gd name="connsiteX2" fmla="*/ 0 w 3799588"/>
              <a:gd name="connsiteY2" fmla="*/ 2258075 h 2258075"/>
            </a:gdLst>
            <a:ahLst/>
            <a:cxnLst>
              <a:cxn ang="0">
                <a:pos x="connsiteX0" y="connsiteY0"/>
              </a:cxn>
              <a:cxn ang="0">
                <a:pos x="connsiteX1" y="connsiteY1"/>
              </a:cxn>
              <a:cxn ang="0">
                <a:pos x="connsiteX2" y="connsiteY2"/>
              </a:cxn>
            </a:cxnLst>
            <a:rect l="l" t="t" r="r" b="b"/>
            <a:pathLst>
              <a:path w="3799588" h="2258075">
                <a:moveTo>
                  <a:pt x="3799588" y="0"/>
                </a:moveTo>
                <a:lnTo>
                  <a:pt x="2437927" y="0"/>
                </a:lnTo>
                <a:cubicBezTo>
                  <a:pt x="1636170" y="593035"/>
                  <a:pt x="877957" y="1479983"/>
                  <a:pt x="0" y="2258075"/>
                </a:cubicBezTo>
              </a:path>
            </a:pathLst>
          </a:custGeom>
          <a:ln w="12700">
            <a:headEnd type="oval" w="sm" len="sm"/>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646367"/>
              </a:solidFill>
              <a:effectLst/>
              <a:uLnTx/>
              <a:uFillTx/>
              <a:latin typeface="Times New Roman"/>
              <a:ea typeface="+mn-ea"/>
              <a:cs typeface="+mn-cs"/>
            </a:endParaRPr>
          </a:p>
        </p:txBody>
      </p:sp>
      <p:sp>
        <p:nvSpPr>
          <p:cNvPr id="1069" name="Free-form: Shape 1068">
            <a:extLst>
              <a:ext uri="{FF2B5EF4-FFF2-40B4-BE49-F238E27FC236}">
                <a16:creationId xmlns:a16="http://schemas.microsoft.com/office/drawing/2014/main" id="{07C4FCAE-C0D3-D208-30F9-4C11B0E34F9D}"/>
              </a:ext>
            </a:extLst>
          </p:cNvPr>
          <p:cNvSpPr/>
          <p:nvPr/>
        </p:nvSpPr>
        <p:spPr>
          <a:xfrm>
            <a:off x="7593496" y="4533684"/>
            <a:ext cx="2474843" cy="805070"/>
          </a:xfrm>
          <a:custGeom>
            <a:avLst/>
            <a:gdLst>
              <a:gd name="connsiteX0" fmla="*/ 2474843 w 2474843"/>
              <a:gd name="connsiteY0" fmla="*/ 0 h 805070"/>
              <a:gd name="connsiteX1" fmla="*/ 983974 w 2474843"/>
              <a:gd name="connsiteY1" fmla="*/ 0 h 805070"/>
              <a:gd name="connsiteX2" fmla="*/ 0 w 2474843"/>
              <a:gd name="connsiteY2" fmla="*/ 805070 h 805070"/>
            </a:gdLst>
            <a:ahLst/>
            <a:cxnLst>
              <a:cxn ang="0">
                <a:pos x="connsiteX0" y="connsiteY0"/>
              </a:cxn>
              <a:cxn ang="0">
                <a:pos x="connsiteX1" y="connsiteY1"/>
              </a:cxn>
              <a:cxn ang="0">
                <a:pos x="connsiteX2" y="connsiteY2"/>
              </a:cxn>
            </a:cxnLst>
            <a:rect l="l" t="t" r="r" b="b"/>
            <a:pathLst>
              <a:path w="2474843" h="805070">
                <a:moveTo>
                  <a:pt x="2474843" y="0"/>
                </a:moveTo>
                <a:lnTo>
                  <a:pt x="983974" y="0"/>
                </a:lnTo>
                <a:lnTo>
                  <a:pt x="0" y="805070"/>
                </a:lnTo>
              </a:path>
            </a:pathLst>
          </a:custGeom>
          <a:ln w="12700">
            <a:headEnd type="oval" w="sm" len="sm"/>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646367"/>
              </a:solidFill>
              <a:effectLst/>
              <a:uLnTx/>
              <a:uFillTx/>
              <a:latin typeface="Times New Roman"/>
              <a:ea typeface="+mn-ea"/>
              <a:cs typeface="+mn-cs"/>
            </a:endParaRPr>
          </a:p>
        </p:txBody>
      </p:sp>
      <p:sp>
        <p:nvSpPr>
          <p:cNvPr id="1070" name="Free-form: Shape 1069">
            <a:extLst>
              <a:ext uri="{FF2B5EF4-FFF2-40B4-BE49-F238E27FC236}">
                <a16:creationId xmlns:a16="http://schemas.microsoft.com/office/drawing/2014/main" id="{9ADDD9A1-3FB6-F6EE-3E63-DF0917B3E67F}"/>
              </a:ext>
            </a:extLst>
          </p:cNvPr>
          <p:cNvSpPr/>
          <p:nvPr/>
        </p:nvSpPr>
        <p:spPr>
          <a:xfrm>
            <a:off x="8656983" y="6302851"/>
            <a:ext cx="1391478" cy="244926"/>
          </a:xfrm>
          <a:custGeom>
            <a:avLst/>
            <a:gdLst>
              <a:gd name="connsiteX0" fmla="*/ 1391478 w 1391478"/>
              <a:gd name="connsiteY0" fmla="*/ 308113 h 308113"/>
              <a:gd name="connsiteX1" fmla="*/ 496956 w 1391478"/>
              <a:gd name="connsiteY1" fmla="*/ 308113 h 308113"/>
              <a:gd name="connsiteX2" fmla="*/ 0 w 1391478"/>
              <a:gd name="connsiteY2" fmla="*/ 0 h 308113"/>
            </a:gdLst>
            <a:ahLst/>
            <a:cxnLst>
              <a:cxn ang="0">
                <a:pos x="connsiteX0" y="connsiteY0"/>
              </a:cxn>
              <a:cxn ang="0">
                <a:pos x="connsiteX1" y="connsiteY1"/>
              </a:cxn>
              <a:cxn ang="0">
                <a:pos x="connsiteX2" y="connsiteY2"/>
              </a:cxn>
            </a:cxnLst>
            <a:rect l="l" t="t" r="r" b="b"/>
            <a:pathLst>
              <a:path w="1391478" h="308113">
                <a:moveTo>
                  <a:pt x="1391478" y="308113"/>
                </a:moveTo>
                <a:lnTo>
                  <a:pt x="496956" y="308113"/>
                </a:lnTo>
                <a:lnTo>
                  <a:pt x="0" y="0"/>
                </a:lnTo>
              </a:path>
            </a:pathLst>
          </a:custGeom>
          <a:ln w="12700">
            <a:headEnd type="oval" w="sm" len="sm"/>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646367"/>
              </a:solidFill>
              <a:effectLst/>
              <a:uLnTx/>
              <a:uFillTx/>
              <a:latin typeface="Times New Roman"/>
              <a:ea typeface="+mn-ea"/>
              <a:cs typeface="+mn-cs"/>
            </a:endParaRPr>
          </a:p>
        </p:txBody>
      </p:sp>
      <p:sp>
        <p:nvSpPr>
          <p:cNvPr id="1071" name="Free-form: Shape 1070">
            <a:extLst>
              <a:ext uri="{FF2B5EF4-FFF2-40B4-BE49-F238E27FC236}">
                <a16:creationId xmlns:a16="http://schemas.microsoft.com/office/drawing/2014/main" id="{C2AEBF09-2039-46BC-1824-8FBF5553DBDB}"/>
              </a:ext>
            </a:extLst>
          </p:cNvPr>
          <p:cNvSpPr/>
          <p:nvPr/>
        </p:nvSpPr>
        <p:spPr>
          <a:xfrm>
            <a:off x="785191" y="4464110"/>
            <a:ext cx="4084983" cy="2047461"/>
          </a:xfrm>
          <a:custGeom>
            <a:avLst/>
            <a:gdLst>
              <a:gd name="connsiteX0" fmla="*/ 0 w 4084983"/>
              <a:gd name="connsiteY0" fmla="*/ 2047461 h 2047461"/>
              <a:gd name="connsiteX1" fmla="*/ 974035 w 4084983"/>
              <a:gd name="connsiteY1" fmla="*/ 2047461 h 2047461"/>
              <a:gd name="connsiteX2" fmla="*/ 4084983 w 4084983"/>
              <a:gd name="connsiteY2" fmla="*/ 0 h 2047461"/>
            </a:gdLst>
            <a:ahLst/>
            <a:cxnLst>
              <a:cxn ang="0">
                <a:pos x="connsiteX0" y="connsiteY0"/>
              </a:cxn>
              <a:cxn ang="0">
                <a:pos x="connsiteX1" y="connsiteY1"/>
              </a:cxn>
              <a:cxn ang="0">
                <a:pos x="connsiteX2" y="connsiteY2"/>
              </a:cxn>
            </a:cxnLst>
            <a:rect l="l" t="t" r="r" b="b"/>
            <a:pathLst>
              <a:path w="4084983" h="2047461">
                <a:moveTo>
                  <a:pt x="0" y="2047461"/>
                </a:moveTo>
                <a:lnTo>
                  <a:pt x="974035" y="2047461"/>
                </a:lnTo>
                <a:lnTo>
                  <a:pt x="4084983" y="0"/>
                </a:lnTo>
              </a:path>
            </a:pathLst>
          </a:custGeom>
          <a:ln w="12700">
            <a:headEnd type="oval" w="sm" len="sm"/>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646367"/>
              </a:solidFill>
              <a:effectLst/>
              <a:uLnTx/>
              <a:uFillTx/>
              <a:latin typeface="Times New Roman"/>
              <a:ea typeface="+mn-ea"/>
              <a:cs typeface="+mn-cs"/>
            </a:endParaRPr>
          </a:p>
        </p:txBody>
      </p:sp>
      <p:sp>
        <p:nvSpPr>
          <p:cNvPr id="1072" name="Free-form: Shape 1071">
            <a:extLst>
              <a:ext uri="{FF2B5EF4-FFF2-40B4-BE49-F238E27FC236}">
                <a16:creationId xmlns:a16="http://schemas.microsoft.com/office/drawing/2014/main" id="{2F9EE659-5842-E38A-642F-CB2C03CE7223}"/>
              </a:ext>
            </a:extLst>
          </p:cNvPr>
          <p:cNvSpPr/>
          <p:nvPr/>
        </p:nvSpPr>
        <p:spPr>
          <a:xfrm>
            <a:off x="795130" y="4523745"/>
            <a:ext cx="1431235" cy="228600"/>
          </a:xfrm>
          <a:custGeom>
            <a:avLst/>
            <a:gdLst>
              <a:gd name="connsiteX0" fmla="*/ 0 w 1431235"/>
              <a:gd name="connsiteY0" fmla="*/ 228600 h 228600"/>
              <a:gd name="connsiteX1" fmla="*/ 904461 w 1431235"/>
              <a:gd name="connsiteY1" fmla="*/ 228600 h 228600"/>
              <a:gd name="connsiteX2" fmla="*/ 1431235 w 1431235"/>
              <a:gd name="connsiteY2" fmla="*/ 0 h 228600"/>
            </a:gdLst>
            <a:ahLst/>
            <a:cxnLst>
              <a:cxn ang="0">
                <a:pos x="connsiteX0" y="connsiteY0"/>
              </a:cxn>
              <a:cxn ang="0">
                <a:pos x="connsiteX1" y="connsiteY1"/>
              </a:cxn>
              <a:cxn ang="0">
                <a:pos x="connsiteX2" y="connsiteY2"/>
              </a:cxn>
            </a:cxnLst>
            <a:rect l="l" t="t" r="r" b="b"/>
            <a:pathLst>
              <a:path w="1431235" h="228600">
                <a:moveTo>
                  <a:pt x="0" y="228600"/>
                </a:moveTo>
                <a:lnTo>
                  <a:pt x="904461" y="228600"/>
                </a:lnTo>
                <a:lnTo>
                  <a:pt x="1431235" y="0"/>
                </a:lnTo>
              </a:path>
            </a:pathLst>
          </a:custGeom>
          <a:ln w="12700">
            <a:headEnd type="oval" w="sm" len="sm"/>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646367"/>
              </a:solidFill>
              <a:effectLst/>
              <a:uLnTx/>
              <a:uFillTx/>
              <a:latin typeface="Times New Roman"/>
              <a:ea typeface="+mn-ea"/>
              <a:cs typeface="+mn-cs"/>
            </a:endParaRPr>
          </a:p>
        </p:txBody>
      </p:sp>
      <p:sp>
        <p:nvSpPr>
          <p:cNvPr id="1073" name="Free-form: Shape 1072">
            <a:extLst>
              <a:ext uri="{FF2B5EF4-FFF2-40B4-BE49-F238E27FC236}">
                <a16:creationId xmlns:a16="http://schemas.microsoft.com/office/drawing/2014/main" id="{C9BE249D-A600-0B61-DB6D-62E844D70A52}"/>
              </a:ext>
            </a:extLst>
          </p:cNvPr>
          <p:cNvSpPr/>
          <p:nvPr/>
        </p:nvSpPr>
        <p:spPr>
          <a:xfrm>
            <a:off x="795130" y="1974953"/>
            <a:ext cx="1867120" cy="1422199"/>
          </a:xfrm>
          <a:custGeom>
            <a:avLst/>
            <a:gdLst>
              <a:gd name="connsiteX0" fmla="*/ 0 w 765313"/>
              <a:gd name="connsiteY0" fmla="*/ 0 h 1510748"/>
              <a:gd name="connsiteX1" fmla="*/ 0 w 765313"/>
              <a:gd name="connsiteY1" fmla="*/ 536713 h 1510748"/>
              <a:gd name="connsiteX2" fmla="*/ 765313 w 765313"/>
              <a:gd name="connsiteY2" fmla="*/ 1510748 h 1510748"/>
              <a:gd name="connsiteX0" fmla="*/ 0 w 1889033"/>
              <a:gd name="connsiteY0" fmla="*/ 0 h 981938"/>
              <a:gd name="connsiteX1" fmla="*/ 1123720 w 1889033"/>
              <a:gd name="connsiteY1" fmla="*/ 7903 h 981938"/>
              <a:gd name="connsiteX2" fmla="*/ 1889033 w 1889033"/>
              <a:gd name="connsiteY2" fmla="*/ 981938 h 981938"/>
              <a:gd name="connsiteX0" fmla="*/ 0 w 2666082"/>
              <a:gd name="connsiteY0" fmla="*/ 0 h 981938"/>
              <a:gd name="connsiteX1" fmla="*/ 2666082 w 2666082"/>
              <a:gd name="connsiteY1" fmla="*/ 18919 h 981938"/>
              <a:gd name="connsiteX2" fmla="*/ 1889033 w 2666082"/>
              <a:gd name="connsiteY2" fmla="*/ 981938 h 981938"/>
              <a:gd name="connsiteX0" fmla="*/ 0 w 2016087"/>
              <a:gd name="connsiteY0" fmla="*/ 14131 h 963019"/>
              <a:gd name="connsiteX1" fmla="*/ 2016087 w 2016087"/>
              <a:gd name="connsiteY1" fmla="*/ 0 h 963019"/>
              <a:gd name="connsiteX2" fmla="*/ 1239038 w 2016087"/>
              <a:gd name="connsiteY2" fmla="*/ 963019 h 963019"/>
              <a:gd name="connsiteX0" fmla="*/ 0 w 2016087"/>
              <a:gd name="connsiteY0" fmla="*/ 14131 h 1054204"/>
              <a:gd name="connsiteX1" fmla="*/ 2016087 w 2016087"/>
              <a:gd name="connsiteY1" fmla="*/ 0 h 1054204"/>
              <a:gd name="connsiteX2" fmla="*/ 1999202 w 2016087"/>
              <a:gd name="connsiteY2" fmla="*/ 1054204 h 1054204"/>
              <a:gd name="connsiteX0" fmla="*/ 0 w 1999202"/>
              <a:gd name="connsiteY0" fmla="*/ 2733 h 1042806"/>
              <a:gd name="connsiteX1" fmla="*/ 1443210 w 1999202"/>
              <a:gd name="connsiteY1" fmla="*/ 0 h 1042806"/>
              <a:gd name="connsiteX2" fmla="*/ 1999202 w 1999202"/>
              <a:gd name="connsiteY2" fmla="*/ 1042806 h 1042806"/>
              <a:gd name="connsiteX0" fmla="*/ 0 w 1833949"/>
              <a:gd name="connsiteY0" fmla="*/ 2733 h 1020009"/>
              <a:gd name="connsiteX1" fmla="*/ 1443210 w 1833949"/>
              <a:gd name="connsiteY1" fmla="*/ 0 h 1020009"/>
              <a:gd name="connsiteX2" fmla="*/ 1833949 w 1833949"/>
              <a:gd name="connsiteY2" fmla="*/ 1020009 h 1020009"/>
            </a:gdLst>
            <a:ahLst/>
            <a:cxnLst>
              <a:cxn ang="0">
                <a:pos x="connsiteX0" y="connsiteY0"/>
              </a:cxn>
              <a:cxn ang="0">
                <a:pos x="connsiteX1" y="connsiteY1"/>
              </a:cxn>
              <a:cxn ang="0">
                <a:pos x="connsiteX2" y="connsiteY2"/>
              </a:cxn>
            </a:cxnLst>
            <a:rect l="l" t="t" r="r" b="b"/>
            <a:pathLst>
              <a:path w="1833949" h="1020009">
                <a:moveTo>
                  <a:pt x="0" y="2733"/>
                </a:moveTo>
                <a:lnTo>
                  <a:pt x="1443210" y="0"/>
                </a:lnTo>
                <a:lnTo>
                  <a:pt x="1833949" y="1020009"/>
                </a:lnTo>
              </a:path>
            </a:pathLst>
          </a:custGeom>
          <a:ln w="12700">
            <a:headEnd type="oval" w="sm" len="sm"/>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646367"/>
              </a:solidFill>
              <a:effectLst/>
              <a:uLnTx/>
              <a:uFillTx/>
              <a:latin typeface="Times New Roman"/>
              <a:ea typeface="+mn-ea"/>
              <a:cs typeface="+mn-cs"/>
            </a:endParaRPr>
          </a:p>
        </p:txBody>
      </p:sp>
      <p:pic>
        <p:nvPicPr>
          <p:cNvPr id="1075" name="Graphic 1074">
            <a:extLst>
              <a:ext uri="{FF2B5EF4-FFF2-40B4-BE49-F238E27FC236}">
                <a16:creationId xmlns:a16="http://schemas.microsoft.com/office/drawing/2014/main" id="{5AE435E5-FC1B-3D41-32D1-0C940CDB75D1}"/>
              </a:ext>
            </a:extLst>
          </p:cNvPr>
          <p:cNvPicPr>
            <a:picLocks noChangeAspect="1"/>
          </p:cNvPicPr>
          <p:nvPr/>
        </p:nvPicPr>
        <p:blipFill>
          <a:blip r:embed="rId11" cstate="screen">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a:off x="772267" y="1310621"/>
            <a:ext cx="560213" cy="560213"/>
          </a:xfrm>
          <a:prstGeom prst="rect">
            <a:avLst/>
          </a:prstGeom>
        </p:spPr>
      </p:pic>
      <p:pic>
        <p:nvPicPr>
          <p:cNvPr id="1076" name="Picture 1075" descr="A picture containing clipart, crest, emblem, symbol&#10;&#10;Description automatically generated">
            <a:extLst>
              <a:ext uri="{FF2B5EF4-FFF2-40B4-BE49-F238E27FC236}">
                <a16:creationId xmlns:a16="http://schemas.microsoft.com/office/drawing/2014/main" id="{F79E9E45-5713-3395-E4BF-DEB9A10CBA60}"/>
              </a:ext>
            </a:extLst>
          </p:cNvPr>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9424143" y="3977542"/>
            <a:ext cx="612000" cy="507357"/>
          </a:xfrm>
          <a:prstGeom prst="rect">
            <a:avLst/>
          </a:prstGeom>
        </p:spPr>
      </p:pic>
      <p:sp>
        <p:nvSpPr>
          <p:cNvPr id="2" name="Free-form: Shape 1072">
            <a:extLst>
              <a:ext uri="{FF2B5EF4-FFF2-40B4-BE49-F238E27FC236}">
                <a16:creationId xmlns:a16="http://schemas.microsoft.com/office/drawing/2014/main" id="{A985BF15-FCDB-A001-D163-73A42FF70AFE}"/>
              </a:ext>
            </a:extLst>
          </p:cNvPr>
          <p:cNvSpPr/>
          <p:nvPr/>
        </p:nvSpPr>
        <p:spPr>
          <a:xfrm>
            <a:off x="3154399" y="1974967"/>
            <a:ext cx="2311923" cy="2385224"/>
          </a:xfrm>
          <a:custGeom>
            <a:avLst/>
            <a:gdLst>
              <a:gd name="connsiteX0" fmla="*/ 0 w 765313"/>
              <a:gd name="connsiteY0" fmla="*/ 0 h 1510748"/>
              <a:gd name="connsiteX1" fmla="*/ 0 w 765313"/>
              <a:gd name="connsiteY1" fmla="*/ 536713 h 1510748"/>
              <a:gd name="connsiteX2" fmla="*/ 765313 w 765313"/>
              <a:gd name="connsiteY2" fmla="*/ 1510748 h 1510748"/>
              <a:gd name="connsiteX0" fmla="*/ 0 w 1889033"/>
              <a:gd name="connsiteY0" fmla="*/ 0 h 981938"/>
              <a:gd name="connsiteX1" fmla="*/ 1123720 w 1889033"/>
              <a:gd name="connsiteY1" fmla="*/ 7903 h 981938"/>
              <a:gd name="connsiteX2" fmla="*/ 1889033 w 1889033"/>
              <a:gd name="connsiteY2" fmla="*/ 981938 h 981938"/>
              <a:gd name="connsiteX0" fmla="*/ 0 w 2666082"/>
              <a:gd name="connsiteY0" fmla="*/ 0 h 981938"/>
              <a:gd name="connsiteX1" fmla="*/ 2666082 w 2666082"/>
              <a:gd name="connsiteY1" fmla="*/ 18919 h 981938"/>
              <a:gd name="connsiteX2" fmla="*/ 1889033 w 2666082"/>
              <a:gd name="connsiteY2" fmla="*/ 981938 h 981938"/>
              <a:gd name="connsiteX0" fmla="*/ 0 w 2016087"/>
              <a:gd name="connsiteY0" fmla="*/ 14131 h 963019"/>
              <a:gd name="connsiteX1" fmla="*/ 2016087 w 2016087"/>
              <a:gd name="connsiteY1" fmla="*/ 0 h 963019"/>
              <a:gd name="connsiteX2" fmla="*/ 1239038 w 2016087"/>
              <a:gd name="connsiteY2" fmla="*/ 963019 h 963019"/>
              <a:gd name="connsiteX0" fmla="*/ 0 w 2016087"/>
              <a:gd name="connsiteY0" fmla="*/ 14131 h 1054204"/>
              <a:gd name="connsiteX1" fmla="*/ 2016087 w 2016087"/>
              <a:gd name="connsiteY1" fmla="*/ 0 h 1054204"/>
              <a:gd name="connsiteX2" fmla="*/ 1999202 w 2016087"/>
              <a:gd name="connsiteY2" fmla="*/ 1054204 h 1054204"/>
              <a:gd name="connsiteX0" fmla="*/ 0 w 1999202"/>
              <a:gd name="connsiteY0" fmla="*/ 2733 h 1042806"/>
              <a:gd name="connsiteX1" fmla="*/ 1443210 w 1999202"/>
              <a:gd name="connsiteY1" fmla="*/ 0 h 1042806"/>
              <a:gd name="connsiteX2" fmla="*/ 1999202 w 1999202"/>
              <a:gd name="connsiteY2" fmla="*/ 1042806 h 1042806"/>
              <a:gd name="connsiteX0" fmla="*/ 0 w 1833949"/>
              <a:gd name="connsiteY0" fmla="*/ 2733 h 1020009"/>
              <a:gd name="connsiteX1" fmla="*/ 1443210 w 1833949"/>
              <a:gd name="connsiteY1" fmla="*/ 0 h 1020009"/>
              <a:gd name="connsiteX2" fmla="*/ 1833949 w 1833949"/>
              <a:gd name="connsiteY2" fmla="*/ 1020009 h 1020009"/>
            </a:gdLst>
            <a:ahLst/>
            <a:cxnLst>
              <a:cxn ang="0">
                <a:pos x="connsiteX0" y="connsiteY0"/>
              </a:cxn>
              <a:cxn ang="0">
                <a:pos x="connsiteX1" y="connsiteY1"/>
              </a:cxn>
              <a:cxn ang="0">
                <a:pos x="connsiteX2" y="connsiteY2"/>
              </a:cxn>
            </a:cxnLst>
            <a:rect l="l" t="t" r="r" b="b"/>
            <a:pathLst>
              <a:path w="1833949" h="1020009">
                <a:moveTo>
                  <a:pt x="0" y="2733"/>
                </a:moveTo>
                <a:lnTo>
                  <a:pt x="1443210" y="0"/>
                </a:lnTo>
                <a:lnTo>
                  <a:pt x="1833949" y="1020009"/>
                </a:lnTo>
              </a:path>
            </a:pathLst>
          </a:custGeom>
          <a:ln w="12700">
            <a:headEnd type="oval" w="sm" len="sm"/>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646367"/>
              </a:solidFill>
              <a:effectLst/>
              <a:uLnTx/>
              <a:uFillTx/>
              <a:latin typeface="Times New Roman"/>
              <a:ea typeface="+mn-ea"/>
              <a:cs typeface="+mn-cs"/>
            </a:endParaRPr>
          </a:p>
        </p:txBody>
      </p:sp>
      <p:sp>
        <p:nvSpPr>
          <p:cNvPr id="3" name="TextBox 2">
            <a:extLst>
              <a:ext uri="{FF2B5EF4-FFF2-40B4-BE49-F238E27FC236}">
                <a16:creationId xmlns:a16="http://schemas.microsoft.com/office/drawing/2014/main" id="{AAEF2C4F-EFF2-89DE-F4F1-25744777249D}"/>
              </a:ext>
            </a:extLst>
          </p:cNvPr>
          <p:cNvSpPr txBox="1"/>
          <p:nvPr/>
        </p:nvSpPr>
        <p:spPr>
          <a:xfrm>
            <a:off x="3059474" y="2030580"/>
            <a:ext cx="2108099" cy="535531"/>
          </a:xfrm>
          <a:prstGeom prst="rect">
            <a:avLst/>
          </a:prstGeom>
        </p:spPr>
        <p:txBody>
          <a:bodyPr wrap="square" rtlCol="0">
            <a:spAutoFit/>
          </a:bodyPr>
          <a:lstStyle/>
          <a:p>
            <a:pPr marL="0" marR="0" lvl="0" indent="0" algn="l" defTabSz="457200" rtl="0" eaLnBrk="1" fontAlgn="base" latinLnBrk="0" hangingPunct="1">
              <a:lnSpc>
                <a:spcPct val="90000"/>
              </a:lnSpc>
              <a:spcBef>
                <a:spcPct val="0"/>
              </a:spcBef>
              <a:spcAft>
                <a:spcPct val="0"/>
              </a:spcAft>
              <a:buClrTx/>
              <a:buSzTx/>
              <a:buFontTx/>
              <a:buNone/>
              <a:tabLst/>
              <a:defRPr/>
            </a:pPr>
            <a:r>
              <a:rPr lang="en-ZW" sz="1600" dirty="0">
                <a:solidFill>
                  <a:srgbClr val="4B4B4D"/>
                </a:solidFill>
                <a:latin typeface="Times New Roman"/>
                <a:cs typeface="+mn-cs"/>
              </a:rPr>
              <a:t>Italy Residence by Investment Program</a:t>
            </a:r>
            <a:endParaRPr kumimoji="0" lang="en-ZW" sz="1600" b="0" i="0" u="none" strike="noStrike" kern="1200" cap="none" spc="0" normalizeH="0" baseline="0" noProof="0" dirty="0">
              <a:ln>
                <a:noFill/>
              </a:ln>
              <a:solidFill>
                <a:srgbClr val="4B4B4D"/>
              </a:solidFill>
              <a:effectLst/>
              <a:uLnTx/>
              <a:uFillTx/>
              <a:latin typeface="Times New Roman"/>
              <a:ea typeface="ＭＳ Ｐゴシック" charset="0"/>
              <a:cs typeface="+mn-cs"/>
            </a:endParaRPr>
          </a:p>
        </p:txBody>
      </p:sp>
      <p:pic>
        <p:nvPicPr>
          <p:cNvPr id="1026" name="Picture 1025" descr="A white star in a gear with a red ribbon and a white star in a wreath&#10;&#10;AI-generated content may be incorrect.">
            <a:extLst>
              <a:ext uri="{FF2B5EF4-FFF2-40B4-BE49-F238E27FC236}">
                <a16:creationId xmlns:a16="http://schemas.microsoft.com/office/drawing/2014/main" id="{04639EF4-5311-9D14-8E43-0F3661F0F918}"/>
              </a:ext>
            </a:extLst>
          </p:cNvPr>
          <p:cNvPicPr>
            <a:picLocks noChangeAspect="1"/>
          </p:cNvPicPr>
          <p:nvPr/>
        </p:nvPicPr>
        <p:blipFill>
          <a:blip r:embed="rId14"/>
          <a:stretch>
            <a:fillRect/>
          </a:stretch>
        </p:blipFill>
        <p:spPr>
          <a:xfrm>
            <a:off x="3106898" y="1367507"/>
            <a:ext cx="603505" cy="576073"/>
          </a:xfrm>
          <a:prstGeom prst="rect">
            <a:avLst/>
          </a:prstGeom>
        </p:spPr>
      </p:pic>
      <p:sp>
        <p:nvSpPr>
          <p:cNvPr id="4" name="TextBox 3">
            <a:extLst>
              <a:ext uri="{FF2B5EF4-FFF2-40B4-BE49-F238E27FC236}">
                <a16:creationId xmlns:a16="http://schemas.microsoft.com/office/drawing/2014/main" id="{79F0BC1C-247D-F275-021D-A15A48091C0A}"/>
              </a:ext>
            </a:extLst>
          </p:cNvPr>
          <p:cNvSpPr txBox="1"/>
          <p:nvPr/>
        </p:nvSpPr>
        <p:spPr>
          <a:xfrm>
            <a:off x="5655301" y="6591846"/>
            <a:ext cx="1873217" cy="535531"/>
          </a:xfrm>
          <a:prstGeom prst="rect">
            <a:avLst/>
          </a:prstGeom>
        </p:spPr>
        <p:txBody>
          <a:bodyPr wrap="square" rtlCol="0">
            <a:spAutoFit/>
          </a:bodyPr>
          <a:lstStyle/>
          <a:p>
            <a:pPr marL="0" marR="0" lvl="0" indent="0" algn="r" defTabSz="457200" rtl="0" eaLnBrk="1" fontAlgn="base" latinLnBrk="0" hangingPunct="1">
              <a:lnSpc>
                <a:spcPct val="90000"/>
              </a:lnSpc>
              <a:spcBef>
                <a:spcPct val="0"/>
              </a:spcBef>
              <a:spcAft>
                <a:spcPct val="0"/>
              </a:spcAft>
              <a:buClrTx/>
              <a:buSzTx/>
              <a:buFontTx/>
              <a:buNone/>
              <a:tabLst/>
              <a:defRPr/>
            </a:pPr>
            <a:r>
              <a:rPr kumimoji="0" lang="en-ZW" sz="1600" b="0" i="0" u="none" strike="noStrike" kern="1200" cap="none" spc="0" normalizeH="0" baseline="0" noProof="0" dirty="0">
                <a:ln>
                  <a:noFill/>
                </a:ln>
                <a:solidFill>
                  <a:srgbClr val="4B4B4D"/>
                </a:solidFill>
                <a:effectLst/>
                <a:uLnTx/>
                <a:uFillTx/>
                <a:latin typeface="Times New Roman"/>
                <a:ea typeface="ＭＳ Ｐゴシック" charset="0"/>
                <a:cs typeface="+mn-cs"/>
              </a:rPr>
              <a:t>Saudi Premium Residence</a:t>
            </a:r>
          </a:p>
        </p:txBody>
      </p:sp>
      <p:sp>
        <p:nvSpPr>
          <p:cNvPr id="1025" name="Free-form: Shape 1063">
            <a:extLst>
              <a:ext uri="{FF2B5EF4-FFF2-40B4-BE49-F238E27FC236}">
                <a16:creationId xmlns:a16="http://schemas.microsoft.com/office/drawing/2014/main" id="{CB239AAE-024E-96E4-E815-94F4084F3186}"/>
              </a:ext>
            </a:extLst>
          </p:cNvPr>
          <p:cNvSpPr/>
          <p:nvPr/>
        </p:nvSpPr>
        <p:spPr>
          <a:xfrm>
            <a:off x="6074559" y="4798967"/>
            <a:ext cx="1391478" cy="1748809"/>
          </a:xfrm>
          <a:custGeom>
            <a:avLst/>
            <a:gdLst>
              <a:gd name="connsiteX0" fmla="*/ 0 w 752559"/>
              <a:gd name="connsiteY0" fmla="*/ 0 h 2476163"/>
              <a:gd name="connsiteX1" fmla="*/ 0 w 752559"/>
              <a:gd name="connsiteY1" fmla="*/ 509798 h 2476163"/>
              <a:gd name="connsiteX2" fmla="*/ 752559 w 752559"/>
              <a:gd name="connsiteY2" fmla="*/ 2476163 h 2476163"/>
              <a:gd name="connsiteX0" fmla="*/ 1461875 w 1461875"/>
              <a:gd name="connsiteY0" fmla="*/ 0 h 1975434"/>
              <a:gd name="connsiteX1" fmla="*/ 0 w 1461875"/>
              <a:gd name="connsiteY1" fmla="*/ 9069 h 1975434"/>
              <a:gd name="connsiteX2" fmla="*/ 752559 w 1461875"/>
              <a:gd name="connsiteY2" fmla="*/ 1975434 h 1975434"/>
              <a:gd name="connsiteX0" fmla="*/ 0 w 1934732"/>
              <a:gd name="connsiteY0" fmla="*/ 3074 h 1966365"/>
              <a:gd name="connsiteX1" fmla="*/ 1182173 w 1934732"/>
              <a:gd name="connsiteY1" fmla="*/ 0 h 1966365"/>
              <a:gd name="connsiteX2" fmla="*/ 1934732 w 1934732"/>
              <a:gd name="connsiteY2" fmla="*/ 1966365 h 1966365"/>
              <a:gd name="connsiteX0" fmla="*/ 0 w 2603349"/>
              <a:gd name="connsiteY0" fmla="*/ 3074 h 1966365"/>
              <a:gd name="connsiteX1" fmla="*/ 2603349 w 2603349"/>
              <a:gd name="connsiteY1" fmla="*/ 0 h 1966365"/>
              <a:gd name="connsiteX2" fmla="*/ 1934732 w 2603349"/>
              <a:gd name="connsiteY2" fmla="*/ 1966365 h 1966365"/>
              <a:gd name="connsiteX0" fmla="*/ 0 w 1887253"/>
              <a:gd name="connsiteY0" fmla="*/ 15217 h 1966365"/>
              <a:gd name="connsiteX1" fmla="*/ 1887253 w 1887253"/>
              <a:gd name="connsiteY1" fmla="*/ 0 h 1966365"/>
              <a:gd name="connsiteX2" fmla="*/ 1218636 w 1887253"/>
              <a:gd name="connsiteY2" fmla="*/ 1966365 h 1966365"/>
              <a:gd name="connsiteX0" fmla="*/ 1326260 w 1326260"/>
              <a:gd name="connsiteY0" fmla="*/ 3014 h 1966365"/>
              <a:gd name="connsiteX1" fmla="*/ 668617 w 1326260"/>
              <a:gd name="connsiteY1" fmla="*/ 0 h 1966365"/>
              <a:gd name="connsiteX2" fmla="*/ 0 w 1326260"/>
              <a:gd name="connsiteY2" fmla="*/ 1966365 h 1966365"/>
              <a:gd name="connsiteX0" fmla="*/ 2089836 w 2089836"/>
              <a:gd name="connsiteY0" fmla="*/ 0 h 1963351"/>
              <a:gd name="connsiteX1" fmla="*/ 0 w 2089836"/>
              <a:gd name="connsiteY1" fmla="*/ 33594 h 1963351"/>
              <a:gd name="connsiteX2" fmla="*/ 763576 w 2089836"/>
              <a:gd name="connsiteY2" fmla="*/ 1963351 h 1963351"/>
              <a:gd name="connsiteX0" fmla="*/ 2126360 w 2126360"/>
              <a:gd name="connsiteY0" fmla="*/ 2431608 h 2465202"/>
              <a:gd name="connsiteX1" fmla="*/ 36524 w 2126360"/>
              <a:gd name="connsiteY1" fmla="*/ 2465202 h 2465202"/>
              <a:gd name="connsiteX2" fmla="*/ 0 w 2126360"/>
              <a:gd name="connsiteY2" fmla="*/ 0 h 2465202"/>
              <a:gd name="connsiteX0" fmla="*/ 1489545 w 1489545"/>
              <a:gd name="connsiteY0" fmla="*/ 2467781 h 2467781"/>
              <a:gd name="connsiteX1" fmla="*/ 36524 w 1489545"/>
              <a:gd name="connsiteY1" fmla="*/ 2465202 h 2467781"/>
              <a:gd name="connsiteX2" fmla="*/ 0 w 1489545"/>
              <a:gd name="connsiteY2" fmla="*/ 0 h 2467781"/>
              <a:gd name="connsiteX0" fmla="*/ 1641945 w 1641945"/>
              <a:gd name="connsiteY0" fmla="*/ 2479838 h 2479838"/>
              <a:gd name="connsiteX1" fmla="*/ 36524 w 1641945"/>
              <a:gd name="connsiteY1" fmla="*/ 2465202 h 2479838"/>
              <a:gd name="connsiteX2" fmla="*/ 0 w 1641945"/>
              <a:gd name="connsiteY2" fmla="*/ 0 h 2479838"/>
              <a:gd name="connsiteX0" fmla="*/ 1641945 w 1641945"/>
              <a:gd name="connsiteY0" fmla="*/ 2479838 h 2479838"/>
              <a:gd name="connsiteX1" fmla="*/ 167153 w 1641945"/>
              <a:gd name="connsiteY1" fmla="*/ 2477261 h 2479838"/>
              <a:gd name="connsiteX2" fmla="*/ 0 w 1641945"/>
              <a:gd name="connsiteY2" fmla="*/ 0 h 2479838"/>
              <a:gd name="connsiteX0" fmla="*/ 1674602 w 1674602"/>
              <a:gd name="connsiteY0" fmla="*/ 2528068 h 2528068"/>
              <a:gd name="connsiteX1" fmla="*/ 199810 w 1674602"/>
              <a:gd name="connsiteY1" fmla="*/ 2525491 h 2528068"/>
              <a:gd name="connsiteX2" fmla="*/ 0 w 1674602"/>
              <a:gd name="connsiteY2" fmla="*/ 0 h 2528068"/>
            </a:gdLst>
            <a:ahLst/>
            <a:cxnLst>
              <a:cxn ang="0">
                <a:pos x="connsiteX0" y="connsiteY0"/>
              </a:cxn>
              <a:cxn ang="0">
                <a:pos x="connsiteX1" y="connsiteY1"/>
              </a:cxn>
              <a:cxn ang="0">
                <a:pos x="connsiteX2" y="connsiteY2"/>
              </a:cxn>
            </a:cxnLst>
            <a:rect l="l" t="t" r="r" b="b"/>
            <a:pathLst>
              <a:path w="1674602" h="2528068">
                <a:moveTo>
                  <a:pt x="1674602" y="2528068"/>
                </a:moveTo>
                <a:lnTo>
                  <a:pt x="199810" y="2525491"/>
                </a:lnTo>
                <a:lnTo>
                  <a:pt x="0" y="0"/>
                </a:lnTo>
              </a:path>
            </a:pathLst>
          </a:custGeom>
          <a:ln w="12700">
            <a:headEnd type="oval" w="sm" len="sm"/>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srgbClr val="646367"/>
              </a:solidFill>
              <a:effectLst/>
              <a:uLnTx/>
              <a:uFillTx/>
              <a:latin typeface="Times New Roman"/>
              <a:ea typeface="+mn-ea"/>
              <a:cs typeface="+mn-cs"/>
            </a:endParaRPr>
          </a:p>
        </p:txBody>
      </p:sp>
      <p:pic>
        <p:nvPicPr>
          <p:cNvPr id="1028" name="Picture 1027" descr="A palm tree and swords&#10;&#10;AI-generated content may be incorrect.">
            <a:extLst>
              <a:ext uri="{FF2B5EF4-FFF2-40B4-BE49-F238E27FC236}">
                <a16:creationId xmlns:a16="http://schemas.microsoft.com/office/drawing/2014/main" id="{2D6CE74D-96FA-5CB7-F85D-B12FD59CE53F}"/>
              </a:ext>
            </a:extLst>
          </p:cNvPr>
          <p:cNvPicPr>
            <a:picLocks noChangeAspect="1"/>
          </p:cNvPicPr>
          <p:nvPr/>
        </p:nvPicPr>
        <p:blipFill>
          <a:blip r:embed="rId15"/>
          <a:stretch>
            <a:fillRect/>
          </a:stretch>
        </p:blipFill>
        <p:spPr>
          <a:xfrm>
            <a:off x="7024050" y="5973870"/>
            <a:ext cx="438613" cy="475457"/>
          </a:xfrm>
          <a:prstGeom prst="rect">
            <a:avLst/>
          </a:prstGeom>
        </p:spPr>
      </p:pic>
    </p:spTree>
    <p:extLst>
      <p:ext uri="{BB962C8B-B14F-4D97-AF65-F5344CB8AC3E}">
        <p14:creationId xmlns:p14="http://schemas.microsoft.com/office/powerpoint/2010/main" val="11568728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D8F02C-8E57-F0DC-494E-A56FE23CC7B4}"/>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D15F4F7C-5C5E-00AD-AF5F-7A762523C747}"/>
              </a:ext>
            </a:extLst>
          </p:cNvPr>
          <p:cNvPicPr>
            <a:picLocks noChangeAspect="1"/>
          </p:cNvPicPr>
          <p:nvPr/>
        </p:nvPicPr>
        <p:blipFill>
          <a:blip r:embed="rId3"/>
          <a:stretch>
            <a:fillRect/>
          </a:stretch>
        </p:blipFill>
        <p:spPr>
          <a:xfrm>
            <a:off x="351171" y="1588816"/>
            <a:ext cx="9991057" cy="3871534"/>
          </a:xfrm>
          <a:prstGeom prst="rect">
            <a:avLst/>
          </a:prstGeom>
          <a:noFill/>
        </p:spPr>
      </p:pic>
      <p:sp>
        <p:nvSpPr>
          <p:cNvPr id="6" name="Subtitle 5">
            <a:extLst>
              <a:ext uri="{FF2B5EF4-FFF2-40B4-BE49-F238E27FC236}">
                <a16:creationId xmlns:a16="http://schemas.microsoft.com/office/drawing/2014/main" id="{2B6BA033-2591-8397-D69D-E29D58560C20}"/>
              </a:ext>
            </a:extLst>
          </p:cNvPr>
          <p:cNvSpPr>
            <a:spLocks noGrp="1"/>
          </p:cNvSpPr>
          <p:nvPr>
            <p:ph type="subTitle" idx="4"/>
          </p:nvPr>
        </p:nvSpPr>
        <p:spPr>
          <a:xfrm>
            <a:off x="384175" y="30480"/>
            <a:ext cx="9991057" cy="1274537"/>
          </a:xfrm>
        </p:spPr>
        <p:txBody>
          <a:bodyPr anchor="ctr">
            <a:normAutofit/>
          </a:bodyPr>
          <a:lstStyle/>
          <a:p>
            <a:pPr>
              <a:spcAft>
                <a:spcPts val="600"/>
              </a:spcAft>
            </a:pPr>
            <a:r>
              <a:rPr lang="en-ZA" dirty="0"/>
              <a:t>Top 10 Countries for Net Millionaire </a:t>
            </a:r>
            <a:r>
              <a:rPr lang="en-ZA" u="sng" dirty="0"/>
              <a:t>Outflows</a:t>
            </a:r>
            <a:r>
              <a:rPr lang="en-ZA" dirty="0"/>
              <a:t> in 2025</a:t>
            </a:r>
            <a:endParaRPr lang="en-ZA" spc="0" dirty="0"/>
          </a:p>
        </p:txBody>
      </p:sp>
      <p:sp>
        <p:nvSpPr>
          <p:cNvPr id="2" name="TextBox 73">
            <a:extLst>
              <a:ext uri="{FF2B5EF4-FFF2-40B4-BE49-F238E27FC236}">
                <a16:creationId xmlns:a16="http://schemas.microsoft.com/office/drawing/2014/main" id="{74C157A7-6CBC-F605-215F-0AB366F63AFD}"/>
              </a:ext>
            </a:extLst>
          </p:cNvPr>
          <p:cNvSpPr txBox="1"/>
          <p:nvPr/>
        </p:nvSpPr>
        <p:spPr>
          <a:xfrm>
            <a:off x="285023" y="7049722"/>
            <a:ext cx="2652333" cy="276999"/>
          </a:xfrm>
          <a:prstGeom prst="rect">
            <a:avLst/>
          </a:prstGeom>
          <a:noFill/>
        </p:spPr>
        <p:txBody>
          <a:bodyPr wrap="square" rtlCol="0" anchor="ctr">
            <a:spAutoFit/>
          </a:bodyPr>
          <a:lstStyle>
            <a:defPPr>
              <a:defRPr lang="en-US"/>
            </a:defPPr>
            <a:lvl1pPr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5pPr>
            <a:lvl6pPr marL="2286000" algn="l" defTabSz="457200" rtl="0" eaLnBrk="1" latinLnBrk="0" hangingPunct="1">
              <a:defRPr kern="1200">
                <a:solidFill>
                  <a:schemeClr val="tx1"/>
                </a:solidFill>
                <a:latin typeface="Calibri" charset="0"/>
                <a:ea typeface="ＭＳ Ｐゴシック" charset="0"/>
                <a:cs typeface="ＭＳ Ｐゴシック" charset="0"/>
              </a:defRPr>
            </a:lvl6pPr>
            <a:lvl7pPr marL="2743200" algn="l" defTabSz="457200" rtl="0" eaLnBrk="1" latinLnBrk="0" hangingPunct="1">
              <a:defRPr kern="1200">
                <a:solidFill>
                  <a:schemeClr val="tx1"/>
                </a:solidFill>
                <a:latin typeface="Calibri" charset="0"/>
                <a:ea typeface="ＭＳ Ｐゴシック" charset="0"/>
                <a:cs typeface="ＭＳ Ｐゴシック" charset="0"/>
              </a:defRPr>
            </a:lvl7pPr>
            <a:lvl8pPr marL="3200400" algn="l" defTabSz="457200" rtl="0" eaLnBrk="1" latinLnBrk="0" hangingPunct="1">
              <a:defRPr kern="1200">
                <a:solidFill>
                  <a:schemeClr val="tx1"/>
                </a:solidFill>
                <a:latin typeface="Calibri" charset="0"/>
                <a:ea typeface="ＭＳ Ｐゴシック" charset="0"/>
                <a:cs typeface="ＭＳ Ｐゴシック" charset="0"/>
              </a:defRPr>
            </a:lvl8pPr>
            <a:lvl9pPr marL="3657600" algn="l" defTabSz="457200" rtl="0" eaLnBrk="1" latinLnBrk="0" hangingPunct="1">
              <a:defRPr kern="1200">
                <a:solidFill>
                  <a:schemeClr val="tx1"/>
                </a:solidFill>
                <a:latin typeface="Calibri" charset="0"/>
                <a:ea typeface="ＭＳ Ｐゴシック" charset="0"/>
                <a:cs typeface="ＭＳ Ｐゴシック" charset="0"/>
              </a:defRPr>
            </a:lvl9pPr>
          </a:lstStyle>
          <a:p>
            <a:pPr marL="0" marR="0" lvl="0" indent="0" defTabSz="914400" rtl="0" eaLnBrk="1" fontAlgn="b" latinLnBrk="0" hangingPunct="1">
              <a:lnSpc>
                <a:spcPct val="100000"/>
              </a:lnSpc>
              <a:spcBef>
                <a:spcPts val="600"/>
              </a:spcBef>
              <a:spcAft>
                <a:spcPts val="600"/>
              </a:spcAft>
              <a:buClrTx/>
              <a:buSzTx/>
              <a:buFontTx/>
              <a:buNone/>
              <a:tabLst/>
              <a:defRPr/>
            </a:pPr>
            <a:r>
              <a:rPr lang="en-US" sz="1200" dirty="0">
                <a:solidFill>
                  <a:schemeClr val="accent2"/>
                </a:solidFill>
                <a:latin typeface="+mj-lt"/>
                <a:ea typeface="+mn-ea"/>
                <a:cs typeface="+mn-cs"/>
              </a:rPr>
              <a:t>Source: New World Wealth</a:t>
            </a:r>
          </a:p>
        </p:txBody>
      </p:sp>
    </p:spTree>
    <p:extLst>
      <p:ext uri="{BB962C8B-B14F-4D97-AF65-F5344CB8AC3E}">
        <p14:creationId xmlns:p14="http://schemas.microsoft.com/office/powerpoint/2010/main" val="41067819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03F8EE-7C62-4D51-95E7-351EDB4FBC05}"/>
            </a:ext>
          </a:extLst>
        </p:cNvPr>
        <p:cNvGrpSpPr/>
        <p:nvPr/>
      </p:nvGrpSpPr>
      <p:grpSpPr>
        <a:xfrm>
          <a:off x="0" y="0"/>
          <a:ext cx="0" cy="0"/>
          <a:chOff x="0" y="0"/>
          <a:chExt cx="0" cy="0"/>
        </a:xfrm>
      </p:grpSpPr>
      <p:sp>
        <p:nvSpPr>
          <p:cNvPr id="6" name="Subtitle 5">
            <a:extLst>
              <a:ext uri="{FF2B5EF4-FFF2-40B4-BE49-F238E27FC236}">
                <a16:creationId xmlns:a16="http://schemas.microsoft.com/office/drawing/2014/main" id="{A920C561-7B63-9195-F3F0-31A93DFCEE61}"/>
              </a:ext>
            </a:extLst>
          </p:cNvPr>
          <p:cNvSpPr>
            <a:spLocks noGrp="1"/>
          </p:cNvSpPr>
          <p:nvPr>
            <p:ph type="subTitle" idx="4"/>
          </p:nvPr>
        </p:nvSpPr>
        <p:spPr>
          <a:xfrm>
            <a:off x="384175" y="30480"/>
            <a:ext cx="9991057" cy="1274537"/>
          </a:xfrm>
        </p:spPr>
        <p:txBody>
          <a:bodyPr anchor="ctr">
            <a:normAutofit/>
          </a:bodyPr>
          <a:lstStyle/>
          <a:p>
            <a:pPr>
              <a:spcAft>
                <a:spcPts val="600"/>
              </a:spcAft>
            </a:pPr>
            <a:r>
              <a:rPr lang="en-ZA" dirty="0"/>
              <a:t>Other Countries with Net Millionaire </a:t>
            </a:r>
            <a:r>
              <a:rPr lang="en-ZA" u="sng" dirty="0"/>
              <a:t>Inflows</a:t>
            </a:r>
            <a:r>
              <a:rPr lang="en-ZA" dirty="0"/>
              <a:t> in 2025 </a:t>
            </a:r>
            <a:endParaRPr lang="en-ZA" spc="0" dirty="0"/>
          </a:p>
        </p:txBody>
      </p:sp>
      <p:pic>
        <p:nvPicPr>
          <p:cNvPr id="12" name="Picture 11">
            <a:extLst>
              <a:ext uri="{FF2B5EF4-FFF2-40B4-BE49-F238E27FC236}">
                <a16:creationId xmlns:a16="http://schemas.microsoft.com/office/drawing/2014/main" id="{A8D75655-A4EE-4932-F2A1-DA678A5F8CA4}"/>
              </a:ext>
            </a:extLst>
          </p:cNvPr>
          <p:cNvPicPr>
            <a:picLocks noChangeAspect="1"/>
          </p:cNvPicPr>
          <p:nvPr/>
        </p:nvPicPr>
        <p:blipFill>
          <a:blip r:embed="rId3"/>
          <a:srcRect t="1774"/>
          <a:stretch>
            <a:fillRect/>
          </a:stretch>
        </p:blipFill>
        <p:spPr>
          <a:xfrm>
            <a:off x="384175" y="1807779"/>
            <a:ext cx="4854321" cy="4315190"/>
          </a:xfrm>
          <a:prstGeom prst="rect">
            <a:avLst/>
          </a:prstGeom>
          <a:noFill/>
        </p:spPr>
      </p:pic>
      <p:pic>
        <p:nvPicPr>
          <p:cNvPr id="14" name="Picture 13">
            <a:extLst>
              <a:ext uri="{FF2B5EF4-FFF2-40B4-BE49-F238E27FC236}">
                <a16:creationId xmlns:a16="http://schemas.microsoft.com/office/drawing/2014/main" id="{2E558DCE-8929-8764-C6C7-64D9A56429BD}"/>
              </a:ext>
            </a:extLst>
          </p:cNvPr>
          <p:cNvPicPr>
            <a:picLocks noChangeAspect="1"/>
          </p:cNvPicPr>
          <p:nvPr/>
        </p:nvPicPr>
        <p:blipFill>
          <a:blip r:embed="rId4"/>
          <a:srcRect t="1610"/>
          <a:stretch>
            <a:fillRect/>
          </a:stretch>
        </p:blipFill>
        <p:spPr>
          <a:xfrm>
            <a:off x="5454906" y="1807779"/>
            <a:ext cx="4854322" cy="4764216"/>
          </a:xfrm>
          <a:prstGeom prst="rect">
            <a:avLst/>
          </a:prstGeom>
          <a:noFill/>
        </p:spPr>
      </p:pic>
      <p:sp>
        <p:nvSpPr>
          <p:cNvPr id="2" name="TextBox 73">
            <a:extLst>
              <a:ext uri="{FF2B5EF4-FFF2-40B4-BE49-F238E27FC236}">
                <a16:creationId xmlns:a16="http://schemas.microsoft.com/office/drawing/2014/main" id="{2487A80B-2782-6459-A5BF-F99F31B33A4B}"/>
              </a:ext>
            </a:extLst>
          </p:cNvPr>
          <p:cNvSpPr txBox="1"/>
          <p:nvPr/>
        </p:nvSpPr>
        <p:spPr>
          <a:xfrm>
            <a:off x="285023" y="7049722"/>
            <a:ext cx="2652333" cy="276999"/>
          </a:xfrm>
          <a:prstGeom prst="rect">
            <a:avLst/>
          </a:prstGeom>
          <a:noFill/>
        </p:spPr>
        <p:txBody>
          <a:bodyPr wrap="square" rtlCol="0" anchor="ctr">
            <a:spAutoFit/>
          </a:bodyPr>
          <a:lstStyle>
            <a:defPPr>
              <a:defRPr lang="en-US"/>
            </a:defPPr>
            <a:lvl1pPr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5pPr>
            <a:lvl6pPr marL="2286000" algn="l" defTabSz="457200" rtl="0" eaLnBrk="1" latinLnBrk="0" hangingPunct="1">
              <a:defRPr kern="1200">
                <a:solidFill>
                  <a:schemeClr val="tx1"/>
                </a:solidFill>
                <a:latin typeface="Calibri" charset="0"/>
                <a:ea typeface="ＭＳ Ｐゴシック" charset="0"/>
                <a:cs typeface="ＭＳ Ｐゴシック" charset="0"/>
              </a:defRPr>
            </a:lvl6pPr>
            <a:lvl7pPr marL="2743200" algn="l" defTabSz="457200" rtl="0" eaLnBrk="1" latinLnBrk="0" hangingPunct="1">
              <a:defRPr kern="1200">
                <a:solidFill>
                  <a:schemeClr val="tx1"/>
                </a:solidFill>
                <a:latin typeface="Calibri" charset="0"/>
                <a:ea typeface="ＭＳ Ｐゴシック" charset="0"/>
                <a:cs typeface="ＭＳ Ｐゴシック" charset="0"/>
              </a:defRPr>
            </a:lvl7pPr>
            <a:lvl8pPr marL="3200400" algn="l" defTabSz="457200" rtl="0" eaLnBrk="1" latinLnBrk="0" hangingPunct="1">
              <a:defRPr kern="1200">
                <a:solidFill>
                  <a:schemeClr val="tx1"/>
                </a:solidFill>
                <a:latin typeface="Calibri" charset="0"/>
                <a:ea typeface="ＭＳ Ｐゴシック" charset="0"/>
                <a:cs typeface="ＭＳ Ｐゴシック" charset="0"/>
              </a:defRPr>
            </a:lvl8pPr>
            <a:lvl9pPr marL="3657600" algn="l" defTabSz="457200" rtl="0" eaLnBrk="1" latinLnBrk="0" hangingPunct="1">
              <a:defRPr kern="1200">
                <a:solidFill>
                  <a:schemeClr val="tx1"/>
                </a:solidFill>
                <a:latin typeface="Calibri" charset="0"/>
                <a:ea typeface="ＭＳ Ｐゴシック" charset="0"/>
                <a:cs typeface="ＭＳ Ｐゴシック" charset="0"/>
              </a:defRPr>
            </a:lvl9pPr>
          </a:lstStyle>
          <a:p>
            <a:pPr marL="0" marR="0" lvl="0" indent="0" defTabSz="914400" rtl="0" eaLnBrk="1" fontAlgn="b" latinLnBrk="0" hangingPunct="1">
              <a:lnSpc>
                <a:spcPct val="100000"/>
              </a:lnSpc>
              <a:spcBef>
                <a:spcPts val="600"/>
              </a:spcBef>
              <a:spcAft>
                <a:spcPts val="600"/>
              </a:spcAft>
              <a:buClrTx/>
              <a:buSzTx/>
              <a:buFontTx/>
              <a:buNone/>
              <a:tabLst/>
              <a:defRPr/>
            </a:pPr>
            <a:r>
              <a:rPr lang="en-US" sz="1200" dirty="0">
                <a:solidFill>
                  <a:schemeClr val="accent2"/>
                </a:solidFill>
                <a:latin typeface="+mj-lt"/>
                <a:ea typeface="+mn-ea"/>
                <a:cs typeface="+mn-cs"/>
              </a:rPr>
              <a:t>Source: New World Wealth</a:t>
            </a:r>
          </a:p>
        </p:txBody>
      </p:sp>
    </p:spTree>
    <p:extLst>
      <p:ext uri="{BB962C8B-B14F-4D97-AF65-F5344CB8AC3E}">
        <p14:creationId xmlns:p14="http://schemas.microsoft.com/office/powerpoint/2010/main" val="31145524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77BF08-6DAF-D4E5-71A8-080F3A7423A7}"/>
            </a:ext>
          </a:extLst>
        </p:cNvPr>
        <p:cNvGrpSpPr/>
        <p:nvPr/>
      </p:nvGrpSpPr>
      <p:grpSpPr>
        <a:xfrm>
          <a:off x="0" y="0"/>
          <a:ext cx="0" cy="0"/>
          <a:chOff x="0" y="0"/>
          <a:chExt cx="0" cy="0"/>
        </a:xfrm>
      </p:grpSpPr>
      <p:sp>
        <p:nvSpPr>
          <p:cNvPr id="6" name="Subtitle 5">
            <a:extLst>
              <a:ext uri="{FF2B5EF4-FFF2-40B4-BE49-F238E27FC236}">
                <a16:creationId xmlns:a16="http://schemas.microsoft.com/office/drawing/2014/main" id="{F4D50062-0402-708C-A872-428A76693C6E}"/>
              </a:ext>
            </a:extLst>
          </p:cNvPr>
          <p:cNvSpPr>
            <a:spLocks noGrp="1"/>
          </p:cNvSpPr>
          <p:nvPr>
            <p:ph type="subTitle" idx="4"/>
          </p:nvPr>
        </p:nvSpPr>
        <p:spPr>
          <a:xfrm>
            <a:off x="384175" y="30480"/>
            <a:ext cx="9991057" cy="1274537"/>
          </a:xfrm>
        </p:spPr>
        <p:txBody>
          <a:bodyPr anchor="ctr">
            <a:normAutofit/>
          </a:bodyPr>
          <a:lstStyle/>
          <a:p>
            <a:pPr>
              <a:spcAft>
                <a:spcPts val="600"/>
              </a:spcAft>
            </a:pPr>
            <a:r>
              <a:rPr lang="en-ZA" dirty="0"/>
              <a:t>Other Countries with Net Millionaire </a:t>
            </a:r>
            <a:r>
              <a:rPr lang="en-ZA" u="sng" dirty="0"/>
              <a:t>Outflows</a:t>
            </a:r>
            <a:r>
              <a:rPr lang="en-ZA" dirty="0"/>
              <a:t> in 2025 </a:t>
            </a:r>
            <a:endParaRPr lang="en-ZA" spc="0" dirty="0"/>
          </a:p>
        </p:txBody>
      </p:sp>
      <p:pic>
        <p:nvPicPr>
          <p:cNvPr id="11" name="Picture 10">
            <a:extLst>
              <a:ext uri="{FF2B5EF4-FFF2-40B4-BE49-F238E27FC236}">
                <a16:creationId xmlns:a16="http://schemas.microsoft.com/office/drawing/2014/main" id="{CCA7130A-F872-25B2-4927-5F91E414B711}"/>
              </a:ext>
            </a:extLst>
          </p:cNvPr>
          <p:cNvPicPr>
            <a:picLocks noChangeAspect="1"/>
          </p:cNvPicPr>
          <p:nvPr/>
        </p:nvPicPr>
        <p:blipFill>
          <a:blip r:embed="rId3"/>
          <a:srcRect t="2223"/>
          <a:stretch>
            <a:fillRect/>
          </a:stretch>
        </p:blipFill>
        <p:spPr>
          <a:xfrm>
            <a:off x="384175" y="1865371"/>
            <a:ext cx="4712728" cy="3801580"/>
          </a:xfrm>
          <a:prstGeom prst="rect">
            <a:avLst/>
          </a:prstGeom>
          <a:noFill/>
        </p:spPr>
      </p:pic>
      <p:pic>
        <p:nvPicPr>
          <p:cNvPr id="13" name="Picture 12">
            <a:extLst>
              <a:ext uri="{FF2B5EF4-FFF2-40B4-BE49-F238E27FC236}">
                <a16:creationId xmlns:a16="http://schemas.microsoft.com/office/drawing/2014/main" id="{81908655-9AEE-CAF7-3E06-C75F8A47F224}"/>
              </a:ext>
            </a:extLst>
          </p:cNvPr>
          <p:cNvPicPr>
            <a:picLocks noChangeAspect="1"/>
          </p:cNvPicPr>
          <p:nvPr/>
        </p:nvPicPr>
        <p:blipFill>
          <a:blip r:embed="rId4"/>
          <a:srcRect t="1771"/>
          <a:stretch>
            <a:fillRect/>
          </a:stretch>
        </p:blipFill>
        <p:spPr>
          <a:xfrm>
            <a:off x="5576994" y="1859276"/>
            <a:ext cx="4719642" cy="3801580"/>
          </a:xfrm>
          <a:prstGeom prst="rect">
            <a:avLst/>
          </a:prstGeom>
          <a:noFill/>
        </p:spPr>
      </p:pic>
      <p:sp>
        <p:nvSpPr>
          <p:cNvPr id="2" name="TextBox 73">
            <a:extLst>
              <a:ext uri="{FF2B5EF4-FFF2-40B4-BE49-F238E27FC236}">
                <a16:creationId xmlns:a16="http://schemas.microsoft.com/office/drawing/2014/main" id="{688B5A4D-AB36-A1BE-2160-E952A43F3CB0}"/>
              </a:ext>
            </a:extLst>
          </p:cNvPr>
          <p:cNvSpPr txBox="1"/>
          <p:nvPr/>
        </p:nvSpPr>
        <p:spPr>
          <a:xfrm>
            <a:off x="285023" y="7049722"/>
            <a:ext cx="2652333" cy="276999"/>
          </a:xfrm>
          <a:prstGeom prst="rect">
            <a:avLst/>
          </a:prstGeom>
          <a:noFill/>
        </p:spPr>
        <p:txBody>
          <a:bodyPr wrap="square" rtlCol="0" anchor="ctr">
            <a:spAutoFit/>
          </a:bodyPr>
          <a:lstStyle>
            <a:defPPr>
              <a:defRPr lang="en-US"/>
            </a:defPPr>
            <a:lvl1pPr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5pPr>
            <a:lvl6pPr marL="2286000" algn="l" defTabSz="457200" rtl="0" eaLnBrk="1" latinLnBrk="0" hangingPunct="1">
              <a:defRPr kern="1200">
                <a:solidFill>
                  <a:schemeClr val="tx1"/>
                </a:solidFill>
                <a:latin typeface="Calibri" charset="0"/>
                <a:ea typeface="ＭＳ Ｐゴシック" charset="0"/>
                <a:cs typeface="ＭＳ Ｐゴシック" charset="0"/>
              </a:defRPr>
            </a:lvl6pPr>
            <a:lvl7pPr marL="2743200" algn="l" defTabSz="457200" rtl="0" eaLnBrk="1" latinLnBrk="0" hangingPunct="1">
              <a:defRPr kern="1200">
                <a:solidFill>
                  <a:schemeClr val="tx1"/>
                </a:solidFill>
                <a:latin typeface="Calibri" charset="0"/>
                <a:ea typeface="ＭＳ Ｐゴシック" charset="0"/>
                <a:cs typeface="ＭＳ Ｐゴシック" charset="0"/>
              </a:defRPr>
            </a:lvl7pPr>
            <a:lvl8pPr marL="3200400" algn="l" defTabSz="457200" rtl="0" eaLnBrk="1" latinLnBrk="0" hangingPunct="1">
              <a:defRPr kern="1200">
                <a:solidFill>
                  <a:schemeClr val="tx1"/>
                </a:solidFill>
                <a:latin typeface="Calibri" charset="0"/>
                <a:ea typeface="ＭＳ Ｐゴシック" charset="0"/>
                <a:cs typeface="ＭＳ Ｐゴシック" charset="0"/>
              </a:defRPr>
            </a:lvl8pPr>
            <a:lvl9pPr marL="3657600" algn="l" defTabSz="457200" rtl="0" eaLnBrk="1" latinLnBrk="0" hangingPunct="1">
              <a:defRPr kern="1200">
                <a:solidFill>
                  <a:schemeClr val="tx1"/>
                </a:solidFill>
                <a:latin typeface="Calibri" charset="0"/>
                <a:ea typeface="ＭＳ Ｐゴシック" charset="0"/>
                <a:cs typeface="ＭＳ Ｐゴシック" charset="0"/>
              </a:defRPr>
            </a:lvl9pPr>
          </a:lstStyle>
          <a:p>
            <a:pPr marL="0" marR="0" lvl="0" indent="0" defTabSz="914400" rtl="0" eaLnBrk="1" fontAlgn="b" latinLnBrk="0" hangingPunct="1">
              <a:lnSpc>
                <a:spcPct val="100000"/>
              </a:lnSpc>
              <a:spcBef>
                <a:spcPts val="600"/>
              </a:spcBef>
              <a:spcAft>
                <a:spcPts val="600"/>
              </a:spcAft>
              <a:buClrTx/>
              <a:buSzTx/>
              <a:buFontTx/>
              <a:buNone/>
              <a:tabLst/>
              <a:defRPr/>
            </a:pPr>
            <a:r>
              <a:rPr lang="en-US" sz="1200" dirty="0">
                <a:solidFill>
                  <a:schemeClr val="accent2"/>
                </a:solidFill>
                <a:latin typeface="+mj-lt"/>
                <a:ea typeface="+mn-ea"/>
                <a:cs typeface="+mn-cs"/>
              </a:rPr>
              <a:t>Source: New World Wealth</a:t>
            </a:r>
          </a:p>
        </p:txBody>
      </p:sp>
    </p:spTree>
    <p:extLst>
      <p:ext uri="{BB962C8B-B14F-4D97-AF65-F5344CB8AC3E}">
        <p14:creationId xmlns:p14="http://schemas.microsoft.com/office/powerpoint/2010/main" val="37072155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a:extLst>
              <a:ext uri="{FF2B5EF4-FFF2-40B4-BE49-F238E27FC236}">
                <a16:creationId xmlns:a16="http://schemas.microsoft.com/office/drawing/2014/main" id="{3851EF50-F47D-6C31-D5E6-DDB10D777BAA}"/>
              </a:ext>
            </a:extLst>
          </p:cNvPr>
          <p:cNvSpPr>
            <a:spLocks noGrp="1"/>
          </p:cNvSpPr>
          <p:nvPr>
            <p:ph type="subTitle" idx="4"/>
          </p:nvPr>
        </p:nvSpPr>
        <p:spPr>
          <a:xfrm>
            <a:off x="384175" y="30480"/>
            <a:ext cx="9991057" cy="1274537"/>
          </a:xfrm>
        </p:spPr>
        <p:txBody>
          <a:bodyPr anchor="ctr">
            <a:normAutofit/>
          </a:bodyPr>
          <a:lstStyle/>
          <a:p>
            <a:pPr>
              <a:spcAft>
                <a:spcPts val="600"/>
              </a:spcAft>
            </a:pPr>
            <a:r>
              <a:rPr lang="en-US" spc="0" dirty="0"/>
              <a:t>The World’s Top 10 Wealthiest Countries: The W10</a:t>
            </a:r>
            <a:endParaRPr lang="en-ZA" spc="0" dirty="0"/>
          </a:p>
        </p:txBody>
      </p:sp>
      <p:sp>
        <p:nvSpPr>
          <p:cNvPr id="5" name="TextBox 4">
            <a:extLst>
              <a:ext uri="{FF2B5EF4-FFF2-40B4-BE49-F238E27FC236}">
                <a16:creationId xmlns:a16="http://schemas.microsoft.com/office/drawing/2014/main" id="{E308C197-A220-8284-467C-3B03875B62DC}"/>
              </a:ext>
            </a:extLst>
          </p:cNvPr>
          <p:cNvSpPr txBox="1"/>
          <p:nvPr/>
        </p:nvSpPr>
        <p:spPr bwMode="auto">
          <a:xfrm>
            <a:off x="318166" y="1393956"/>
            <a:ext cx="10057065" cy="5463426"/>
          </a:xfrm>
          <a:prstGeom prst="rect">
            <a:avLst/>
          </a:prstGeom>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ormAutofit/>
          </a:bodyPr>
          <a:lstStyle/>
          <a:p>
            <a:pPr eaLnBrk="0" hangingPunct="0">
              <a:spcBef>
                <a:spcPts val="300"/>
              </a:spcBef>
              <a:spcAft>
                <a:spcPts val="300"/>
              </a:spcAft>
              <a:buClr>
                <a:schemeClr val="accent1"/>
              </a:buClr>
            </a:pPr>
            <a:r>
              <a:rPr lang="en-US" sz="1600" dirty="0">
                <a:solidFill>
                  <a:schemeClr val="accent1"/>
                </a:solidFill>
                <a:effectLst/>
                <a:latin typeface="+mn-lt"/>
              </a:rPr>
              <a:t>The W10 refers to the 10 wealthiest countries in the world when ranked by number of resident millionaires</a:t>
            </a:r>
            <a:endParaRPr lang="en-US" sz="1600" dirty="0">
              <a:solidFill>
                <a:schemeClr val="accent1"/>
              </a:solidFill>
              <a:latin typeface="+mn-lt"/>
            </a:endParaRPr>
          </a:p>
        </p:txBody>
      </p:sp>
      <p:sp>
        <p:nvSpPr>
          <p:cNvPr id="2" name="TextBox 73">
            <a:extLst>
              <a:ext uri="{FF2B5EF4-FFF2-40B4-BE49-F238E27FC236}">
                <a16:creationId xmlns:a16="http://schemas.microsoft.com/office/drawing/2014/main" id="{961FA504-4F73-BC59-316E-B776E93107FD}"/>
              </a:ext>
            </a:extLst>
          </p:cNvPr>
          <p:cNvSpPr txBox="1"/>
          <p:nvPr/>
        </p:nvSpPr>
        <p:spPr>
          <a:xfrm>
            <a:off x="285023" y="7049722"/>
            <a:ext cx="2652333" cy="276999"/>
          </a:xfrm>
          <a:prstGeom prst="rect">
            <a:avLst/>
          </a:prstGeom>
          <a:noFill/>
        </p:spPr>
        <p:txBody>
          <a:bodyPr wrap="square" rtlCol="0" anchor="ctr">
            <a:spAutoFit/>
          </a:bodyPr>
          <a:lstStyle>
            <a:defPPr>
              <a:defRPr lang="en-US"/>
            </a:defPPr>
            <a:lvl1pPr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5pPr>
            <a:lvl6pPr marL="2286000" algn="l" defTabSz="457200" rtl="0" eaLnBrk="1" latinLnBrk="0" hangingPunct="1">
              <a:defRPr kern="1200">
                <a:solidFill>
                  <a:schemeClr val="tx1"/>
                </a:solidFill>
                <a:latin typeface="Calibri" charset="0"/>
                <a:ea typeface="ＭＳ Ｐゴシック" charset="0"/>
                <a:cs typeface="ＭＳ Ｐゴシック" charset="0"/>
              </a:defRPr>
            </a:lvl6pPr>
            <a:lvl7pPr marL="2743200" algn="l" defTabSz="457200" rtl="0" eaLnBrk="1" latinLnBrk="0" hangingPunct="1">
              <a:defRPr kern="1200">
                <a:solidFill>
                  <a:schemeClr val="tx1"/>
                </a:solidFill>
                <a:latin typeface="Calibri" charset="0"/>
                <a:ea typeface="ＭＳ Ｐゴシック" charset="0"/>
                <a:cs typeface="ＭＳ Ｐゴシック" charset="0"/>
              </a:defRPr>
            </a:lvl7pPr>
            <a:lvl8pPr marL="3200400" algn="l" defTabSz="457200" rtl="0" eaLnBrk="1" latinLnBrk="0" hangingPunct="1">
              <a:defRPr kern="1200">
                <a:solidFill>
                  <a:schemeClr val="tx1"/>
                </a:solidFill>
                <a:latin typeface="Calibri" charset="0"/>
                <a:ea typeface="ＭＳ Ｐゴシック" charset="0"/>
                <a:cs typeface="ＭＳ Ｐゴシック" charset="0"/>
              </a:defRPr>
            </a:lvl8pPr>
            <a:lvl9pPr marL="3657600" algn="l" defTabSz="457200" rtl="0" eaLnBrk="1" latinLnBrk="0" hangingPunct="1">
              <a:defRPr kern="1200">
                <a:solidFill>
                  <a:schemeClr val="tx1"/>
                </a:solidFill>
                <a:latin typeface="Calibri" charset="0"/>
                <a:ea typeface="ＭＳ Ｐゴシック" charset="0"/>
                <a:cs typeface="ＭＳ Ｐゴシック" charset="0"/>
              </a:defRPr>
            </a:lvl9pPr>
          </a:lstStyle>
          <a:p>
            <a:pPr marL="0" marR="0" lvl="0" indent="0" defTabSz="914400" rtl="0" eaLnBrk="1" fontAlgn="b" latinLnBrk="0" hangingPunct="1">
              <a:lnSpc>
                <a:spcPct val="100000"/>
              </a:lnSpc>
              <a:spcBef>
                <a:spcPts val="600"/>
              </a:spcBef>
              <a:spcAft>
                <a:spcPts val="600"/>
              </a:spcAft>
              <a:buClrTx/>
              <a:buSzTx/>
              <a:buFontTx/>
              <a:buNone/>
              <a:tabLst/>
              <a:defRPr/>
            </a:pPr>
            <a:r>
              <a:rPr lang="en-US" sz="1200" dirty="0">
                <a:solidFill>
                  <a:schemeClr val="accent2"/>
                </a:solidFill>
                <a:latin typeface="+mj-lt"/>
                <a:ea typeface="+mn-ea"/>
                <a:cs typeface="+mn-cs"/>
              </a:rPr>
              <a:t>Source: New World Wealth</a:t>
            </a:r>
          </a:p>
        </p:txBody>
      </p:sp>
      <p:pic>
        <p:nvPicPr>
          <p:cNvPr id="7" name="Picture 6">
            <a:extLst>
              <a:ext uri="{FF2B5EF4-FFF2-40B4-BE49-F238E27FC236}">
                <a16:creationId xmlns:a16="http://schemas.microsoft.com/office/drawing/2014/main" id="{43203D5C-C1C4-7266-1F51-DA1EAE57E00E}"/>
              </a:ext>
            </a:extLst>
          </p:cNvPr>
          <p:cNvPicPr>
            <a:picLocks noChangeAspect="1"/>
          </p:cNvPicPr>
          <p:nvPr/>
        </p:nvPicPr>
        <p:blipFill>
          <a:blip r:embed="rId3"/>
          <a:stretch>
            <a:fillRect/>
          </a:stretch>
        </p:blipFill>
        <p:spPr>
          <a:xfrm>
            <a:off x="326720" y="1872139"/>
            <a:ext cx="10039956" cy="4507060"/>
          </a:xfrm>
          <a:prstGeom prst="rect">
            <a:avLst/>
          </a:prstGeom>
        </p:spPr>
      </p:pic>
    </p:spTree>
    <p:extLst>
      <p:ext uri="{BB962C8B-B14F-4D97-AF65-F5344CB8AC3E}">
        <p14:creationId xmlns:p14="http://schemas.microsoft.com/office/powerpoint/2010/main" val="31228947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a:extLst>
              <a:ext uri="{FF2B5EF4-FFF2-40B4-BE49-F238E27FC236}">
                <a16:creationId xmlns:a16="http://schemas.microsoft.com/office/drawing/2014/main" id="{D0493951-A394-562A-C000-A19F6DF60D62}"/>
              </a:ext>
            </a:extLst>
          </p:cNvPr>
          <p:cNvSpPr>
            <a:spLocks noGrp="1"/>
          </p:cNvSpPr>
          <p:nvPr>
            <p:ph type="subTitle" idx="4"/>
          </p:nvPr>
        </p:nvSpPr>
        <p:spPr/>
        <p:txBody>
          <a:bodyPr/>
          <a:lstStyle/>
          <a:p>
            <a:pPr>
              <a:spcAft>
                <a:spcPts val="0"/>
              </a:spcAft>
            </a:pPr>
            <a:r>
              <a:rPr lang="en-ZW" dirty="0"/>
              <a:t>Reasons for an Alternative Residence</a:t>
            </a:r>
          </a:p>
        </p:txBody>
      </p:sp>
      <p:sp>
        <p:nvSpPr>
          <p:cNvPr id="3" name="Content Placeholder 2">
            <a:extLst>
              <a:ext uri="{FF2B5EF4-FFF2-40B4-BE49-F238E27FC236}">
                <a16:creationId xmlns:a16="http://schemas.microsoft.com/office/drawing/2014/main" id="{012E0BC2-4E62-5F48-50EC-53C3D6E3B94E}"/>
              </a:ext>
            </a:extLst>
          </p:cNvPr>
          <p:cNvSpPr>
            <a:spLocks noGrp="1"/>
          </p:cNvSpPr>
          <p:nvPr>
            <p:ph sz="half" idx="2"/>
          </p:nvPr>
        </p:nvSpPr>
        <p:spPr/>
        <p:txBody>
          <a:bodyPr/>
          <a:lstStyle/>
          <a:p>
            <a:pPr marL="0" indent="0">
              <a:spcAft>
                <a:spcPts val="849"/>
              </a:spcAft>
              <a:buNone/>
            </a:pPr>
            <a:r>
              <a:rPr lang="en-US" sz="1800" i="1" dirty="0">
                <a:latin typeface="Times New Roman" panose="02020603050405020304" pitchFamily="18" charset="0"/>
                <a:ea typeface="Classical Garamond BT" charset="0"/>
                <a:cs typeface="Times New Roman" panose="02020603050405020304" pitchFamily="18" charset="0"/>
              </a:rPr>
              <a:t>Quality of life</a:t>
            </a:r>
          </a:p>
          <a:p>
            <a:r>
              <a:rPr lang="en-ZW" dirty="0">
                <a:latin typeface="Times New Roman" panose="02020603050405020304" pitchFamily="18" charset="0"/>
                <a:ea typeface="Classical Garamond BT" charset="0"/>
                <a:cs typeface="Times New Roman" panose="02020603050405020304" pitchFamily="18" charset="0"/>
              </a:rPr>
              <a:t>Better </a:t>
            </a:r>
            <a:r>
              <a:rPr lang="en-ZW" dirty="0">
                <a:solidFill>
                  <a:srgbClr val="FFFFFF"/>
                </a:solidFill>
                <a:latin typeface="Times New Roman" panose="02020603050405020304" pitchFamily="18" charset="0"/>
                <a:ea typeface="Classical Garamond BT" charset="0"/>
                <a:cs typeface="Times New Roman" panose="02020603050405020304" pitchFamily="18" charset="0"/>
              </a:rPr>
              <a:t>safety, personal security, and environment</a:t>
            </a:r>
          </a:p>
          <a:p>
            <a:r>
              <a:rPr lang="en-ZW" dirty="0">
                <a:latin typeface="Times New Roman" panose="02020603050405020304" pitchFamily="18" charset="0"/>
                <a:ea typeface="Classical Garamond BT" charset="0"/>
                <a:cs typeface="Times New Roman" panose="02020603050405020304" pitchFamily="18" charset="0"/>
              </a:rPr>
              <a:t>Better healthcare and transport systems</a:t>
            </a:r>
          </a:p>
          <a:p>
            <a:endParaRPr lang="en-US" dirty="0">
              <a:latin typeface="Times New Roman" panose="02020603050405020304" pitchFamily="18" charset="0"/>
              <a:ea typeface="Classical Garamond BT" charset="0"/>
              <a:cs typeface="Times New Roman" panose="02020603050405020304" pitchFamily="18" charset="0"/>
            </a:endParaRPr>
          </a:p>
          <a:p>
            <a:pPr marL="0" indent="0">
              <a:buNone/>
            </a:pPr>
            <a:endParaRPr lang="en-ZW" dirty="0"/>
          </a:p>
        </p:txBody>
      </p:sp>
      <p:sp>
        <p:nvSpPr>
          <p:cNvPr id="5" name="Content Placeholder 4">
            <a:extLst>
              <a:ext uri="{FF2B5EF4-FFF2-40B4-BE49-F238E27FC236}">
                <a16:creationId xmlns:a16="http://schemas.microsoft.com/office/drawing/2014/main" id="{3AFAEC33-0BD3-1AED-7867-9C1BD64440E8}"/>
              </a:ext>
            </a:extLst>
          </p:cNvPr>
          <p:cNvSpPr>
            <a:spLocks noGrp="1"/>
          </p:cNvSpPr>
          <p:nvPr>
            <p:ph sz="half" idx="10"/>
          </p:nvPr>
        </p:nvSpPr>
        <p:spPr/>
        <p:txBody>
          <a:bodyPr/>
          <a:lstStyle/>
          <a:p>
            <a:pPr marL="0" indent="0">
              <a:spcAft>
                <a:spcPts val="849"/>
              </a:spcAft>
              <a:buNone/>
            </a:pPr>
            <a:r>
              <a:rPr lang="en-ZW" sz="1800" i="1" dirty="0">
                <a:latin typeface="+mj-lt"/>
              </a:rPr>
              <a:t>Security</a:t>
            </a:r>
          </a:p>
          <a:p>
            <a:r>
              <a:rPr lang="en-ZW" dirty="0">
                <a:solidFill>
                  <a:srgbClr val="FFFFFF"/>
                </a:solidFill>
                <a:latin typeface="+mj-lt"/>
              </a:rPr>
              <a:t>Safe alternative in times of instability</a:t>
            </a:r>
          </a:p>
          <a:p>
            <a:r>
              <a:rPr lang="en-ZW" dirty="0">
                <a:solidFill>
                  <a:srgbClr val="FFFFFF"/>
                </a:solidFill>
                <a:latin typeface="+mj-lt"/>
              </a:rPr>
              <a:t>Defined legal environment and banking privacy</a:t>
            </a:r>
          </a:p>
          <a:p>
            <a:endParaRPr lang="en-ZW" dirty="0"/>
          </a:p>
        </p:txBody>
      </p:sp>
      <p:sp>
        <p:nvSpPr>
          <p:cNvPr id="6" name="Content Placeholder 5">
            <a:extLst>
              <a:ext uri="{FF2B5EF4-FFF2-40B4-BE49-F238E27FC236}">
                <a16:creationId xmlns:a16="http://schemas.microsoft.com/office/drawing/2014/main" id="{47885E4A-6AC0-A343-B8FA-D147724D71FB}"/>
              </a:ext>
            </a:extLst>
          </p:cNvPr>
          <p:cNvSpPr>
            <a:spLocks noGrp="1"/>
          </p:cNvSpPr>
          <p:nvPr>
            <p:ph sz="half" idx="11"/>
          </p:nvPr>
        </p:nvSpPr>
        <p:spPr/>
        <p:txBody>
          <a:bodyPr/>
          <a:lstStyle/>
          <a:p>
            <a:pPr marL="0" indent="0">
              <a:spcAft>
                <a:spcPts val="849"/>
              </a:spcAft>
              <a:buNone/>
            </a:pPr>
            <a:r>
              <a:rPr lang="en-ZW" sz="1800" i="1" dirty="0">
                <a:latin typeface="+mj-lt"/>
              </a:rPr>
              <a:t>Education</a:t>
            </a:r>
          </a:p>
          <a:p>
            <a:r>
              <a:rPr lang="en-ZW" dirty="0">
                <a:solidFill>
                  <a:srgbClr val="FFFFFF"/>
                </a:solidFill>
                <a:latin typeface="+mj-lt"/>
              </a:rPr>
              <a:t>Access to high-ranking schools and language skills, which are essential for </a:t>
            </a:r>
            <a:r>
              <a:rPr lang="en-ZW" dirty="0">
                <a:latin typeface="+mj-lt"/>
              </a:rPr>
              <a:t>a successful career</a:t>
            </a:r>
          </a:p>
          <a:p>
            <a:endParaRPr lang="en-ZW" dirty="0"/>
          </a:p>
        </p:txBody>
      </p:sp>
      <p:sp>
        <p:nvSpPr>
          <p:cNvPr id="7" name="Content Placeholder 6">
            <a:extLst>
              <a:ext uri="{FF2B5EF4-FFF2-40B4-BE49-F238E27FC236}">
                <a16:creationId xmlns:a16="http://schemas.microsoft.com/office/drawing/2014/main" id="{0FEE2F05-7217-6232-9663-0B35F6EF24CC}"/>
              </a:ext>
            </a:extLst>
          </p:cNvPr>
          <p:cNvSpPr>
            <a:spLocks noGrp="1"/>
          </p:cNvSpPr>
          <p:nvPr>
            <p:ph sz="half" idx="12"/>
          </p:nvPr>
        </p:nvSpPr>
        <p:spPr/>
        <p:txBody>
          <a:bodyPr/>
          <a:lstStyle/>
          <a:p>
            <a:pPr marL="0" indent="0">
              <a:spcAft>
                <a:spcPts val="849"/>
              </a:spcAft>
              <a:buNone/>
            </a:pPr>
            <a:r>
              <a:rPr lang="en-ZW" sz="1800" i="1" dirty="0">
                <a:latin typeface="+mj-lt"/>
              </a:rPr>
              <a:t>Taxes</a:t>
            </a:r>
          </a:p>
          <a:p>
            <a:r>
              <a:rPr lang="en-ZW" dirty="0">
                <a:solidFill>
                  <a:srgbClr val="FFFFFF"/>
                </a:solidFill>
                <a:latin typeface="+mj-lt"/>
              </a:rPr>
              <a:t>To relocate is often </a:t>
            </a:r>
            <a:r>
              <a:rPr lang="en-ZW" dirty="0">
                <a:latin typeface="+mj-lt"/>
              </a:rPr>
              <a:t>the only way to reduce tax burden and regulatory restrictions</a:t>
            </a:r>
          </a:p>
          <a:p>
            <a:endParaRPr lang="en-ZW" sz="1886" dirty="0"/>
          </a:p>
          <a:p>
            <a:endParaRPr lang="en-ZW" sz="1886" dirty="0"/>
          </a:p>
        </p:txBody>
      </p:sp>
    </p:spTree>
    <p:extLst>
      <p:ext uri="{BB962C8B-B14F-4D97-AF65-F5344CB8AC3E}">
        <p14:creationId xmlns:p14="http://schemas.microsoft.com/office/powerpoint/2010/main" val="492182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a:extLst>
              <a:ext uri="{FF2B5EF4-FFF2-40B4-BE49-F238E27FC236}">
                <a16:creationId xmlns:a16="http://schemas.microsoft.com/office/drawing/2014/main" id="{D0493951-A394-562A-C000-A19F6DF60D62}"/>
              </a:ext>
            </a:extLst>
          </p:cNvPr>
          <p:cNvSpPr>
            <a:spLocks noGrp="1"/>
          </p:cNvSpPr>
          <p:nvPr>
            <p:ph type="subTitle" idx="4"/>
          </p:nvPr>
        </p:nvSpPr>
        <p:spPr/>
        <p:txBody>
          <a:bodyPr/>
          <a:lstStyle/>
          <a:p>
            <a:pPr>
              <a:spcAft>
                <a:spcPts val="0"/>
              </a:spcAft>
            </a:pPr>
            <a:r>
              <a:rPr lang="en-ZW" dirty="0"/>
              <a:t>Reasons for a Second or Alternate Citizenship</a:t>
            </a:r>
          </a:p>
        </p:txBody>
      </p:sp>
      <p:sp>
        <p:nvSpPr>
          <p:cNvPr id="3" name="Content Placeholder 2">
            <a:extLst>
              <a:ext uri="{FF2B5EF4-FFF2-40B4-BE49-F238E27FC236}">
                <a16:creationId xmlns:a16="http://schemas.microsoft.com/office/drawing/2014/main" id="{012E0BC2-4E62-5F48-50EC-53C3D6E3B94E}"/>
              </a:ext>
            </a:extLst>
          </p:cNvPr>
          <p:cNvSpPr>
            <a:spLocks noGrp="1"/>
          </p:cNvSpPr>
          <p:nvPr>
            <p:ph sz="half" idx="2"/>
          </p:nvPr>
        </p:nvSpPr>
        <p:spPr/>
        <p:txBody>
          <a:bodyPr/>
          <a:lstStyle/>
          <a:p>
            <a:pPr marL="0" indent="0">
              <a:spcAft>
                <a:spcPts val="849"/>
              </a:spcAft>
              <a:buNone/>
            </a:pPr>
            <a:r>
              <a:rPr lang="en-US" sz="1800" i="1" dirty="0">
                <a:latin typeface="+mj-lt"/>
              </a:rPr>
              <a:t>Visa waivers &amp; Mobility</a:t>
            </a:r>
          </a:p>
          <a:p>
            <a:r>
              <a:rPr lang="en-ZW" dirty="0">
                <a:latin typeface="+mj-lt"/>
              </a:rPr>
              <a:t>Travel to countries previously restricted by time-consuming visa application processes</a:t>
            </a:r>
          </a:p>
          <a:p>
            <a:r>
              <a:rPr lang="en-ZW" dirty="0">
                <a:latin typeface="+mj-lt"/>
              </a:rPr>
              <a:t>Freedom of movement when exposed to physical or financial threats</a:t>
            </a:r>
          </a:p>
        </p:txBody>
      </p:sp>
      <p:sp>
        <p:nvSpPr>
          <p:cNvPr id="5" name="Content Placeholder 4">
            <a:extLst>
              <a:ext uri="{FF2B5EF4-FFF2-40B4-BE49-F238E27FC236}">
                <a16:creationId xmlns:a16="http://schemas.microsoft.com/office/drawing/2014/main" id="{3AFAEC33-0BD3-1AED-7867-9C1BD64440E8}"/>
              </a:ext>
            </a:extLst>
          </p:cNvPr>
          <p:cNvSpPr>
            <a:spLocks noGrp="1"/>
          </p:cNvSpPr>
          <p:nvPr>
            <p:ph sz="half" idx="10"/>
          </p:nvPr>
        </p:nvSpPr>
        <p:spPr/>
        <p:txBody>
          <a:bodyPr/>
          <a:lstStyle/>
          <a:p>
            <a:pPr marL="0" indent="0">
              <a:spcAft>
                <a:spcPts val="849"/>
              </a:spcAft>
              <a:buNone/>
            </a:pPr>
            <a:r>
              <a:rPr lang="en-ZW" sz="1800" i="1" dirty="0">
                <a:latin typeface="+mj-lt"/>
              </a:rPr>
              <a:t>Opportunities &amp; Retirement</a:t>
            </a:r>
          </a:p>
          <a:p>
            <a:r>
              <a:rPr lang="en-ZW" dirty="0">
                <a:latin typeface="+mj-lt"/>
              </a:rPr>
              <a:t>Access to better business, education, and healthcare opportunities in other countries</a:t>
            </a:r>
          </a:p>
          <a:p>
            <a:r>
              <a:rPr lang="en-US" dirty="0">
                <a:latin typeface="+mj-lt"/>
              </a:rPr>
              <a:t>Freedom to retire in a safe country without worrying about changing immigration laws</a:t>
            </a:r>
          </a:p>
        </p:txBody>
      </p:sp>
      <p:sp>
        <p:nvSpPr>
          <p:cNvPr id="6" name="Content Placeholder 5">
            <a:extLst>
              <a:ext uri="{FF2B5EF4-FFF2-40B4-BE49-F238E27FC236}">
                <a16:creationId xmlns:a16="http://schemas.microsoft.com/office/drawing/2014/main" id="{47885E4A-6AC0-A343-B8FA-D147724D71FB}"/>
              </a:ext>
            </a:extLst>
          </p:cNvPr>
          <p:cNvSpPr>
            <a:spLocks noGrp="1"/>
          </p:cNvSpPr>
          <p:nvPr>
            <p:ph sz="half" idx="11"/>
          </p:nvPr>
        </p:nvSpPr>
        <p:spPr/>
        <p:txBody>
          <a:bodyPr/>
          <a:lstStyle/>
          <a:p>
            <a:pPr marL="0" indent="0">
              <a:spcAft>
                <a:spcPts val="849"/>
              </a:spcAft>
              <a:buNone/>
            </a:pPr>
            <a:r>
              <a:rPr lang="en-ZW" sz="1800" i="1" dirty="0">
                <a:latin typeface="+mj-lt"/>
              </a:rPr>
              <a:t>Independence &amp; Expatriation</a:t>
            </a:r>
          </a:p>
          <a:p>
            <a:r>
              <a:rPr lang="en-ZW" dirty="0">
                <a:latin typeface="+mj-lt"/>
              </a:rPr>
              <a:t>Ability to travel or have the option to relocate at any time</a:t>
            </a:r>
          </a:p>
          <a:p>
            <a:r>
              <a:rPr lang="en-US" dirty="0">
                <a:latin typeface="+mj-lt"/>
              </a:rPr>
              <a:t>Becoming a citizen of a country with more </a:t>
            </a:r>
            <a:r>
              <a:rPr lang="en-US" dirty="0" err="1">
                <a:latin typeface="+mj-lt"/>
              </a:rPr>
              <a:t>favourable</a:t>
            </a:r>
            <a:r>
              <a:rPr lang="en-US" dirty="0">
                <a:latin typeface="+mj-lt"/>
              </a:rPr>
              <a:t> conditions</a:t>
            </a:r>
          </a:p>
          <a:p>
            <a:r>
              <a:rPr lang="en-US" dirty="0">
                <a:latin typeface="+mj-lt"/>
              </a:rPr>
              <a:t>Optionality in times of conscription</a:t>
            </a:r>
          </a:p>
        </p:txBody>
      </p:sp>
      <p:sp>
        <p:nvSpPr>
          <p:cNvPr id="7" name="Content Placeholder 6">
            <a:extLst>
              <a:ext uri="{FF2B5EF4-FFF2-40B4-BE49-F238E27FC236}">
                <a16:creationId xmlns:a16="http://schemas.microsoft.com/office/drawing/2014/main" id="{0FEE2F05-7217-6232-9663-0B35F6EF24CC}"/>
              </a:ext>
            </a:extLst>
          </p:cNvPr>
          <p:cNvSpPr>
            <a:spLocks noGrp="1"/>
          </p:cNvSpPr>
          <p:nvPr>
            <p:ph sz="half" idx="12"/>
          </p:nvPr>
        </p:nvSpPr>
        <p:spPr/>
        <p:txBody>
          <a:bodyPr/>
          <a:lstStyle/>
          <a:p>
            <a:pPr marL="0" indent="0">
              <a:spcAft>
                <a:spcPts val="849"/>
              </a:spcAft>
              <a:buNone/>
            </a:pPr>
            <a:r>
              <a:rPr lang="en-US" sz="1800" i="1" dirty="0">
                <a:latin typeface="+mj-lt"/>
              </a:rPr>
              <a:t>Protection </a:t>
            </a:r>
            <a:r>
              <a:rPr lang="en-ZW" sz="1800" i="1" dirty="0">
                <a:latin typeface="+mj-lt"/>
              </a:rPr>
              <a:t>&amp; Security</a:t>
            </a:r>
          </a:p>
          <a:p>
            <a:r>
              <a:rPr lang="en-US" dirty="0">
                <a:latin typeface="+mj-lt"/>
              </a:rPr>
              <a:t>Improved physical and personal security for you and your family</a:t>
            </a:r>
          </a:p>
          <a:p>
            <a:r>
              <a:rPr lang="en-US" dirty="0">
                <a:latin typeface="+mj-lt"/>
              </a:rPr>
              <a:t>Guarantees the right to a permanent alternative destination in which to reside</a:t>
            </a:r>
          </a:p>
        </p:txBody>
      </p:sp>
    </p:spTree>
    <p:extLst>
      <p:ext uri="{BB962C8B-B14F-4D97-AF65-F5344CB8AC3E}">
        <p14:creationId xmlns:p14="http://schemas.microsoft.com/office/powerpoint/2010/main" val="41545721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36B91B-9DFC-2786-952A-621D994EB659}"/>
            </a:ext>
          </a:extLst>
        </p:cNvPr>
        <p:cNvGrpSpPr/>
        <p:nvPr/>
      </p:nvGrpSpPr>
      <p:grpSpPr>
        <a:xfrm>
          <a:off x="0" y="0"/>
          <a:ext cx="0" cy="0"/>
          <a:chOff x="0" y="0"/>
          <a:chExt cx="0" cy="0"/>
        </a:xfrm>
      </p:grpSpPr>
      <p:sp>
        <p:nvSpPr>
          <p:cNvPr id="6" name="Subtitle 5">
            <a:extLst>
              <a:ext uri="{FF2B5EF4-FFF2-40B4-BE49-F238E27FC236}">
                <a16:creationId xmlns:a16="http://schemas.microsoft.com/office/drawing/2014/main" id="{ED78C20D-8761-DF76-C93D-A165BF08858C}"/>
              </a:ext>
            </a:extLst>
          </p:cNvPr>
          <p:cNvSpPr>
            <a:spLocks noGrp="1"/>
          </p:cNvSpPr>
          <p:nvPr>
            <p:ph type="subTitle" idx="4"/>
          </p:nvPr>
        </p:nvSpPr>
        <p:spPr>
          <a:xfrm>
            <a:off x="485775" y="0"/>
            <a:ext cx="9885446" cy="1274537"/>
          </a:xfrm>
        </p:spPr>
        <p:txBody>
          <a:bodyPr/>
          <a:lstStyle/>
          <a:p>
            <a:r>
              <a:rPr lang="en-US" sz="2600" dirty="0"/>
              <a:t>Top 10 Nationalities for Enquiries Submitted to </a:t>
            </a:r>
            <a:r>
              <a:rPr lang="en-US" sz="2600" i="1" dirty="0"/>
              <a:t>Henley &amp; Partners</a:t>
            </a:r>
            <a:endParaRPr lang="en-SG" sz="2600" i="1" dirty="0"/>
          </a:p>
        </p:txBody>
      </p:sp>
      <p:graphicFrame>
        <p:nvGraphicFramePr>
          <p:cNvPr id="3" name="Table 2">
            <a:extLst>
              <a:ext uri="{FF2B5EF4-FFF2-40B4-BE49-F238E27FC236}">
                <a16:creationId xmlns:a16="http://schemas.microsoft.com/office/drawing/2014/main" id="{5ED01F99-D7C4-FB5F-030A-7E8EC3645F2B}"/>
              </a:ext>
            </a:extLst>
          </p:cNvPr>
          <p:cNvGraphicFramePr>
            <a:graphicFrameLocks/>
          </p:cNvGraphicFramePr>
          <p:nvPr/>
        </p:nvGraphicFramePr>
        <p:xfrm>
          <a:off x="306700" y="1201800"/>
          <a:ext cx="10080000" cy="6123185"/>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3718681138"/>
                    </a:ext>
                  </a:extLst>
                </a:gridCol>
                <a:gridCol w="1440000">
                  <a:extLst>
                    <a:ext uri="{9D8B030D-6E8A-4147-A177-3AD203B41FA5}">
                      <a16:colId xmlns:a16="http://schemas.microsoft.com/office/drawing/2014/main" val="1424040395"/>
                    </a:ext>
                  </a:extLst>
                </a:gridCol>
                <a:gridCol w="1440000">
                  <a:extLst>
                    <a:ext uri="{9D8B030D-6E8A-4147-A177-3AD203B41FA5}">
                      <a16:colId xmlns:a16="http://schemas.microsoft.com/office/drawing/2014/main" val="357637534"/>
                    </a:ext>
                  </a:extLst>
                </a:gridCol>
                <a:gridCol w="1440000">
                  <a:extLst>
                    <a:ext uri="{9D8B030D-6E8A-4147-A177-3AD203B41FA5}">
                      <a16:colId xmlns:a16="http://schemas.microsoft.com/office/drawing/2014/main" val="3772807791"/>
                    </a:ext>
                  </a:extLst>
                </a:gridCol>
                <a:gridCol w="1440000">
                  <a:extLst>
                    <a:ext uri="{9D8B030D-6E8A-4147-A177-3AD203B41FA5}">
                      <a16:colId xmlns:a16="http://schemas.microsoft.com/office/drawing/2014/main" val="1167447699"/>
                    </a:ext>
                  </a:extLst>
                </a:gridCol>
                <a:gridCol w="1440000">
                  <a:extLst>
                    <a:ext uri="{9D8B030D-6E8A-4147-A177-3AD203B41FA5}">
                      <a16:colId xmlns:a16="http://schemas.microsoft.com/office/drawing/2014/main" val="740851393"/>
                    </a:ext>
                  </a:extLst>
                </a:gridCol>
                <a:gridCol w="1440000">
                  <a:extLst>
                    <a:ext uri="{9D8B030D-6E8A-4147-A177-3AD203B41FA5}">
                      <a16:colId xmlns:a16="http://schemas.microsoft.com/office/drawing/2014/main" val="2500944825"/>
                    </a:ext>
                  </a:extLst>
                </a:gridCol>
              </a:tblGrid>
              <a:tr h="723185">
                <a:tc>
                  <a:txBody>
                    <a:bodyPr/>
                    <a:lstStyle/>
                    <a:p>
                      <a:pPr algn="l" fontAlgn="b"/>
                      <a:r>
                        <a:rPr lang="en-US" sz="1800" b="0" i="0" u="none" strike="noStrike" dirty="0">
                          <a:solidFill>
                            <a:schemeClr val="accent1"/>
                          </a:solidFill>
                          <a:effectLst/>
                          <a:latin typeface="+mn-lt"/>
                        </a:rPr>
                        <a:t>2018</a:t>
                      </a:r>
                    </a:p>
                  </a:txBody>
                  <a:tcPr marL="72000" marR="72000" marT="108000" marB="108000" anchor="ctr">
                    <a:lnL w="12700" cmpd="sng">
                      <a:noFill/>
                    </a:lnL>
                    <a:lnR w="12700" cmpd="sng">
                      <a:noFill/>
                    </a:lnR>
                    <a:lnT w="12700" cmpd="sng">
                      <a:noFill/>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1800" b="0" i="0" u="none" strike="noStrike" dirty="0">
                          <a:solidFill>
                            <a:schemeClr val="accent1"/>
                          </a:solidFill>
                          <a:effectLst/>
                          <a:latin typeface="+mn-lt"/>
                        </a:rPr>
                        <a:t>2019</a:t>
                      </a:r>
                    </a:p>
                  </a:txBody>
                  <a:tcPr marL="72000" marR="72000" marT="108000" marB="108000" anchor="ctr">
                    <a:lnL w="12700" cmpd="sng">
                      <a:noFill/>
                    </a:lnL>
                    <a:lnR w="12700" cmpd="sng">
                      <a:noFill/>
                    </a:lnR>
                    <a:lnT w="12700" cmpd="sng">
                      <a:noFill/>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1800" b="0" i="0" u="none" strike="noStrike" dirty="0">
                          <a:solidFill>
                            <a:schemeClr val="accent1"/>
                          </a:solidFill>
                          <a:effectLst/>
                          <a:latin typeface="+mn-lt"/>
                        </a:rPr>
                        <a:t>2020</a:t>
                      </a:r>
                    </a:p>
                  </a:txBody>
                  <a:tcPr marL="72000" marR="72000" marT="108000" marB="108000" anchor="ctr">
                    <a:lnL w="12700" cmpd="sng">
                      <a:noFill/>
                    </a:lnL>
                    <a:lnR w="12700" cmpd="sng">
                      <a:noFill/>
                    </a:lnR>
                    <a:lnT w="12700" cmpd="sng">
                      <a:noFill/>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1800" b="0" i="0" u="none" strike="noStrike" dirty="0">
                          <a:solidFill>
                            <a:schemeClr val="accent1"/>
                          </a:solidFill>
                          <a:effectLst/>
                          <a:latin typeface="+mn-lt"/>
                        </a:rPr>
                        <a:t>2021</a:t>
                      </a:r>
                    </a:p>
                  </a:txBody>
                  <a:tcPr marL="72000" marR="72000" marT="108000" marB="108000" anchor="ctr">
                    <a:lnL w="12700" cmpd="sng">
                      <a:noFill/>
                    </a:lnL>
                    <a:lnR w="12700" cmpd="sng">
                      <a:noFill/>
                    </a:lnR>
                    <a:lnT w="12700" cmpd="sng">
                      <a:noFill/>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1800" b="0" i="0" u="none" strike="noStrike" dirty="0">
                          <a:solidFill>
                            <a:schemeClr val="accent1"/>
                          </a:solidFill>
                          <a:effectLst/>
                          <a:latin typeface="+mn-lt"/>
                        </a:rPr>
                        <a:t>2022</a:t>
                      </a:r>
                    </a:p>
                  </a:txBody>
                  <a:tcPr marL="72000" marR="72000" marT="108000" marB="108000" anchor="ctr">
                    <a:lnL w="12700" cmpd="sng">
                      <a:noFill/>
                    </a:lnL>
                    <a:lnR w="12700" cmpd="sng">
                      <a:noFill/>
                    </a:lnR>
                    <a:lnT w="12700" cmpd="sng">
                      <a:noFill/>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eaLnBrk="1" fontAlgn="b" latinLnBrk="0" hangingPunct="1">
                        <a:lnSpc>
                          <a:spcPct val="100000"/>
                        </a:lnSpc>
                        <a:spcBef>
                          <a:spcPts val="0"/>
                        </a:spcBef>
                        <a:spcAft>
                          <a:spcPts val="0"/>
                        </a:spcAft>
                        <a:buClrTx/>
                        <a:buSzTx/>
                        <a:buFontTx/>
                        <a:buNone/>
                        <a:tabLst/>
                        <a:defRPr/>
                      </a:pPr>
                      <a:r>
                        <a:rPr lang="en-US" sz="1800" b="0" i="0" u="none" strike="noStrike" dirty="0">
                          <a:solidFill>
                            <a:schemeClr val="accent1"/>
                          </a:solidFill>
                          <a:effectLst/>
                          <a:latin typeface="+mn-lt"/>
                        </a:rPr>
                        <a:t>2023</a:t>
                      </a:r>
                    </a:p>
                  </a:txBody>
                  <a:tcPr marL="72000" marR="72000" marT="108000" marB="108000" anchor="ctr">
                    <a:lnL w="12700" cmpd="sng">
                      <a:noFill/>
                    </a:lnL>
                    <a:lnR w="12700" cmpd="sng">
                      <a:noFill/>
                    </a:lnR>
                    <a:lnT w="12700" cmpd="sng">
                      <a:noFill/>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eaLnBrk="1" fontAlgn="b" latinLnBrk="0" hangingPunct="1">
                        <a:lnSpc>
                          <a:spcPct val="100000"/>
                        </a:lnSpc>
                        <a:spcBef>
                          <a:spcPts val="0"/>
                        </a:spcBef>
                        <a:spcAft>
                          <a:spcPts val="0"/>
                        </a:spcAft>
                        <a:buClrTx/>
                        <a:buSzTx/>
                        <a:buFontTx/>
                        <a:buNone/>
                        <a:tabLst/>
                        <a:defRPr/>
                      </a:pPr>
                      <a:r>
                        <a:rPr lang="en-US" sz="1800" b="0" i="0" u="none" strike="noStrike" dirty="0">
                          <a:solidFill>
                            <a:schemeClr val="accent1"/>
                          </a:solidFill>
                          <a:effectLst/>
                          <a:latin typeface="+mn-lt"/>
                        </a:rPr>
                        <a:t>2024</a:t>
                      </a:r>
                    </a:p>
                  </a:txBody>
                  <a:tcPr marL="72000" marR="72000" marT="108000" marB="108000" anchor="ctr">
                    <a:lnL w="12700" cmpd="sng">
                      <a:noFill/>
                    </a:lnL>
                    <a:lnR w="12700" cmpd="sng">
                      <a:noFill/>
                    </a:lnR>
                    <a:lnT w="12700" cmpd="sng">
                      <a:noFill/>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61925643"/>
                  </a:ext>
                </a:extLst>
              </a:tr>
              <a:tr h="540000">
                <a:tc>
                  <a:txBody>
                    <a:bodyPr/>
                    <a:lstStyle/>
                    <a:p>
                      <a:pPr marL="0" indent="0" algn="l" fontAlgn="b">
                        <a:buNone/>
                      </a:pPr>
                      <a:r>
                        <a:rPr lang="en-US" sz="1200" b="0" i="0" u="none" strike="noStrike" dirty="0">
                          <a:solidFill>
                            <a:schemeClr val="accent2"/>
                          </a:solidFill>
                          <a:effectLst/>
                          <a:latin typeface="+mn-lt"/>
                        </a:rPr>
                        <a:t>1. India</a:t>
                      </a:r>
                    </a:p>
                  </a:txBody>
                  <a:tcPr marL="72000" marR="72000" marT="108000" marB="108000" anchor="ctr">
                    <a:lnL w="12700" cmpd="sng">
                      <a:noFill/>
                    </a:lnL>
                    <a:lnR w="12700" cmpd="sng">
                      <a:noFill/>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r>
                        <a:rPr lang="en-US" sz="1200" b="0" i="0" u="none" strike="noStrike" dirty="0">
                          <a:solidFill>
                            <a:schemeClr val="accent2"/>
                          </a:solidFill>
                          <a:effectLst/>
                          <a:latin typeface="+mn-lt"/>
                        </a:rPr>
                        <a:t>1. India</a:t>
                      </a:r>
                    </a:p>
                  </a:txBody>
                  <a:tcPr marL="72000" marR="72000" marT="108000" marB="108000" anchor="ctr">
                    <a:lnL w="12700" cmpd="sng">
                      <a:noFill/>
                    </a:lnL>
                    <a:lnR w="12700" cmpd="sng">
                      <a:noFill/>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r>
                        <a:rPr lang="en-US" sz="1200" b="0" i="0" u="none" strike="noStrike" dirty="0">
                          <a:solidFill>
                            <a:schemeClr val="accent2"/>
                          </a:solidFill>
                          <a:effectLst/>
                          <a:latin typeface="+mn-lt"/>
                        </a:rPr>
                        <a:t>1. India</a:t>
                      </a:r>
                    </a:p>
                  </a:txBody>
                  <a:tcPr marL="72000" marR="72000" marT="108000" marB="108000" anchor="ctr">
                    <a:lnL w="12700" cmpd="sng">
                      <a:noFill/>
                    </a:lnL>
                    <a:lnR w="12700" cmpd="sng">
                      <a:noFill/>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r>
                        <a:rPr lang="en-US" sz="1200" b="0" i="0" u="none" strike="noStrike" dirty="0">
                          <a:solidFill>
                            <a:schemeClr val="accent2"/>
                          </a:solidFill>
                          <a:effectLst/>
                          <a:latin typeface="+mn-lt"/>
                        </a:rPr>
                        <a:t>1. India</a:t>
                      </a:r>
                    </a:p>
                  </a:txBody>
                  <a:tcPr marL="72000" marR="72000" marT="108000" marB="108000" anchor="ctr">
                    <a:lnL w="12700" cmpd="sng">
                      <a:noFill/>
                    </a:lnL>
                    <a:lnR w="12700" cmpd="sng">
                      <a:noFill/>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r>
                        <a:rPr lang="en-US" sz="1200" b="0" i="0" u="none" strike="noStrike" dirty="0">
                          <a:solidFill>
                            <a:srgbClr val="4B4B4D"/>
                          </a:solidFill>
                          <a:effectLst/>
                          <a:latin typeface="+mn-lt"/>
                        </a:rPr>
                        <a:t>1. USA</a:t>
                      </a:r>
                    </a:p>
                  </a:txBody>
                  <a:tcPr marL="72000" marR="72000" marT="108000" marB="108000" anchor="ctr">
                    <a:lnL w="12700" cmpd="sng">
                      <a:noFill/>
                    </a:lnL>
                    <a:lnR w="12700" cmpd="sng">
                      <a:noFill/>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marL="179388" indent="-179388" algn="l" fontAlgn="b">
                        <a:buAutoNum type="arabicPeriod"/>
                      </a:pPr>
                      <a:r>
                        <a:rPr lang="en-US" sz="1200" b="0" u="none" strike="noStrike" dirty="0">
                          <a:solidFill>
                            <a:schemeClr val="accent2"/>
                          </a:solidFill>
                          <a:effectLst/>
                        </a:rPr>
                        <a:t>India</a:t>
                      </a:r>
                      <a:endParaRPr lang="en-US" sz="1200" b="0" i="0" u="none" strike="noStrike" dirty="0">
                        <a:solidFill>
                          <a:schemeClr val="accent2"/>
                        </a:solidFill>
                        <a:effectLst/>
                        <a:latin typeface="Calibri" panose="020F0502020204030204" pitchFamily="34" charset="0"/>
                      </a:endParaRPr>
                    </a:p>
                  </a:txBody>
                  <a:tcPr marL="72000" marR="36000" marT="0" marB="0" anchor="ctr">
                    <a:lnL w="12700" cmpd="sng">
                      <a:noFill/>
                    </a:lnL>
                    <a:lnR w="12700" cmpd="sng">
                      <a:noFill/>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79388" indent="-179388" algn="l" fontAlgn="b">
                        <a:buAutoNum type="arabicPeriod"/>
                      </a:pPr>
                      <a:r>
                        <a:rPr lang="en-US" sz="1200" b="0" i="0" u="none" strike="noStrike" dirty="0">
                          <a:solidFill>
                            <a:schemeClr val="accent2"/>
                          </a:solidFill>
                          <a:effectLst/>
                          <a:latin typeface="Times New Roman" panose="02020603050405020304" pitchFamily="18" charset="0"/>
                          <a:cs typeface="Times New Roman" panose="02020603050405020304" pitchFamily="18" charset="0"/>
                        </a:rPr>
                        <a:t>USA</a:t>
                      </a:r>
                    </a:p>
                  </a:txBody>
                  <a:tcPr marL="72000" marR="36000" marT="0" marB="0" anchor="ctr">
                    <a:lnL w="12700" cmpd="sng">
                      <a:noFill/>
                    </a:lnL>
                    <a:lnR w="12700" cmpd="sng">
                      <a:noFill/>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extLst>
                  <a:ext uri="{0D108BD9-81ED-4DB2-BD59-A6C34878D82A}">
                    <a16:rowId xmlns:a16="http://schemas.microsoft.com/office/drawing/2014/main" val="1336987215"/>
                  </a:ext>
                </a:extLst>
              </a:tr>
              <a:tr h="540000">
                <a:tc>
                  <a:txBody>
                    <a:bodyPr/>
                    <a:lstStyle/>
                    <a:p>
                      <a:pPr algn="l" fontAlgn="b"/>
                      <a:r>
                        <a:rPr lang="en-US" sz="1200" b="0" i="0" u="none" strike="noStrike" dirty="0">
                          <a:solidFill>
                            <a:schemeClr val="accent2"/>
                          </a:solidFill>
                          <a:effectLst/>
                          <a:latin typeface="+mn-lt"/>
                        </a:rPr>
                        <a:t>2. Pakistan</a:t>
                      </a:r>
                    </a:p>
                  </a:txBody>
                  <a:tcPr marL="72000" marR="72000" marT="108000" marB="108000" anchor="ctr">
                    <a:lnL w="12700" cmpd="sng">
                      <a:noFill/>
                    </a:lnL>
                    <a:lnR w="12700" cmpd="sng">
                      <a:noFill/>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r>
                        <a:rPr lang="en-US" sz="1200" b="0" i="0" u="none" strike="noStrike" dirty="0">
                          <a:solidFill>
                            <a:schemeClr val="accent2"/>
                          </a:solidFill>
                          <a:effectLst/>
                          <a:latin typeface="+mn-lt"/>
                        </a:rPr>
                        <a:t>2. South Africa</a:t>
                      </a:r>
                    </a:p>
                  </a:txBody>
                  <a:tcPr marL="72000" marR="72000" marT="108000" marB="108000" anchor="ctr">
                    <a:lnL w="12700" cmpd="sng">
                      <a:noFill/>
                    </a:lnL>
                    <a:lnR w="12700" cmpd="sng">
                      <a:noFill/>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r>
                        <a:rPr lang="en-US" sz="1200" b="0" i="0" u="none" strike="noStrike" dirty="0">
                          <a:solidFill>
                            <a:schemeClr val="accent2"/>
                          </a:solidFill>
                          <a:effectLst/>
                          <a:latin typeface="+mn-lt"/>
                        </a:rPr>
                        <a:t>2. USA</a:t>
                      </a:r>
                    </a:p>
                  </a:txBody>
                  <a:tcPr marL="72000" marR="72000" marT="108000" marB="108000" anchor="ctr">
                    <a:lnL w="12700" cmpd="sng">
                      <a:noFill/>
                    </a:lnL>
                    <a:lnR w="12700" cmpd="sng">
                      <a:noFill/>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l" fontAlgn="b"/>
                      <a:r>
                        <a:rPr lang="en-US" sz="1200" b="0" i="0" u="none" strike="noStrike" dirty="0">
                          <a:solidFill>
                            <a:schemeClr val="accent2"/>
                          </a:solidFill>
                          <a:effectLst/>
                          <a:latin typeface="+mn-lt"/>
                        </a:rPr>
                        <a:t>2. USA</a:t>
                      </a:r>
                    </a:p>
                  </a:txBody>
                  <a:tcPr marL="72000" marR="72000" marT="108000" marB="108000" anchor="ctr">
                    <a:lnL w="12700" cmpd="sng">
                      <a:noFill/>
                    </a:lnL>
                    <a:lnR w="12700" cmpd="sng">
                      <a:noFill/>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l" fontAlgn="b"/>
                      <a:r>
                        <a:rPr lang="en-US" sz="1200" b="0" i="0" u="none" strike="noStrike" dirty="0">
                          <a:solidFill>
                            <a:srgbClr val="4B4B4D"/>
                          </a:solidFill>
                          <a:effectLst/>
                          <a:latin typeface="+mn-lt"/>
                        </a:rPr>
                        <a:t>2. India</a:t>
                      </a:r>
                    </a:p>
                  </a:txBody>
                  <a:tcPr marL="72000" marR="72000" marT="108000" marB="108000" anchor="ctr">
                    <a:lnL w="12700" cmpd="sng">
                      <a:noFill/>
                    </a:lnL>
                    <a:lnR w="12700" cmpd="sng">
                      <a:noFill/>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r>
                        <a:rPr lang="en-US" sz="1200" b="0" u="none" strike="noStrike" dirty="0">
                          <a:solidFill>
                            <a:schemeClr val="accent2"/>
                          </a:solidFill>
                          <a:effectLst/>
                        </a:rPr>
                        <a:t>2. USA</a:t>
                      </a:r>
                      <a:endParaRPr lang="en-US" sz="1200" b="0" i="0" u="none" strike="noStrike" dirty="0">
                        <a:solidFill>
                          <a:schemeClr val="accent2"/>
                        </a:solidFill>
                        <a:effectLst/>
                        <a:latin typeface="Calibri" panose="020F0502020204030204" pitchFamily="34" charset="0"/>
                      </a:endParaRPr>
                    </a:p>
                  </a:txBody>
                  <a:tcPr marL="72000" marR="36000" marT="0" marB="0" anchor="ctr">
                    <a:lnL w="12700" cmpd="sng">
                      <a:noFill/>
                    </a:lnL>
                    <a:lnR w="12700" cmpd="sng">
                      <a:noFill/>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l" fontAlgn="b"/>
                      <a:r>
                        <a:rPr lang="en-US" sz="1200" b="0" i="0" u="none" strike="noStrike" dirty="0">
                          <a:solidFill>
                            <a:schemeClr val="accent2"/>
                          </a:solidFill>
                          <a:effectLst/>
                          <a:latin typeface="Times New Roman" panose="02020603050405020304" pitchFamily="18" charset="0"/>
                          <a:cs typeface="Times New Roman" panose="02020603050405020304" pitchFamily="18" charset="0"/>
                        </a:rPr>
                        <a:t>2. India</a:t>
                      </a:r>
                    </a:p>
                  </a:txBody>
                  <a:tcPr marL="72000" marR="36000" marT="0" marB="0" anchor="ctr">
                    <a:lnL w="12700" cmpd="sng">
                      <a:noFill/>
                    </a:lnL>
                    <a:lnR w="12700" cmpd="sng">
                      <a:noFill/>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369425171"/>
                  </a:ext>
                </a:extLst>
              </a:tr>
              <a:tr h="540000">
                <a:tc>
                  <a:txBody>
                    <a:bodyPr/>
                    <a:lstStyle/>
                    <a:p>
                      <a:pPr algn="l" fontAlgn="b"/>
                      <a:r>
                        <a:rPr lang="en-US" sz="1200" b="0" i="0" u="none" strike="noStrike" dirty="0">
                          <a:solidFill>
                            <a:schemeClr val="accent2"/>
                          </a:solidFill>
                          <a:effectLst/>
                          <a:latin typeface="+mn-lt"/>
                        </a:rPr>
                        <a:t>3. South Africa</a:t>
                      </a:r>
                    </a:p>
                  </a:txBody>
                  <a:tcPr marL="72000" marR="72000" marT="108000" marB="108000" anchor="ctr">
                    <a:lnL w="12700" cmpd="sng">
                      <a:noFill/>
                    </a:lnL>
                    <a:lnR w="12700" cmpd="sng">
                      <a:noFill/>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r>
                        <a:rPr lang="en-US" sz="1200" b="0" i="0" u="none" strike="noStrike" dirty="0">
                          <a:solidFill>
                            <a:schemeClr val="accent2"/>
                          </a:solidFill>
                          <a:effectLst/>
                          <a:latin typeface="+mn-lt"/>
                        </a:rPr>
                        <a:t>3. Bangladesh</a:t>
                      </a:r>
                    </a:p>
                  </a:txBody>
                  <a:tcPr marL="72000" marR="72000" marT="108000" marB="108000" anchor="ctr">
                    <a:lnL w="12700" cmpd="sng">
                      <a:noFill/>
                    </a:lnL>
                    <a:lnR w="12700" cmpd="sng">
                      <a:noFill/>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r>
                        <a:rPr lang="en-US" sz="1200" b="0" i="0" u="none" strike="noStrike" dirty="0">
                          <a:solidFill>
                            <a:schemeClr val="accent2"/>
                          </a:solidFill>
                          <a:effectLst/>
                          <a:latin typeface="+mn-lt"/>
                        </a:rPr>
                        <a:t>3. Pakistan</a:t>
                      </a:r>
                    </a:p>
                  </a:txBody>
                  <a:tcPr marL="72000" marR="72000" marT="108000" marB="108000" anchor="ctr">
                    <a:lnL w="12700" cmpd="sng">
                      <a:noFill/>
                    </a:lnL>
                    <a:lnR w="12700" cmpd="sng">
                      <a:noFill/>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r>
                        <a:rPr lang="en-US" sz="1200" b="0" i="0" u="none" strike="noStrike" dirty="0">
                          <a:solidFill>
                            <a:schemeClr val="accent2"/>
                          </a:solidFill>
                          <a:effectLst/>
                          <a:latin typeface="+mn-lt"/>
                        </a:rPr>
                        <a:t>3. South Africa</a:t>
                      </a:r>
                    </a:p>
                  </a:txBody>
                  <a:tcPr marL="72000" marR="72000" marT="108000" marB="108000" anchor="ctr">
                    <a:lnL w="12700" cmpd="sng">
                      <a:noFill/>
                    </a:lnL>
                    <a:lnR w="12700" cmpd="sng">
                      <a:noFill/>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r>
                        <a:rPr lang="en-US" sz="1200" b="0" i="0" u="none" strike="noStrike" dirty="0">
                          <a:solidFill>
                            <a:srgbClr val="4B4B4D"/>
                          </a:solidFill>
                          <a:effectLst/>
                          <a:latin typeface="+mn-lt"/>
                        </a:rPr>
                        <a:t>3. Nigeria</a:t>
                      </a:r>
                    </a:p>
                  </a:txBody>
                  <a:tcPr marL="72000" marR="72000" marT="108000" marB="108000" anchor="ctr">
                    <a:lnL w="12700" cmpd="sng">
                      <a:noFill/>
                    </a:lnL>
                    <a:lnR w="12700" cmpd="sng">
                      <a:noFill/>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r>
                        <a:rPr lang="en-US" sz="1200" b="0" u="none" strike="noStrike" dirty="0">
                          <a:solidFill>
                            <a:schemeClr val="accent2"/>
                          </a:solidFill>
                          <a:effectLst/>
                        </a:rPr>
                        <a:t>3. Pakistan</a:t>
                      </a:r>
                      <a:endParaRPr lang="en-US" sz="1200" b="0" i="0" u="none" strike="noStrike" dirty="0">
                        <a:solidFill>
                          <a:schemeClr val="accent2"/>
                        </a:solidFill>
                        <a:effectLst/>
                        <a:latin typeface="Calibri" panose="020F0502020204030204" pitchFamily="34" charset="0"/>
                      </a:endParaRPr>
                    </a:p>
                  </a:txBody>
                  <a:tcPr marL="72000" marR="36000" marT="0" marB="0" anchor="ctr">
                    <a:lnL w="12700" cmpd="sng">
                      <a:noFill/>
                    </a:lnL>
                    <a:lnR w="12700" cmpd="sng">
                      <a:noFill/>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r>
                        <a:rPr lang="en-US" sz="1200" b="0" i="0" u="none" strike="noStrike" dirty="0">
                          <a:solidFill>
                            <a:schemeClr val="accent2"/>
                          </a:solidFill>
                          <a:effectLst/>
                          <a:latin typeface="Times New Roman" panose="02020603050405020304" pitchFamily="18" charset="0"/>
                          <a:cs typeface="Times New Roman" panose="02020603050405020304" pitchFamily="18" charset="0"/>
                        </a:rPr>
                        <a:t>3. Pakistan</a:t>
                      </a:r>
                    </a:p>
                  </a:txBody>
                  <a:tcPr marL="72000" marR="36000" marT="0" marB="0" anchor="ctr">
                    <a:lnL w="12700" cmpd="sng">
                      <a:noFill/>
                    </a:lnL>
                    <a:lnR w="12700" cmpd="sng">
                      <a:noFill/>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569477240"/>
                  </a:ext>
                </a:extLst>
              </a:tr>
              <a:tr h="540000">
                <a:tc>
                  <a:txBody>
                    <a:bodyPr/>
                    <a:lstStyle/>
                    <a:p>
                      <a:pPr algn="l" fontAlgn="b"/>
                      <a:r>
                        <a:rPr lang="en-US" sz="1200" b="0" i="0" u="none" strike="noStrike" dirty="0">
                          <a:solidFill>
                            <a:schemeClr val="accent2"/>
                          </a:solidFill>
                          <a:effectLst/>
                          <a:latin typeface="+mn-lt"/>
                        </a:rPr>
                        <a:t>4. USA</a:t>
                      </a:r>
                    </a:p>
                  </a:txBody>
                  <a:tcPr marL="72000" marR="72000" marT="108000" marB="108000" anchor="ctr">
                    <a:lnL w="12700" cmpd="sng">
                      <a:noFill/>
                    </a:lnL>
                    <a:lnR w="12700" cmpd="sng">
                      <a:noFill/>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l" fontAlgn="b"/>
                      <a:r>
                        <a:rPr lang="en-US" sz="1200" b="0" i="0" u="none" strike="noStrike" dirty="0">
                          <a:solidFill>
                            <a:schemeClr val="accent2"/>
                          </a:solidFill>
                          <a:effectLst/>
                          <a:latin typeface="+mn-lt"/>
                        </a:rPr>
                        <a:t>4. Pakistan</a:t>
                      </a:r>
                    </a:p>
                  </a:txBody>
                  <a:tcPr marL="72000" marR="72000" marT="108000" marB="108000" anchor="ctr">
                    <a:lnL w="12700" cmpd="sng">
                      <a:noFill/>
                    </a:lnL>
                    <a:lnR w="12700" cmpd="sng">
                      <a:noFill/>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r>
                        <a:rPr lang="en-US" sz="1200" b="0" i="0" u="none" strike="noStrike" dirty="0">
                          <a:solidFill>
                            <a:schemeClr val="accent2"/>
                          </a:solidFill>
                          <a:effectLst/>
                          <a:latin typeface="+mn-lt"/>
                        </a:rPr>
                        <a:t>4. Nigeria</a:t>
                      </a:r>
                    </a:p>
                  </a:txBody>
                  <a:tcPr marL="72000" marR="72000" marT="108000" marB="108000" anchor="ctr">
                    <a:lnL w="12700" cmpd="sng">
                      <a:noFill/>
                    </a:lnL>
                    <a:lnR w="12700" cmpd="sng">
                      <a:noFill/>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r>
                        <a:rPr lang="en-US" sz="1200" b="0" i="0" u="none" strike="noStrike" dirty="0">
                          <a:solidFill>
                            <a:schemeClr val="accent2"/>
                          </a:solidFill>
                          <a:effectLst/>
                          <a:latin typeface="+mn-lt"/>
                        </a:rPr>
                        <a:t>4. UK</a:t>
                      </a:r>
                    </a:p>
                  </a:txBody>
                  <a:tcPr marL="72000" marR="72000" marT="108000" marB="108000" anchor="ctr">
                    <a:lnL w="12700" cmpd="sng">
                      <a:noFill/>
                    </a:lnL>
                    <a:lnR w="12700" cmpd="sng">
                      <a:noFill/>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l" fontAlgn="b"/>
                      <a:r>
                        <a:rPr lang="en-US" sz="1200" b="0" i="0" u="none" strike="noStrike" dirty="0">
                          <a:solidFill>
                            <a:srgbClr val="4B4B4D"/>
                          </a:solidFill>
                          <a:effectLst/>
                          <a:latin typeface="+mn-lt"/>
                        </a:rPr>
                        <a:t>4. Pakistan</a:t>
                      </a:r>
                    </a:p>
                  </a:txBody>
                  <a:tcPr marL="72000" marR="72000" marT="108000" marB="108000" anchor="ctr">
                    <a:lnL w="12700" cmpd="sng">
                      <a:noFill/>
                    </a:lnL>
                    <a:lnR w="12700" cmpd="sng">
                      <a:noFill/>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r>
                        <a:rPr lang="en-US" sz="1200" b="0" u="none" strike="noStrike" dirty="0">
                          <a:solidFill>
                            <a:schemeClr val="accent2"/>
                          </a:solidFill>
                          <a:effectLst/>
                        </a:rPr>
                        <a:t>4. Bangladesh</a:t>
                      </a:r>
                      <a:endParaRPr lang="en-US" sz="1200" b="0" i="0" u="none" strike="noStrike" dirty="0">
                        <a:solidFill>
                          <a:schemeClr val="accent2"/>
                        </a:solidFill>
                        <a:effectLst/>
                        <a:latin typeface="Calibri" panose="020F0502020204030204" pitchFamily="34" charset="0"/>
                      </a:endParaRPr>
                    </a:p>
                  </a:txBody>
                  <a:tcPr marL="72000" marR="36000" marT="0" marB="0" anchor="ctr">
                    <a:lnL w="12700" cmpd="sng">
                      <a:noFill/>
                    </a:lnL>
                    <a:lnR w="12700" cmpd="sng">
                      <a:noFill/>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r>
                        <a:rPr lang="en-US" sz="1200" b="0" i="0" u="none" strike="noStrike" dirty="0">
                          <a:solidFill>
                            <a:schemeClr val="accent2"/>
                          </a:solidFill>
                          <a:effectLst/>
                          <a:latin typeface="Times New Roman" panose="02020603050405020304" pitchFamily="18" charset="0"/>
                          <a:cs typeface="Times New Roman" panose="02020603050405020304" pitchFamily="18" charset="0"/>
                        </a:rPr>
                        <a:t>4. UK</a:t>
                      </a:r>
                    </a:p>
                  </a:txBody>
                  <a:tcPr marL="72000" marR="36000" marT="0" marB="0" anchor="ctr">
                    <a:lnL w="12700" cmpd="sng">
                      <a:noFill/>
                    </a:lnL>
                    <a:lnR w="12700" cmpd="sng">
                      <a:noFill/>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3935166810"/>
                  </a:ext>
                </a:extLst>
              </a:tr>
              <a:tr h="540000">
                <a:tc>
                  <a:txBody>
                    <a:bodyPr/>
                    <a:lstStyle/>
                    <a:p>
                      <a:pPr algn="l" fontAlgn="b"/>
                      <a:r>
                        <a:rPr lang="en-US" sz="1200" b="0" i="0" u="none" strike="noStrike" dirty="0">
                          <a:solidFill>
                            <a:schemeClr val="accent2"/>
                          </a:solidFill>
                          <a:effectLst/>
                          <a:latin typeface="+mn-lt"/>
                        </a:rPr>
                        <a:t>5. Bangladesh</a:t>
                      </a:r>
                    </a:p>
                  </a:txBody>
                  <a:tcPr marL="72000" marR="72000" marT="108000" marB="108000" anchor="ctr">
                    <a:lnL w="12700" cmpd="sng">
                      <a:noFill/>
                    </a:lnL>
                    <a:lnR w="12700" cmpd="sng">
                      <a:noFill/>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r>
                        <a:rPr lang="en-US" sz="1200" b="0" i="0" u="none" strike="noStrike">
                          <a:solidFill>
                            <a:schemeClr val="accent2"/>
                          </a:solidFill>
                          <a:effectLst/>
                          <a:latin typeface="+mn-lt"/>
                        </a:rPr>
                        <a:t>5. Nigeria</a:t>
                      </a:r>
                    </a:p>
                  </a:txBody>
                  <a:tcPr marL="72000" marR="72000" marT="108000" marB="108000" anchor="ctr">
                    <a:lnL w="12700" cmpd="sng">
                      <a:noFill/>
                    </a:lnL>
                    <a:lnR w="12700" cmpd="sng">
                      <a:noFill/>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r>
                        <a:rPr lang="en-US" sz="1200" b="0" i="0" u="none" strike="noStrike" dirty="0">
                          <a:solidFill>
                            <a:schemeClr val="accent2"/>
                          </a:solidFill>
                          <a:effectLst/>
                          <a:latin typeface="+mn-lt"/>
                        </a:rPr>
                        <a:t>5. South Africa</a:t>
                      </a:r>
                    </a:p>
                  </a:txBody>
                  <a:tcPr marL="72000" marR="72000" marT="108000" marB="108000" anchor="ctr">
                    <a:lnL w="12700" cmpd="sng">
                      <a:noFill/>
                    </a:lnL>
                    <a:lnR w="12700" cmpd="sng">
                      <a:noFill/>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r>
                        <a:rPr lang="en-US" sz="1200" b="0" i="0" u="none" strike="noStrike" dirty="0">
                          <a:solidFill>
                            <a:schemeClr val="accent2"/>
                          </a:solidFill>
                          <a:effectLst/>
                          <a:latin typeface="+mn-lt"/>
                        </a:rPr>
                        <a:t>5. Pakistan</a:t>
                      </a:r>
                    </a:p>
                  </a:txBody>
                  <a:tcPr marL="72000" marR="72000" marT="108000" marB="108000" anchor="ctr">
                    <a:lnL w="12700" cmpd="sng">
                      <a:noFill/>
                    </a:lnL>
                    <a:lnR w="12700" cmpd="sng">
                      <a:noFill/>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r>
                        <a:rPr lang="en-US" sz="1200" b="0" i="0" u="none" strike="noStrike" dirty="0">
                          <a:solidFill>
                            <a:srgbClr val="4B4B4D"/>
                          </a:solidFill>
                          <a:effectLst/>
                          <a:latin typeface="+mn-lt"/>
                        </a:rPr>
                        <a:t>5. UK</a:t>
                      </a:r>
                    </a:p>
                  </a:txBody>
                  <a:tcPr marL="72000" marR="72000" marT="108000" marB="108000" anchor="ctr">
                    <a:lnL w="12700" cmpd="sng">
                      <a:noFill/>
                    </a:lnL>
                    <a:lnR w="12700" cmpd="sng">
                      <a:noFill/>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l" fontAlgn="b"/>
                      <a:r>
                        <a:rPr lang="en-US" sz="1200" b="0" u="none" strike="noStrike" dirty="0">
                          <a:solidFill>
                            <a:schemeClr val="accent2"/>
                          </a:solidFill>
                          <a:effectLst/>
                        </a:rPr>
                        <a:t>5. UK</a:t>
                      </a:r>
                      <a:endParaRPr lang="en-US" sz="1200" b="0" i="0" u="none" strike="noStrike" dirty="0">
                        <a:solidFill>
                          <a:schemeClr val="accent2"/>
                        </a:solidFill>
                        <a:effectLst/>
                        <a:latin typeface="Calibri" panose="020F0502020204030204" pitchFamily="34" charset="0"/>
                      </a:endParaRPr>
                    </a:p>
                  </a:txBody>
                  <a:tcPr marL="72000" marR="36000" marT="0" marB="0" anchor="ctr">
                    <a:lnL w="12700" cmpd="sng">
                      <a:noFill/>
                    </a:lnL>
                    <a:lnR w="12700" cmpd="sng">
                      <a:noFill/>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l" fontAlgn="b"/>
                      <a:r>
                        <a:rPr lang="en-US" sz="1200" b="0" i="0" u="none" strike="noStrike" dirty="0">
                          <a:solidFill>
                            <a:schemeClr val="accent2"/>
                          </a:solidFill>
                          <a:effectLst/>
                          <a:latin typeface="Times New Roman" panose="02020603050405020304" pitchFamily="18" charset="0"/>
                          <a:cs typeface="Times New Roman" panose="02020603050405020304" pitchFamily="18" charset="0"/>
                        </a:rPr>
                        <a:t>5. Nigeria</a:t>
                      </a:r>
                    </a:p>
                  </a:txBody>
                  <a:tcPr marL="72000" marR="36000" marT="0" marB="0" anchor="ctr">
                    <a:lnL w="12700" cmpd="sng">
                      <a:noFill/>
                    </a:lnL>
                    <a:lnR w="12700" cmpd="sng">
                      <a:noFill/>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57640064"/>
                  </a:ext>
                </a:extLst>
              </a:tr>
              <a:tr h="540000">
                <a:tc>
                  <a:txBody>
                    <a:bodyPr/>
                    <a:lstStyle/>
                    <a:p>
                      <a:pPr algn="l" fontAlgn="b"/>
                      <a:r>
                        <a:rPr lang="en-US" sz="1200" b="0" i="0" u="none" strike="noStrike" dirty="0">
                          <a:solidFill>
                            <a:schemeClr val="accent2"/>
                          </a:solidFill>
                          <a:effectLst/>
                          <a:latin typeface="+mn-lt"/>
                        </a:rPr>
                        <a:t>6. UK</a:t>
                      </a:r>
                    </a:p>
                  </a:txBody>
                  <a:tcPr marL="72000" marR="72000" marT="108000" marB="108000" anchor="ctr">
                    <a:lnL w="12700" cmpd="sng">
                      <a:noFill/>
                    </a:lnL>
                    <a:lnR w="12700" cmpd="sng">
                      <a:noFill/>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l" fontAlgn="b"/>
                      <a:r>
                        <a:rPr lang="en-US" sz="1200" b="0" i="0" u="none" strike="noStrike" dirty="0">
                          <a:solidFill>
                            <a:schemeClr val="accent2"/>
                          </a:solidFill>
                          <a:effectLst/>
                          <a:latin typeface="+mn-lt"/>
                        </a:rPr>
                        <a:t>6. USA</a:t>
                      </a:r>
                    </a:p>
                  </a:txBody>
                  <a:tcPr marL="72000" marR="72000" marT="108000" marB="108000" anchor="ctr">
                    <a:lnL w="12700" cmpd="sng">
                      <a:noFill/>
                    </a:lnL>
                    <a:lnR w="12700" cmpd="sng">
                      <a:noFill/>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l" fontAlgn="b"/>
                      <a:r>
                        <a:rPr lang="en-US" sz="1200" b="0" i="0" u="none" strike="noStrike" dirty="0">
                          <a:solidFill>
                            <a:schemeClr val="accent2"/>
                          </a:solidFill>
                          <a:effectLst/>
                          <a:latin typeface="+mn-lt"/>
                        </a:rPr>
                        <a:t>6. UK</a:t>
                      </a:r>
                    </a:p>
                  </a:txBody>
                  <a:tcPr marL="72000" marR="72000" marT="108000" marB="108000" anchor="ctr">
                    <a:lnL w="12700" cmpd="sng">
                      <a:noFill/>
                    </a:lnL>
                    <a:lnR w="12700" cmpd="sng">
                      <a:noFill/>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l" fontAlgn="b"/>
                      <a:r>
                        <a:rPr lang="en-US" sz="1200" b="0" i="0" u="none" strike="noStrike" dirty="0">
                          <a:solidFill>
                            <a:schemeClr val="accent2"/>
                          </a:solidFill>
                          <a:effectLst/>
                          <a:latin typeface="+mn-lt"/>
                        </a:rPr>
                        <a:t>6. Nigeria</a:t>
                      </a:r>
                    </a:p>
                  </a:txBody>
                  <a:tcPr marL="72000" marR="72000" marT="108000" marB="108000" anchor="ctr">
                    <a:lnL w="12700" cmpd="sng">
                      <a:noFill/>
                    </a:lnL>
                    <a:lnR w="12700" cmpd="sng">
                      <a:noFill/>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r>
                        <a:rPr lang="en-US" sz="1200" b="0" i="0" u="none" strike="noStrike" dirty="0">
                          <a:solidFill>
                            <a:srgbClr val="4B4B4D"/>
                          </a:solidFill>
                          <a:effectLst/>
                          <a:latin typeface="+mn-lt"/>
                        </a:rPr>
                        <a:t>6. Bangladesh</a:t>
                      </a:r>
                    </a:p>
                  </a:txBody>
                  <a:tcPr marL="72000" marR="72000" marT="108000" marB="108000" anchor="ctr">
                    <a:lnL w="12700" cmpd="sng">
                      <a:noFill/>
                    </a:lnL>
                    <a:lnR w="12700" cmpd="sng">
                      <a:noFill/>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r>
                        <a:rPr lang="en-US" sz="1200" b="0" u="none" strike="noStrike" dirty="0">
                          <a:solidFill>
                            <a:schemeClr val="accent2"/>
                          </a:solidFill>
                          <a:effectLst/>
                        </a:rPr>
                        <a:t>6. Nigeria</a:t>
                      </a:r>
                      <a:endParaRPr lang="en-US" sz="1200" b="0" i="0" u="none" strike="noStrike" dirty="0">
                        <a:solidFill>
                          <a:schemeClr val="accent2"/>
                        </a:solidFill>
                        <a:effectLst/>
                        <a:latin typeface="Calibri" panose="020F0502020204030204" pitchFamily="34" charset="0"/>
                      </a:endParaRPr>
                    </a:p>
                  </a:txBody>
                  <a:tcPr marL="72000" marR="36000" marT="0" marB="0" anchor="ctr">
                    <a:lnL w="12700" cmpd="sng">
                      <a:noFill/>
                    </a:lnL>
                    <a:lnR w="12700" cmpd="sng">
                      <a:noFill/>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r>
                        <a:rPr lang="en-US" sz="1200" b="0" i="0" u="none" strike="noStrike" dirty="0">
                          <a:solidFill>
                            <a:schemeClr val="accent2"/>
                          </a:solidFill>
                          <a:effectLst/>
                          <a:latin typeface="Times New Roman" panose="02020603050405020304" pitchFamily="18" charset="0"/>
                          <a:cs typeface="Times New Roman" panose="02020603050405020304" pitchFamily="18" charset="0"/>
                        </a:rPr>
                        <a:t>6. Bangladesh</a:t>
                      </a:r>
                    </a:p>
                  </a:txBody>
                  <a:tcPr marL="72000" marR="36000" marT="0" marB="0" anchor="ctr">
                    <a:lnL w="12700" cmpd="sng">
                      <a:noFill/>
                    </a:lnL>
                    <a:lnR w="12700" cmpd="sng">
                      <a:noFill/>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469762779"/>
                  </a:ext>
                </a:extLst>
              </a:tr>
              <a:tr h="540000">
                <a:tc>
                  <a:txBody>
                    <a:bodyPr/>
                    <a:lstStyle/>
                    <a:p>
                      <a:pPr algn="l" fontAlgn="b"/>
                      <a:r>
                        <a:rPr lang="en-US" sz="1200" b="0" i="0" u="none" strike="noStrike" dirty="0">
                          <a:solidFill>
                            <a:schemeClr val="accent2"/>
                          </a:solidFill>
                          <a:effectLst/>
                          <a:latin typeface="+mn-lt"/>
                        </a:rPr>
                        <a:t>7. Egypt</a:t>
                      </a:r>
                    </a:p>
                  </a:txBody>
                  <a:tcPr marL="72000" marR="72000" marT="108000" marB="108000" anchor="ctr">
                    <a:lnL w="12700" cmpd="sng">
                      <a:noFill/>
                    </a:lnL>
                    <a:lnR w="12700" cmpd="sng">
                      <a:noFill/>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r>
                        <a:rPr lang="en-US" sz="1200" b="0" i="0" u="none" strike="noStrike" dirty="0">
                          <a:solidFill>
                            <a:schemeClr val="accent2"/>
                          </a:solidFill>
                          <a:effectLst/>
                          <a:latin typeface="+mn-lt"/>
                        </a:rPr>
                        <a:t>7. UK</a:t>
                      </a:r>
                    </a:p>
                  </a:txBody>
                  <a:tcPr marL="72000" marR="72000" marT="108000" marB="108000" anchor="ctr">
                    <a:lnL w="12700" cmpd="sng">
                      <a:noFill/>
                    </a:lnL>
                    <a:lnR w="12700" cmpd="sng">
                      <a:noFill/>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l" fontAlgn="b"/>
                      <a:r>
                        <a:rPr lang="en-US" sz="1200" b="0" i="0" u="none" strike="noStrike">
                          <a:solidFill>
                            <a:schemeClr val="accent2"/>
                          </a:solidFill>
                          <a:effectLst/>
                          <a:latin typeface="+mn-lt"/>
                        </a:rPr>
                        <a:t>7. Bangladesh</a:t>
                      </a:r>
                    </a:p>
                  </a:txBody>
                  <a:tcPr marL="72000" marR="72000" marT="108000" marB="108000" anchor="ctr">
                    <a:lnL w="12700" cmpd="sng">
                      <a:noFill/>
                    </a:lnL>
                    <a:lnR w="12700" cmpd="sng">
                      <a:noFill/>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r>
                        <a:rPr lang="en-US" sz="1200" b="0" i="0" u="none" strike="noStrike" dirty="0">
                          <a:solidFill>
                            <a:schemeClr val="accent2"/>
                          </a:solidFill>
                          <a:effectLst/>
                          <a:latin typeface="+mn-lt"/>
                        </a:rPr>
                        <a:t>7. Bangladesh</a:t>
                      </a:r>
                    </a:p>
                  </a:txBody>
                  <a:tcPr marL="72000" marR="72000" marT="108000" marB="108000" anchor="ctr">
                    <a:lnL w="12700" cmpd="sng">
                      <a:noFill/>
                    </a:lnL>
                    <a:lnR w="12700" cmpd="sng">
                      <a:noFill/>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r>
                        <a:rPr lang="en-US" sz="1200" b="0" i="0" u="none" strike="noStrike" dirty="0">
                          <a:solidFill>
                            <a:srgbClr val="4B4B4D"/>
                          </a:solidFill>
                          <a:effectLst/>
                          <a:latin typeface="+mn-lt"/>
                        </a:rPr>
                        <a:t>7. South Africa</a:t>
                      </a:r>
                    </a:p>
                  </a:txBody>
                  <a:tcPr marL="72000" marR="72000" marT="108000" marB="108000" anchor="ctr">
                    <a:lnL w="12700" cmpd="sng">
                      <a:noFill/>
                    </a:lnL>
                    <a:lnR w="12700" cmpd="sng">
                      <a:noFill/>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r>
                        <a:rPr lang="en-US" sz="1200" b="0" u="none" strike="noStrike" dirty="0">
                          <a:solidFill>
                            <a:schemeClr val="accent2"/>
                          </a:solidFill>
                          <a:effectLst/>
                        </a:rPr>
                        <a:t>7. South Africa</a:t>
                      </a:r>
                    </a:p>
                  </a:txBody>
                  <a:tcPr marL="72000" marR="36000" marT="0" marB="0" anchor="ctr">
                    <a:lnL w="12700" cmpd="sng">
                      <a:noFill/>
                    </a:lnL>
                    <a:lnR w="12700" cmpd="sng">
                      <a:noFill/>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r>
                        <a:rPr lang="en-US" sz="1200" b="0" i="0" u="none" strike="noStrike" dirty="0">
                          <a:solidFill>
                            <a:schemeClr val="accent2"/>
                          </a:solidFill>
                          <a:effectLst/>
                          <a:latin typeface="Times New Roman" panose="02020603050405020304" pitchFamily="18" charset="0"/>
                          <a:cs typeface="Times New Roman" panose="02020603050405020304" pitchFamily="18" charset="0"/>
                        </a:rPr>
                        <a:t>7. South Africa</a:t>
                      </a:r>
                    </a:p>
                  </a:txBody>
                  <a:tcPr marL="72000" marR="36000" marT="0" marB="0" anchor="ctr">
                    <a:lnL w="12700" cmpd="sng">
                      <a:noFill/>
                    </a:lnL>
                    <a:lnR w="12700" cmpd="sng">
                      <a:noFill/>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698294932"/>
                  </a:ext>
                </a:extLst>
              </a:tr>
              <a:tr h="540000">
                <a:tc>
                  <a:txBody>
                    <a:bodyPr/>
                    <a:lstStyle/>
                    <a:p>
                      <a:pPr algn="l" fontAlgn="b"/>
                      <a:r>
                        <a:rPr lang="en-US" sz="1200" b="0" i="0" u="none" strike="noStrike">
                          <a:solidFill>
                            <a:schemeClr val="accent2"/>
                          </a:solidFill>
                          <a:effectLst/>
                          <a:latin typeface="+mn-lt"/>
                        </a:rPr>
                        <a:t>8. Nigeria</a:t>
                      </a:r>
                    </a:p>
                  </a:txBody>
                  <a:tcPr marL="72000" marR="72000" marT="108000" marB="108000" anchor="ctr">
                    <a:lnL w="12700" cmpd="sng">
                      <a:noFill/>
                    </a:lnL>
                    <a:lnR w="12700" cmpd="sng">
                      <a:noFill/>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r>
                        <a:rPr lang="en-US" sz="1200" b="0" i="0" u="none" strike="noStrike" dirty="0">
                          <a:solidFill>
                            <a:schemeClr val="accent2"/>
                          </a:solidFill>
                          <a:effectLst/>
                          <a:latin typeface="+mn-lt"/>
                        </a:rPr>
                        <a:t>8. Egypt</a:t>
                      </a:r>
                    </a:p>
                  </a:txBody>
                  <a:tcPr marL="72000" marR="72000" marT="108000" marB="108000" anchor="ctr">
                    <a:lnL w="12700" cmpd="sng">
                      <a:noFill/>
                    </a:lnL>
                    <a:lnR w="12700" cmpd="sng">
                      <a:noFill/>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r>
                        <a:rPr lang="en-US" sz="1200" b="0" i="0" u="none" strike="noStrike" dirty="0">
                          <a:solidFill>
                            <a:schemeClr val="accent2"/>
                          </a:solidFill>
                          <a:effectLst/>
                          <a:latin typeface="+mn-lt"/>
                        </a:rPr>
                        <a:t>8.  Lebanon</a:t>
                      </a:r>
                    </a:p>
                  </a:txBody>
                  <a:tcPr marL="72000" marR="72000" marT="108000" marB="108000" anchor="ctr">
                    <a:lnL w="12700" cmpd="sng">
                      <a:noFill/>
                    </a:lnL>
                    <a:lnR w="12700" cmpd="sng">
                      <a:noFill/>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r>
                        <a:rPr lang="en-US" sz="1200" b="0" i="0" u="none" strike="noStrike" dirty="0">
                          <a:solidFill>
                            <a:schemeClr val="accent2"/>
                          </a:solidFill>
                          <a:effectLst/>
                          <a:latin typeface="+mn-lt"/>
                        </a:rPr>
                        <a:t>8. Sri Lanka</a:t>
                      </a:r>
                    </a:p>
                  </a:txBody>
                  <a:tcPr marL="72000" marR="72000" marT="108000" marB="108000" anchor="ctr">
                    <a:lnL w="12700" cmpd="sng">
                      <a:noFill/>
                    </a:lnL>
                    <a:lnR w="12700" cmpd="sng">
                      <a:noFill/>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r>
                        <a:rPr lang="en-US" sz="1200" b="0" i="0" u="none" strike="noStrike" dirty="0">
                          <a:solidFill>
                            <a:srgbClr val="4B4B4D"/>
                          </a:solidFill>
                          <a:effectLst/>
                          <a:latin typeface="+mn-lt"/>
                        </a:rPr>
                        <a:t>8. Canada</a:t>
                      </a:r>
                    </a:p>
                  </a:txBody>
                  <a:tcPr marL="72000" marR="72000" marT="108000" marB="108000" anchor="ctr">
                    <a:lnL w="12700" cmpd="sng">
                      <a:noFill/>
                    </a:lnL>
                    <a:lnR w="12700" cmpd="sng">
                      <a:noFill/>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l" fontAlgn="b"/>
                      <a:r>
                        <a:rPr lang="en-US" sz="1200" b="0" u="none" strike="noStrike" dirty="0">
                          <a:solidFill>
                            <a:schemeClr val="accent2"/>
                          </a:solidFill>
                          <a:effectLst/>
                        </a:rPr>
                        <a:t>8. T</a:t>
                      </a:r>
                      <a:r>
                        <a:rPr lang="en-US" sz="1200" b="0" u="none" strike="noStrike" dirty="0">
                          <a:solidFill>
                            <a:schemeClr val="accent2"/>
                          </a:solidFill>
                          <a:effectLst/>
                          <a:latin typeface="Calibri" panose="020F0502020204030204" pitchFamily="34" charset="0"/>
                          <a:cs typeface="Calibri" panose="020F0502020204030204" pitchFamily="34" charset="0"/>
                        </a:rPr>
                        <a:t>ü</a:t>
                      </a:r>
                      <a:r>
                        <a:rPr lang="en-US" sz="1200" b="0" u="none" strike="noStrike" dirty="0">
                          <a:solidFill>
                            <a:schemeClr val="accent2"/>
                          </a:solidFill>
                          <a:effectLst/>
                        </a:rPr>
                        <a:t>rkiye</a:t>
                      </a:r>
                      <a:endParaRPr lang="en-US" sz="1200" b="0" i="0" u="none" strike="noStrike" dirty="0">
                        <a:solidFill>
                          <a:schemeClr val="accent2"/>
                        </a:solidFill>
                        <a:effectLst/>
                        <a:latin typeface="Calibri" panose="020F0502020204030204" pitchFamily="34" charset="0"/>
                      </a:endParaRPr>
                    </a:p>
                  </a:txBody>
                  <a:tcPr marL="72000" marR="36000" marT="0" marB="0" anchor="ctr">
                    <a:lnL w="12700" cmpd="sng">
                      <a:noFill/>
                    </a:lnL>
                    <a:lnR w="12700" cmpd="sng">
                      <a:noFill/>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r>
                        <a:rPr lang="en-US" sz="1200" b="0" i="0" u="none" strike="noStrike" dirty="0">
                          <a:solidFill>
                            <a:schemeClr val="accent2"/>
                          </a:solidFill>
                          <a:effectLst/>
                          <a:latin typeface="Times New Roman" panose="02020603050405020304" pitchFamily="18" charset="0"/>
                          <a:cs typeface="Times New Roman" panose="02020603050405020304" pitchFamily="18" charset="0"/>
                        </a:rPr>
                        <a:t>8. Egypt</a:t>
                      </a:r>
                    </a:p>
                  </a:txBody>
                  <a:tcPr marL="72000" marR="36000" marT="0" marB="0" anchor="ctr">
                    <a:lnL w="12700" cmpd="sng">
                      <a:noFill/>
                    </a:lnL>
                    <a:lnR w="12700" cmpd="sng">
                      <a:noFill/>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531222003"/>
                  </a:ext>
                </a:extLst>
              </a:tr>
              <a:tr h="540000">
                <a:tc>
                  <a:txBody>
                    <a:bodyPr/>
                    <a:lstStyle/>
                    <a:p>
                      <a:pPr algn="l" fontAlgn="b"/>
                      <a:r>
                        <a:rPr lang="en-US" sz="1200" b="0" i="0" u="none" strike="noStrike">
                          <a:solidFill>
                            <a:schemeClr val="accent2"/>
                          </a:solidFill>
                          <a:effectLst/>
                          <a:latin typeface="+mn-lt"/>
                        </a:rPr>
                        <a:t>9. China</a:t>
                      </a:r>
                    </a:p>
                  </a:txBody>
                  <a:tcPr marL="72000" marR="72000" marT="108000" marB="108000" anchor="ctr">
                    <a:lnL w="12700" cmpd="sng">
                      <a:noFill/>
                    </a:lnL>
                    <a:lnR w="12700" cmpd="sng">
                      <a:noFill/>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r>
                        <a:rPr lang="en-US" sz="1200" b="0" i="0" u="none" strike="noStrike">
                          <a:solidFill>
                            <a:schemeClr val="accent2"/>
                          </a:solidFill>
                          <a:effectLst/>
                          <a:latin typeface="+mn-lt"/>
                        </a:rPr>
                        <a:t>9. Sri Lanka</a:t>
                      </a:r>
                    </a:p>
                  </a:txBody>
                  <a:tcPr marL="72000" marR="72000" marT="108000" marB="108000" anchor="ctr">
                    <a:lnL w="12700" cmpd="sng">
                      <a:noFill/>
                    </a:lnL>
                    <a:lnR w="12700" cmpd="sng">
                      <a:noFill/>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r>
                        <a:rPr lang="en-US" sz="1200" b="0" i="0" u="none" strike="noStrike" dirty="0">
                          <a:solidFill>
                            <a:schemeClr val="accent2"/>
                          </a:solidFill>
                          <a:effectLst/>
                          <a:latin typeface="+mn-lt"/>
                        </a:rPr>
                        <a:t>9. Iran</a:t>
                      </a:r>
                    </a:p>
                  </a:txBody>
                  <a:tcPr marL="72000" marR="72000" marT="108000" marB="108000" anchor="ctr">
                    <a:lnL w="12700" cmpd="sng">
                      <a:noFill/>
                    </a:lnL>
                    <a:lnR w="12700" cmpd="sng">
                      <a:noFill/>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r>
                        <a:rPr lang="en-US" sz="1200" b="0" i="0" u="none" strike="noStrike" dirty="0">
                          <a:solidFill>
                            <a:schemeClr val="accent2"/>
                          </a:solidFill>
                          <a:effectLst/>
                          <a:latin typeface="+mn-lt"/>
                        </a:rPr>
                        <a:t>9. Canada</a:t>
                      </a:r>
                    </a:p>
                  </a:txBody>
                  <a:tcPr marL="72000" marR="72000" marT="108000" marB="108000" anchor="ctr">
                    <a:lnL w="12700" cmpd="sng">
                      <a:noFill/>
                    </a:lnL>
                    <a:lnR w="12700" cmpd="sng">
                      <a:noFill/>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l" fontAlgn="b"/>
                      <a:r>
                        <a:rPr lang="en-US" sz="1200" b="0" i="0" u="none" strike="noStrike" dirty="0">
                          <a:solidFill>
                            <a:srgbClr val="4B4B4D"/>
                          </a:solidFill>
                          <a:effectLst/>
                          <a:latin typeface="+mn-lt"/>
                        </a:rPr>
                        <a:t>9. China</a:t>
                      </a:r>
                    </a:p>
                  </a:txBody>
                  <a:tcPr marL="72000" marR="72000" marT="108000" marB="108000" anchor="ctr">
                    <a:lnL w="12700" cmpd="sng">
                      <a:noFill/>
                    </a:lnL>
                    <a:lnR w="12700" cmpd="sng">
                      <a:noFill/>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r>
                        <a:rPr lang="en-US" sz="1200" b="0" u="none" strike="noStrike" dirty="0">
                          <a:solidFill>
                            <a:schemeClr val="accent2"/>
                          </a:solidFill>
                          <a:effectLst/>
                        </a:rPr>
                        <a:t>9. Canada</a:t>
                      </a:r>
                      <a:endParaRPr lang="en-US" sz="1200" b="0" i="0" u="none" strike="noStrike" dirty="0">
                        <a:solidFill>
                          <a:schemeClr val="accent2"/>
                        </a:solidFill>
                        <a:effectLst/>
                        <a:latin typeface="Calibri" panose="020F0502020204030204" pitchFamily="34" charset="0"/>
                      </a:endParaRPr>
                    </a:p>
                  </a:txBody>
                  <a:tcPr marL="72000" marR="36000" marT="0" marB="0" anchor="ctr">
                    <a:lnL w="12700" cmpd="sng">
                      <a:noFill/>
                    </a:lnL>
                    <a:lnR w="12700" cmpd="sng">
                      <a:noFill/>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l" fontAlgn="b"/>
                      <a:r>
                        <a:rPr lang="en-US" sz="1200" b="0" i="0" u="none" strike="noStrike" dirty="0">
                          <a:solidFill>
                            <a:schemeClr val="accent2"/>
                          </a:solidFill>
                          <a:effectLst/>
                          <a:latin typeface="Times New Roman" panose="02020603050405020304" pitchFamily="18" charset="0"/>
                          <a:cs typeface="Times New Roman" panose="02020603050405020304" pitchFamily="18" charset="0"/>
                        </a:rPr>
                        <a:t>9. Canada</a:t>
                      </a:r>
                    </a:p>
                  </a:txBody>
                  <a:tcPr marL="72000" marR="36000" marT="0" marB="0" anchor="ctr">
                    <a:lnL w="12700" cmpd="sng">
                      <a:noFill/>
                    </a:lnL>
                    <a:lnR w="12700" cmpd="sng">
                      <a:noFill/>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extLst>
                  <a:ext uri="{0D108BD9-81ED-4DB2-BD59-A6C34878D82A}">
                    <a16:rowId xmlns:a16="http://schemas.microsoft.com/office/drawing/2014/main" val="1759128589"/>
                  </a:ext>
                </a:extLst>
              </a:tr>
              <a:tr h="540000">
                <a:tc>
                  <a:txBody>
                    <a:bodyPr/>
                    <a:lstStyle/>
                    <a:p>
                      <a:pPr algn="l" fontAlgn="b"/>
                      <a:r>
                        <a:rPr lang="en-US" sz="1200" b="0" i="0" u="none" strike="noStrike">
                          <a:solidFill>
                            <a:schemeClr val="accent2"/>
                          </a:solidFill>
                          <a:effectLst/>
                          <a:latin typeface="+mn-lt"/>
                        </a:rPr>
                        <a:t>10. Iran</a:t>
                      </a:r>
                    </a:p>
                  </a:txBody>
                  <a:tcPr marL="72000" marR="72000" marT="108000" marB="108000" anchor="ctr">
                    <a:lnL w="12700" cmpd="sng">
                      <a:noFill/>
                    </a:lnL>
                    <a:lnR w="12700" cmpd="sng">
                      <a:noFill/>
                    </a:lnR>
                    <a:lnT w="9525" cap="flat" cmpd="sng" algn="ctr">
                      <a:solidFill>
                        <a:schemeClr val="bg1">
                          <a:lumMod val="85000"/>
                        </a:schemeClr>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l" fontAlgn="b"/>
                      <a:r>
                        <a:rPr lang="en-US" sz="1200" b="0" i="0" u="none" strike="noStrike" dirty="0">
                          <a:solidFill>
                            <a:schemeClr val="accent2"/>
                          </a:solidFill>
                          <a:effectLst/>
                          <a:latin typeface="+mn-lt"/>
                        </a:rPr>
                        <a:t>10. Lebanon</a:t>
                      </a:r>
                    </a:p>
                  </a:txBody>
                  <a:tcPr marL="72000" marR="72000" marT="108000" marB="108000" anchor="ctr">
                    <a:lnL w="12700" cmpd="sng">
                      <a:noFill/>
                    </a:lnL>
                    <a:lnR w="12700" cmpd="sng">
                      <a:noFill/>
                    </a:lnR>
                    <a:lnT w="9525" cap="flat" cmpd="sng" algn="ctr">
                      <a:solidFill>
                        <a:schemeClr val="bg1">
                          <a:lumMod val="85000"/>
                        </a:schemeClr>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l" fontAlgn="b"/>
                      <a:r>
                        <a:rPr lang="en-US" sz="1200" b="0" i="0" u="none" strike="noStrike">
                          <a:solidFill>
                            <a:schemeClr val="accent2"/>
                          </a:solidFill>
                          <a:effectLst/>
                          <a:latin typeface="+mn-lt"/>
                        </a:rPr>
                        <a:t>10. Egypt</a:t>
                      </a:r>
                    </a:p>
                  </a:txBody>
                  <a:tcPr marL="72000" marR="72000" marT="108000" marB="108000" anchor="ctr">
                    <a:lnL w="12700" cmpd="sng">
                      <a:noFill/>
                    </a:lnL>
                    <a:lnR w="12700" cmpd="sng">
                      <a:noFill/>
                    </a:lnR>
                    <a:lnT w="9525" cap="flat" cmpd="sng" algn="ctr">
                      <a:solidFill>
                        <a:schemeClr val="bg1">
                          <a:lumMod val="85000"/>
                        </a:schemeClr>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l" fontAlgn="b"/>
                      <a:r>
                        <a:rPr lang="en-US" sz="1200" b="0" i="0" u="none" strike="noStrike" dirty="0">
                          <a:solidFill>
                            <a:schemeClr val="accent2"/>
                          </a:solidFill>
                          <a:effectLst/>
                          <a:latin typeface="+mn-lt"/>
                        </a:rPr>
                        <a:t>10. Lebanon </a:t>
                      </a:r>
                    </a:p>
                  </a:txBody>
                  <a:tcPr marL="72000" marR="72000" marT="108000" marB="108000" anchor="ctr">
                    <a:lnL w="12700" cmpd="sng">
                      <a:noFill/>
                    </a:lnL>
                    <a:lnR w="12700" cmpd="sng">
                      <a:noFill/>
                    </a:lnR>
                    <a:lnT w="9525" cap="flat" cmpd="sng" algn="ctr">
                      <a:solidFill>
                        <a:schemeClr val="bg1">
                          <a:lumMod val="85000"/>
                        </a:schemeClr>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l" fontAlgn="b"/>
                      <a:r>
                        <a:rPr lang="en-US" sz="1200" b="0" i="0" u="none" strike="noStrike" dirty="0">
                          <a:solidFill>
                            <a:srgbClr val="4B4B4D"/>
                          </a:solidFill>
                          <a:effectLst/>
                          <a:latin typeface="+mn-lt"/>
                        </a:rPr>
                        <a:t>10. Australia</a:t>
                      </a:r>
                    </a:p>
                  </a:txBody>
                  <a:tcPr marL="72000" marR="72000" marT="108000" marB="108000" anchor="ctr">
                    <a:lnL w="12700" cmpd="sng">
                      <a:noFill/>
                    </a:lnL>
                    <a:lnR w="12700" cmpd="sng">
                      <a:noFill/>
                    </a:lnR>
                    <a:lnT w="9525" cap="flat" cmpd="sng" algn="ctr">
                      <a:solidFill>
                        <a:schemeClr val="bg1">
                          <a:lumMod val="85000"/>
                        </a:schemeClr>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l" fontAlgn="b"/>
                      <a:r>
                        <a:rPr lang="en-US" sz="1200" b="0" u="none" strike="noStrike" dirty="0">
                          <a:solidFill>
                            <a:schemeClr val="accent2"/>
                          </a:solidFill>
                          <a:effectLst/>
                        </a:rPr>
                        <a:t>10. Nepal</a:t>
                      </a:r>
                      <a:endParaRPr lang="en-US" sz="1200" b="0" i="0" u="none" strike="noStrike" dirty="0">
                        <a:solidFill>
                          <a:schemeClr val="accent2"/>
                        </a:solidFill>
                        <a:effectLst/>
                        <a:latin typeface="Calibri" panose="020F0502020204030204" pitchFamily="34" charset="0"/>
                      </a:endParaRPr>
                    </a:p>
                  </a:txBody>
                  <a:tcPr marL="72000" marR="36000" marT="0" marB="0" anchor="ctr">
                    <a:lnL w="12700" cmpd="sng">
                      <a:noFill/>
                    </a:lnL>
                    <a:lnR w="12700" cmpd="sng">
                      <a:noFill/>
                    </a:lnR>
                    <a:lnT w="9525" cap="flat" cmpd="sng" algn="ctr">
                      <a:solidFill>
                        <a:schemeClr val="bg1">
                          <a:lumMod val="85000"/>
                        </a:schemeClr>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l" fontAlgn="b"/>
                      <a:r>
                        <a:rPr lang="en-US" sz="1200" b="0" i="0" u="none" strike="noStrike" dirty="0">
                          <a:solidFill>
                            <a:schemeClr val="accent2"/>
                          </a:solidFill>
                          <a:effectLst/>
                          <a:latin typeface="Times New Roman" panose="02020603050405020304" pitchFamily="18" charset="0"/>
                          <a:cs typeface="Times New Roman" panose="02020603050405020304" pitchFamily="18" charset="0"/>
                        </a:rPr>
                        <a:t>10. Algeria</a:t>
                      </a:r>
                    </a:p>
                  </a:txBody>
                  <a:tcPr marL="72000" marR="36000" marT="0" marB="0" anchor="ctr">
                    <a:lnL w="12700" cmpd="sng">
                      <a:noFill/>
                    </a:lnL>
                    <a:lnR w="12700" cmpd="sng">
                      <a:noFill/>
                    </a:lnR>
                    <a:lnT w="9525" cap="flat" cmpd="sng" algn="ctr">
                      <a:solidFill>
                        <a:schemeClr val="bg1">
                          <a:lumMod val="85000"/>
                        </a:schemeClr>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25217955"/>
                  </a:ext>
                </a:extLst>
              </a:tr>
            </a:tbl>
          </a:graphicData>
        </a:graphic>
      </p:graphicFrame>
    </p:spTree>
    <p:extLst>
      <p:ext uri="{BB962C8B-B14F-4D97-AF65-F5344CB8AC3E}">
        <p14:creationId xmlns:p14="http://schemas.microsoft.com/office/powerpoint/2010/main" val="9971997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739271" y="1664473"/>
            <a:ext cx="7214858" cy="307456"/>
          </a:xfrm>
          <a:prstGeom prst="rect">
            <a:avLst/>
          </a:prstGeom>
        </p:spPr>
        <p:txBody>
          <a:bodyPr vert="horz" wrap="square" lIns="0" tIns="0" rIns="0" bIns="0" rtlCol="0">
            <a:spAutoFit/>
          </a:bodyPr>
          <a:lstStyle/>
          <a:p>
            <a:pPr marL="12690" marR="5076" lvl="0" indent="0" algn="ctr" defTabSz="457200" rtl="0" eaLnBrk="1" fontAlgn="base" latinLnBrk="0" hangingPunct="1">
              <a:lnSpc>
                <a:spcPct val="100000"/>
              </a:lnSpc>
              <a:spcBef>
                <a:spcPct val="0"/>
              </a:spcBef>
              <a:spcAft>
                <a:spcPct val="0"/>
              </a:spcAft>
              <a:buClrTx/>
              <a:buSzTx/>
              <a:buFontTx/>
              <a:buNone/>
              <a:tabLst/>
              <a:defRPr/>
            </a:pPr>
            <a:r>
              <a:rPr kumimoji="0" lang="en-US" sz="1998" b="1" i="1" u="none" strike="noStrike" kern="1200" cap="none" spc="0" normalizeH="0" baseline="0" noProof="0" dirty="0">
                <a:ln>
                  <a:noFill/>
                </a:ln>
                <a:solidFill>
                  <a:schemeClr val="accent1"/>
                </a:solidFill>
                <a:effectLst/>
                <a:uLnTx/>
                <a:uFillTx/>
                <a:latin typeface="Times New Roman"/>
                <a:ea typeface="ＭＳ Ｐゴシック" charset="0"/>
                <a:cs typeface="Times New Roman"/>
              </a:rPr>
              <a:t>“It’s a case of not putting all your eggs in one basket.</a:t>
            </a:r>
            <a:r>
              <a:rPr kumimoji="0" lang="en-US" sz="1998" b="1" i="1" u="none" strike="noStrike" kern="1200" cap="none" spc="-25" normalizeH="0" baseline="0" noProof="0" dirty="0">
                <a:ln>
                  <a:noFill/>
                </a:ln>
                <a:solidFill>
                  <a:schemeClr val="accent1"/>
                </a:solidFill>
                <a:effectLst/>
                <a:uLnTx/>
                <a:uFillTx/>
                <a:latin typeface="Times New Roman"/>
                <a:ea typeface="ＭＳ Ｐゴシック" charset="0"/>
                <a:cs typeface="Times New Roman"/>
              </a:rPr>
              <a:t>”</a:t>
            </a:r>
            <a:endParaRPr kumimoji="0" lang="en-US" sz="1998" b="1" i="0" u="none" strike="noStrike" kern="1200" cap="none" spc="0" normalizeH="0" baseline="0" noProof="0" dirty="0">
              <a:ln>
                <a:noFill/>
              </a:ln>
              <a:solidFill>
                <a:schemeClr val="accent1"/>
              </a:solidFill>
              <a:effectLst/>
              <a:uLnTx/>
              <a:uFillTx/>
              <a:latin typeface="Times New Roman"/>
              <a:ea typeface="ＭＳ Ｐゴシック" charset="0"/>
              <a:cs typeface="Times New Roman"/>
            </a:endParaRPr>
          </a:p>
        </p:txBody>
      </p:sp>
      <p:sp>
        <p:nvSpPr>
          <p:cNvPr id="4" name="object 4"/>
          <p:cNvSpPr txBox="1"/>
          <p:nvPr/>
        </p:nvSpPr>
        <p:spPr>
          <a:xfrm>
            <a:off x="1155700" y="2188599"/>
            <a:ext cx="9414893" cy="4185761"/>
          </a:xfrm>
          <a:prstGeom prst="rect">
            <a:avLst/>
          </a:prstGeom>
          <a:ln w="6350">
            <a:solidFill>
              <a:schemeClr val="bg1"/>
            </a:solidFill>
          </a:ln>
        </p:spPr>
        <p:txBody>
          <a:bodyPr vert="horz" wrap="square" lIns="0" tIns="0" rIns="0" bIns="0" rtlCol="0">
            <a:spAutoFit/>
          </a:bodyPr>
          <a:lstStyle/>
          <a:p>
            <a:pPr marL="0" marR="0" lvl="0" indent="0" algn="l" defTabSz="457200" rtl="0" eaLnBrk="1" fontAlgn="base" latinLnBrk="0" hangingPunct="1">
              <a:lnSpc>
                <a:spcPct val="100000"/>
              </a:lnSpc>
              <a:spcBef>
                <a:spcPts val="0"/>
              </a:spcBef>
              <a:spcAft>
                <a:spcPts val="0"/>
              </a:spcAft>
              <a:buClrTx/>
              <a:buSzTx/>
              <a:buFontTx/>
              <a:buNone/>
              <a:tabLst/>
              <a:defRPr/>
            </a:pPr>
            <a:endParaRPr kumimoji="0" sz="1600" b="0" i="0" u="none" strike="noStrike" kern="1200" cap="none" spc="0" normalizeH="0" baseline="0" noProof="0" dirty="0">
              <a:ln>
                <a:noFill/>
              </a:ln>
              <a:solidFill>
                <a:schemeClr val="accent2"/>
              </a:solidFill>
              <a:effectLst/>
              <a:uLnTx/>
              <a:uFillTx/>
              <a:latin typeface="Times New Roman"/>
              <a:ea typeface="ＭＳ Ｐゴシック" charset="0"/>
              <a:cs typeface="Times New Roman"/>
            </a:endParaRPr>
          </a:p>
          <a:p>
            <a:pPr marL="853123" marR="359757" lvl="1" indent="0" algn="l" defTabSz="457200" rtl="0" eaLnBrk="1" fontAlgn="base" latinLnBrk="0" hangingPunct="1">
              <a:lnSpc>
                <a:spcPct val="100000"/>
              </a:lnSpc>
              <a:spcBef>
                <a:spcPts val="0"/>
              </a:spcBef>
              <a:spcAft>
                <a:spcPts val="0"/>
              </a:spcAft>
              <a:buClrTx/>
              <a:buSzTx/>
              <a:buFontTx/>
              <a:buNone/>
              <a:tabLst>
                <a:tab pos="680810" algn="l"/>
                <a:tab pos="681444" algn="l"/>
              </a:tabLst>
              <a:defRPr/>
            </a:pPr>
            <a:r>
              <a:rPr kumimoji="0" lang="en-US" sz="1600" b="0" i="0" u="none" strike="noStrike" kern="1200" cap="none" spc="-15" normalizeH="0" baseline="0" noProof="0" dirty="0">
                <a:ln>
                  <a:noFill/>
                </a:ln>
                <a:solidFill>
                  <a:schemeClr val="accent2"/>
                </a:solidFill>
                <a:effectLst/>
                <a:uLnTx/>
                <a:uFillTx/>
                <a:latin typeface="Times New Roman"/>
                <a:ea typeface="ＭＳ Ｐゴシック" charset="0"/>
                <a:cs typeface="Times New Roman"/>
              </a:rPr>
              <a:t>Hedging against country-specific risk and global volatility</a:t>
            </a:r>
          </a:p>
          <a:p>
            <a:pPr marL="680810" marR="359757" lvl="0" indent="-284887" algn="l" defTabSz="457200" rtl="0" eaLnBrk="1" fontAlgn="base" latinLnBrk="0" hangingPunct="1">
              <a:lnSpc>
                <a:spcPct val="100000"/>
              </a:lnSpc>
              <a:spcBef>
                <a:spcPts val="0"/>
              </a:spcBef>
              <a:spcAft>
                <a:spcPts val="0"/>
              </a:spcAft>
              <a:buClrTx/>
              <a:buSzTx/>
              <a:buFont typeface="Arial"/>
              <a:buChar char="•"/>
              <a:tabLst>
                <a:tab pos="680810" algn="l"/>
                <a:tab pos="681444" algn="l"/>
              </a:tabLst>
              <a:defRPr/>
            </a:pPr>
            <a:endParaRPr kumimoji="0" lang="en-US" sz="1600" b="0" i="0" u="none" strike="noStrike" kern="1200" cap="none" spc="-15" normalizeH="0" baseline="0" noProof="0" dirty="0">
              <a:ln>
                <a:noFill/>
              </a:ln>
              <a:solidFill>
                <a:schemeClr val="accent2"/>
              </a:solidFill>
              <a:effectLst/>
              <a:uLnTx/>
              <a:uFillTx/>
              <a:latin typeface="Times New Roman"/>
              <a:ea typeface="ＭＳ Ｐゴシック" charset="0"/>
              <a:cs typeface="Times New Roman"/>
            </a:endParaRPr>
          </a:p>
          <a:p>
            <a:pPr marL="395923" marR="359757" lvl="0" indent="0" algn="l" defTabSz="457200" rtl="0" eaLnBrk="1" fontAlgn="base" latinLnBrk="0" hangingPunct="1">
              <a:lnSpc>
                <a:spcPct val="100000"/>
              </a:lnSpc>
              <a:spcBef>
                <a:spcPts val="0"/>
              </a:spcBef>
              <a:spcAft>
                <a:spcPts val="0"/>
              </a:spcAft>
              <a:buClrTx/>
              <a:buSzTx/>
              <a:buFontTx/>
              <a:buNone/>
              <a:tabLst>
                <a:tab pos="680810" algn="l"/>
                <a:tab pos="681444" algn="l"/>
              </a:tabLst>
              <a:defRPr/>
            </a:pPr>
            <a:endParaRPr kumimoji="0" lang="en-US" sz="1600" b="0" i="0" u="none" strike="noStrike" kern="1200" cap="none" spc="-15" normalizeH="0" baseline="0" noProof="0" dirty="0">
              <a:ln>
                <a:noFill/>
              </a:ln>
              <a:solidFill>
                <a:schemeClr val="accent2"/>
              </a:solidFill>
              <a:effectLst/>
              <a:uLnTx/>
              <a:uFillTx/>
              <a:latin typeface="Times New Roman"/>
              <a:ea typeface="ＭＳ Ｐゴシック" charset="0"/>
              <a:cs typeface="Times New Roman"/>
            </a:endParaRPr>
          </a:p>
          <a:p>
            <a:pPr marL="853123" marR="359757" lvl="1" indent="0" algn="l" defTabSz="457200" rtl="0" eaLnBrk="1" fontAlgn="base" latinLnBrk="0" hangingPunct="1">
              <a:lnSpc>
                <a:spcPct val="100000"/>
              </a:lnSpc>
              <a:spcBef>
                <a:spcPts val="0"/>
              </a:spcBef>
              <a:spcAft>
                <a:spcPts val="0"/>
              </a:spcAft>
              <a:buClrTx/>
              <a:buSzTx/>
              <a:buFontTx/>
              <a:buNone/>
              <a:tabLst>
                <a:tab pos="680810" algn="l"/>
                <a:tab pos="681444" algn="l"/>
              </a:tabLst>
              <a:defRPr/>
            </a:pPr>
            <a:r>
              <a:rPr kumimoji="0" lang="en-US" sz="1600" b="0" i="0" u="none" strike="noStrike" kern="1200" cap="none" spc="-15" normalizeH="0" baseline="0" noProof="0" dirty="0">
                <a:ln>
                  <a:noFill/>
                </a:ln>
                <a:solidFill>
                  <a:schemeClr val="accent2"/>
                </a:solidFill>
                <a:effectLst/>
                <a:uLnTx/>
                <a:uFillTx/>
                <a:latin typeface="Times New Roman"/>
                <a:ea typeface="ＭＳ Ｐゴシック" charset="0"/>
                <a:cs typeface="Times New Roman"/>
              </a:rPr>
              <a:t>Mobility as an alternate and strategic asset class</a:t>
            </a:r>
          </a:p>
          <a:p>
            <a:pPr marL="680810" marR="359757" lvl="0" indent="-284887" algn="l" defTabSz="457200" rtl="0" eaLnBrk="1" fontAlgn="base" latinLnBrk="0" hangingPunct="1">
              <a:lnSpc>
                <a:spcPct val="100000"/>
              </a:lnSpc>
              <a:spcBef>
                <a:spcPts val="0"/>
              </a:spcBef>
              <a:spcAft>
                <a:spcPts val="0"/>
              </a:spcAft>
              <a:buClrTx/>
              <a:buSzTx/>
              <a:buFont typeface="Arial"/>
              <a:buChar char="•"/>
              <a:tabLst>
                <a:tab pos="680810" algn="l"/>
                <a:tab pos="681444" algn="l"/>
              </a:tabLst>
              <a:defRPr/>
            </a:pPr>
            <a:endParaRPr kumimoji="0" lang="en-US" sz="1600" b="0" i="0" u="none" strike="noStrike" kern="1200" cap="none" spc="-15" normalizeH="0" baseline="0" noProof="0" dirty="0">
              <a:ln>
                <a:noFill/>
              </a:ln>
              <a:solidFill>
                <a:schemeClr val="accent2"/>
              </a:solidFill>
              <a:effectLst/>
              <a:uLnTx/>
              <a:uFillTx/>
              <a:latin typeface="Times New Roman"/>
              <a:ea typeface="ＭＳ Ｐゴシック" charset="0"/>
              <a:cs typeface="Times New Roman"/>
            </a:endParaRPr>
          </a:p>
          <a:p>
            <a:pPr marL="680810" marR="359757" lvl="0" indent="-284887" algn="l" defTabSz="457200" rtl="0" eaLnBrk="1" fontAlgn="base" latinLnBrk="0" hangingPunct="1">
              <a:lnSpc>
                <a:spcPct val="100000"/>
              </a:lnSpc>
              <a:spcBef>
                <a:spcPts val="0"/>
              </a:spcBef>
              <a:spcAft>
                <a:spcPts val="0"/>
              </a:spcAft>
              <a:buClrTx/>
              <a:buSzTx/>
              <a:buFont typeface="Arial"/>
              <a:buChar char="•"/>
              <a:tabLst>
                <a:tab pos="680810" algn="l"/>
                <a:tab pos="681444" algn="l"/>
              </a:tabLst>
              <a:defRPr/>
            </a:pPr>
            <a:endParaRPr kumimoji="0" lang="en-US" sz="1600" b="0" i="0" u="none" strike="noStrike" kern="1200" cap="none" spc="-15" normalizeH="0" baseline="0" noProof="0" dirty="0">
              <a:ln>
                <a:noFill/>
              </a:ln>
              <a:solidFill>
                <a:schemeClr val="accent2"/>
              </a:solidFill>
              <a:effectLst/>
              <a:uLnTx/>
              <a:uFillTx/>
              <a:latin typeface="Times New Roman"/>
              <a:ea typeface="ＭＳ Ｐゴシック" charset="0"/>
              <a:cs typeface="Times New Roman"/>
            </a:endParaRPr>
          </a:p>
          <a:p>
            <a:pPr marL="853123" marR="359757" lvl="1" indent="0" algn="l" defTabSz="457200" rtl="0" eaLnBrk="1" fontAlgn="base" latinLnBrk="0" hangingPunct="1">
              <a:lnSpc>
                <a:spcPct val="100000"/>
              </a:lnSpc>
              <a:spcBef>
                <a:spcPts val="0"/>
              </a:spcBef>
              <a:spcAft>
                <a:spcPts val="0"/>
              </a:spcAft>
              <a:buClrTx/>
              <a:buSzTx/>
              <a:buFontTx/>
              <a:buNone/>
              <a:tabLst>
                <a:tab pos="680810" algn="l"/>
                <a:tab pos="681444" algn="l"/>
              </a:tabLst>
              <a:defRPr/>
            </a:pPr>
            <a:r>
              <a:rPr kumimoji="0" lang="en-US" sz="1600" b="0" i="0" u="none" strike="noStrike" kern="1200" cap="none" spc="-15" normalizeH="0" baseline="0" noProof="0" dirty="0">
                <a:ln>
                  <a:noFill/>
                </a:ln>
                <a:solidFill>
                  <a:schemeClr val="accent2"/>
                </a:solidFill>
                <a:effectLst/>
                <a:uLnTx/>
                <a:uFillTx/>
                <a:latin typeface="Times New Roman"/>
                <a:ea typeface="ＭＳ Ｐゴシック" charset="0"/>
                <a:cs typeface="Times New Roman"/>
              </a:rPr>
              <a:t>Building entrepreneurial resilience for your business</a:t>
            </a:r>
          </a:p>
          <a:p>
            <a:pPr marL="395923" marR="359757" lvl="0" indent="0" algn="l" defTabSz="457200" rtl="0" eaLnBrk="1" fontAlgn="base" latinLnBrk="0" hangingPunct="1">
              <a:lnSpc>
                <a:spcPct val="100000"/>
              </a:lnSpc>
              <a:spcBef>
                <a:spcPts val="0"/>
              </a:spcBef>
              <a:spcAft>
                <a:spcPts val="0"/>
              </a:spcAft>
              <a:buClrTx/>
              <a:buSzTx/>
              <a:buFontTx/>
              <a:buNone/>
              <a:tabLst>
                <a:tab pos="680810" algn="l"/>
                <a:tab pos="681444" algn="l"/>
              </a:tabLst>
              <a:defRPr/>
            </a:pPr>
            <a:endParaRPr kumimoji="0" lang="en-US" sz="1600" b="0" i="0" u="none" strike="noStrike" kern="1200" cap="none" spc="-15" normalizeH="0" baseline="0" noProof="0" dirty="0">
              <a:ln>
                <a:noFill/>
              </a:ln>
              <a:solidFill>
                <a:schemeClr val="accent2"/>
              </a:solidFill>
              <a:effectLst/>
              <a:uLnTx/>
              <a:uFillTx/>
              <a:latin typeface="Times New Roman"/>
              <a:ea typeface="ＭＳ Ｐゴシック" charset="0"/>
              <a:cs typeface="Times New Roman"/>
            </a:endParaRPr>
          </a:p>
          <a:p>
            <a:pPr marL="395923" marR="359757" lvl="0" indent="0" algn="l" defTabSz="457200" rtl="0" eaLnBrk="1" fontAlgn="base" latinLnBrk="0" hangingPunct="1">
              <a:lnSpc>
                <a:spcPct val="100000"/>
              </a:lnSpc>
              <a:spcBef>
                <a:spcPts val="0"/>
              </a:spcBef>
              <a:spcAft>
                <a:spcPts val="0"/>
              </a:spcAft>
              <a:buClrTx/>
              <a:buSzTx/>
              <a:buFontTx/>
              <a:buNone/>
              <a:tabLst>
                <a:tab pos="680810" algn="l"/>
                <a:tab pos="681444" algn="l"/>
              </a:tabLst>
              <a:defRPr/>
            </a:pPr>
            <a:endParaRPr kumimoji="0" lang="en-US" sz="1600" b="0" i="0" u="none" strike="noStrike" kern="1200" cap="none" spc="-15" normalizeH="0" baseline="0" noProof="0" dirty="0">
              <a:ln>
                <a:noFill/>
              </a:ln>
              <a:solidFill>
                <a:schemeClr val="accent2"/>
              </a:solidFill>
              <a:effectLst/>
              <a:uLnTx/>
              <a:uFillTx/>
              <a:latin typeface="Times New Roman"/>
              <a:ea typeface="ＭＳ Ｐゴシック" charset="0"/>
              <a:cs typeface="Times New Roman"/>
            </a:endParaRPr>
          </a:p>
          <a:p>
            <a:pPr marL="853123" marR="359757" lvl="1" indent="0" algn="l" defTabSz="457200" rtl="0" eaLnBrk="1" fontAlgn="base" latinLnBrk="0" hangingPunct="1">
              <a:lnSpc>
                <a:spcPct val="100000"/>
              </a:lnSpc>
              <a:spcBef>
                <a:spcPts val="0"/>
              </a:spcBef>
              <a:spcAft>
                <a:spcPts val="0"/>
              </a:spcAft>
              <a:buClrTx/>
              <a:buSzTx/>
              <a:buFontTx/>
              <a:buNone/>
              <a:tabLst>
                <a:tab pos="680810" algn="l"/>
                <a:tab pos="681444" algn="l"/>
              </a:tabLst>
              <a:defRPr/>
            </a:pPr>
            <a:r>
              <a:rPr kumimoji="0" lang="en-US" sz="1600" b="0" i="0" u="none" strike="noStrike" kern="1200" cap="none" spc="-15" normalizeH="0" baseline="0" noProof="0" dirty="0">
                <a:ln>
                  <a:noFill/>
                </a:ln>
                <a:solidFill>
                  <a:schemeClr val="accent2"/>
                </a:solidFill>
                <a:effectLst/>
                <a:uLnTx/>
                <a:uFillTx/>
                <a:latin typeface="Times New Roman"/>
                <a:ea typeface="ＭＳ Ｐゴシック" charset="0"/>
                <a:cs typeface="Times New Roman"/>
              </a:rPr>
              <a:t>Improving the resilience of portfolios and ensure physical and financial longevity</a:t>
            </a:r>
          </a:p>
          <a:p>
            <a:pPr marL="680810" marR="359757" lvl="0" indent="-284887" algn="l" defTabSz="457200" rtl="0" eaLnBrk="1" fontAlgn="base" latinLnBrk="0" hangingPunct="1">
              <a:lnSpc>
                <a:spcPct val="100000"/>
              </a:lnSpc>
              <a:spcBef>
                <a:spcPts val="0"/>
              </a:spcBef>
              <a:spcAft>
                <a:spcPts val="0"/>
              </a:spcAft>
              <a:buClrTx/>
              <a:buSzTx/>
              <a:buFont typeface="Arial"/>
              <a:buChar char="•"/>
              <a:tabLst>
                <a:tab pos="680810" algn="l"/>
                <a:tab pos="681444" algn="l"/>
              </a:tabLst>
              <a:defRPr/>
            </a:pPr>
            <a:endParaRPr kumimoji="0" lang="en-US" sz="1600" b="0" i="0" u="none" strike="noStrike" kern="1200" cap="none" spc="-15" normalizeH="0" baseline="0" noProof="0" dirty="0">
              <a:ln>
                <a:noFill/>
              </a:ln>
              <a:solidFill>
                <a:schemeClr val="accent2"/>
              </a:solidFill>
              <a:effectLst/>
              <a:uLnTx/>
              <a:uFillTx/>
              <a:latin typeface="Times New Roman"/>
              <a:ea typeface="ＭＳ Ｐゴシック" charset="0"/>
              <a:cs typeface="Times New Roman"/>
            </a:endParaRPr>
          </a:p>
          <a:p>
            <a:pPr marL="680810" marR="359757" lvl="0" indent="-284887" algn="l" defTabSz="457200" rtl="0" eaLnBrk="1" fontAlgn="base" latinLnBrk="0" hangingPunct="1">
              <a:lnSpc>
                <a:spcPct val="100000"/>
              </a:lnSpc>
              <a:spcBef>
                <a:spcPts val="0"/>
              </a:spcBef>
              <a:spcAft>
                <a:spcPts val="0"/>
              </a:spcAft>
              <a:buClrTx/>
              <a:buSzTx/>
              <a:buFont typeface="Arial"/>
              <a:buChar char="•"/>
              <a:tabLst>
                <a:tab pos="680810" algn="l"/>
                <a:tab pos="681444" algn="l"/>
              </a:tabLst>
              <a:defRPr/>
            </a:pPr>
            <a:endParaRPr kumimoji="0" lang="en-US" sz="1600" b="0" i="0" u="none" strike="noStrike" kern="1200" cap="none" spc="-15" normalizeH="0" baseline="0" noProof="0" dirty="0">
              <a:ln>
                <a:noFill/>
              </a:ln>
              <a:solidFill>
                <a:schemeClr val="accent2"/>
              </a:solidFill>
              <a:effectLst/>
              <a:uLnTx/>
              <a:uFillTx/>
              <a:latin typeface="Times New Roman"/>
              <a:ea typeface="ＭＳ Ｐゴシック" charset="0"/>
              <a:cs typeface="Times New Roman"/>
            </a:endParaRPr>
          </a:p>
          <a:p>
            <a:pPr marL="853123" marR="359757" lvl="1" indent="0" algn="l" defTabSz="457200" rtl="0" eaLnBrk="1" fontAlgn="base" latinLnBrk="0" hangingPunct="1">
              <a:lnSpc>
                <a:spcPct val="100000"/>
              </a:lnSpc>
              <a:spcBef>
                <a:spcPts val="0"/>
              </a:spcBef>
              <a:spcAft>
                <a:spcPts val="0"/>
              </a:spcAft>
              <a:buClrTx/>
              <a:buSzTx/>
              <a:buFontTx/>
              <a:buNone/>
              <a:tabLst>
                <a:tab pos="680810" algn="l"/>
                <a:tab pos="681444" algn="l"/>
              </a:tabLst>
              <a:defRPr/>
            </a:pPr>
            <a:r>
              <a:rPr kumimoji="0" lang="en-US" sz="1600" b="0" i="0" u="none" strike="noStrike" kern="1200" cap="none" spc="-15" normalizeH="0" baseline="0" noProof="0" dirty="0">
                <a:ln>
                  <a:noFill/>
                </a:ln>
                <a:solidFill>
                  <a:schemeClr val="accent2"/>
                </a:solidFill>
                <a:effectLst/>
                <a:uLnTx/>
                <a:uFillTx/>
                <a:latin typeface="Times New Roman"/>
                <a:ea typeface="ＭＳ Ｐゴシック" charset="0"/>
                <a:cs typeface="Times New Roman"/>
              </a:rPr>
              <a:t>Accessing alternative business, career, educational, healthcare, and lifestyle opportunities</a:t>
            </a:r>
          </a:p>
          <a:p>
            <a:pPr marL="395923" marR="359757" lvl="0" indent="0" algn="l" defTabSz="457200" rtl="0" eaLnBrk="1" fontAlgn="base" latinLnBrk="0" hangingPunct="1">
              <a:lnSpc>
                <a:spcPct val="100000"/>
              </a:lnSpc>
              <a:spcBef>
                <a:spcPts val="0"/>
              </a:spcBef>
              <a:spcAft>
                <a:spcPts val="0"/>
              </a:spcAft>
              <a:buClrTx/>
              <a:buSzTx/>
              <a:buFontTx/>
              <a:buNone/>
              <a:tabLst>
                <a:tab pos="680810" algn="l"/>
                <a:tab pos="681444" algn="l"/>
              </a:tabLst>
              <a:defRPr/>
            </a:pPr>
            <a:endParaRPr kumimoji="0" lang="en-US" sz="1600" b="0" i="0" u="none" strike="noStrike" kern="1200" cap="none" spc="-15" normalizeH="0" baseline="0" noProof="0" dirty="0">
              <a:ln>
                <a:noFill/>
              </a:ln>
              <a:solidFill>
                <a:schemeClr val="accent2"/>
              </a:solidFill>
              <a:effectLst/>
              <a:uLnTx/>
              <a:uFillTx/>
              <a:latin typeface="Times New Roman"/>
              <a:ea typeface="ＭＳ Ｐゴシック" charset="0"/>
              <a:cs typeface="Times New Roman"/>
            </a:endParaRPr>
          </a:p>
          <a:p>
            <a:pPr marL="395923" marR="359757" lvl="0" indent="0" algn="l" defTabSz="457200" rtl="0" eaLnBrk="1" fontAlgn="base" latinLnBrk="0" hangingPunct="1">
              <a:lnSpc>
                <a:spcPct val="100000"/>
              </a:lnSpc>
              <a:spcBef>
                <a:spcPts val="0"/>
              </a:spcBef>
              <a:spcAft>
                <a:spcPts val="0"/>
              </a:spcAft>
              <a:buClrTx/>
              <a:buSzTx/>
              <a:buFontTx/>
              <a:buNone/>
              <a:tabLst>
                <a:tab pos="680810" algn="l"/>
                <a:tab pos="681444" algn="l"/>
              </a:tabLst>
              <a:defRPr/>
            </a:pPr>
            <a:endParaRPr kumimoji="0" lang="en-US" sz="1600" b="0" i="0" u="none" strike="noStrike" kern="1200" cap="none" spc="-15" normalizeH="0" baseline="0" noProof="0" dirty="0">
              <a:ln>
                <a:noFill/>
              </a:ln>
              <a:solidFill>
                <a:schemeClr val="accent2"/>
              </a:solidFill>
              <a:effectLst/>
              <a:uLnTx/>
              <a:uFillTx/>
              <a:latin typeface="Times New Roman"/>
              <a:ea typeface="ＭＳ Ｐゴシック" charset="0"/>
              <a:cs typeface="Times New Roman"/>
            </a:endParaRPr>
          </a:p>
          <a:p>
            <a:pPr marL="853123" marR="359757" lvl="1" indent="0" algn="l" defTabSz="457200" rtl="0" eaLnBrk="1" fontAlgn="base" latinLnBrk="0" hangingPunct="1">
              <a:lnSpc>
                <a:spcPct val="100000"/>
              </a:lnSpc>
              <a:spcBef>
                <a:spcPts val="0"/>
              </a:spcBef>
              <a:spcAft>
                <a:spcPts val="0"/>
              </a:spcAft>
              <a:buClrTx/>
              <a:buSzTx/>
              <a:buFontTx/>
              <a:buNone/>
              <a:tabLst>
                <a:tab pos="680810" algn="l"/>
                <a:tab pos="681444" algn="l"/>
              </a:tabLst>
              <a:defRPr/>
            </a:pPr>
            <a:r>
              <a:rPr kumimoji="0" lang="en-US" sz="1600" b="0" i="0" u="none" strike="noStrike" kern="1200" cap="none" spc="-15" normalizeH="0" baseline="0" noProof="0" dirty="0">
                <a:ln>
                  <a:noFill/>
                </a:ln>
                <a:solidFill>
                  <a:schemeClr val="accent2"/>
                </a:solidFill>
                <a:effectLst/>
                <a:uLnTx/>
                <a:uFillTx/>
                <a:latin typeface="Times New Roman"/>
                <a:ea typeface="ＭＳ Ｐゴシック" charset="0"/>
                <a:cs typeface="Times New Roman"/>
              </a:rPr>
              <a:t>Futureproofing your family by providing them with access to multiple jurisdictions across the globe</a:t>
            </a:r>
          </a:p>
        </p:txBody>
      </p:sp>
      <p:pic>
        <p:nvPicPr>
          <p:cNvPr id="7" name="Picture 6">
            <a:extLst>
              <a:ext uri="{FF2B5EF4-FFF2-40B4-BE49-F238E27FC236}">
                <a16:creationId xmlns:a16="http://schemas.microsoft.com/office/drawing/2014/main" id="{12D92EA9-96DB-4D0E-9AB6-608458912F88}"/>
              </a:ext>
            </a:extLst>
          </p:cNvPr>
          <p:cNvPicPr>
            <a:picLocks noChangeAspect="1"/>
          </p:cNvPicPr>
          <p:nvPr/>
        </p:nvPicPr>
        <p:blipFill>
          <a:blip r:embed="rId3"/>
          <a:stretch>
            <a:fillRect/>
          </a:stretch>
        </p:blipFill>
        <p:spPr>
          <a:xfrm>
            <a:off x="942136" y="2176203"/>
            <a:ext cx="773586" cy="643446"/>
          </a:xfrm>
          <a:prstGeom prst="rect">
            <a:avLst/>
          </a:prstGeom>
        </p:spPr>
      </p:pic>
      <p:pic>
        <p:nvPicPr>
          <p:cNvPr id="8" name="Picture 7">
            <a:extLst>
              <a:ext uri="{FF2B5EF4-FFF2-40B4-BE49-F238E27FC236}">
                <a16:creationId xmlns:a16="http://schemas.microsoft.com/office/drawing/2014/main" id="{05B3AF77-AF88-4049-B3D4-B6BFDA1498F7}"/>
              </a:ext>
            </a:extLst>
          </p:cNvPr>
          <p:cNvPicPr>
            <a:picLocks noChangeAspect="1"/>
          </p:cNvPicPr>
          <p:nvPr/>
        </p:nvPicPr>
        <p:blipFill>
          <a:blip r:embed="rId4"/>
          <a:stretch>
            <a:fillRect/>
          </a:stretch>
        </p:blipFill>
        <p:spPr>
          <a:xfrm>
            <a:off x="1081835" y="3020236"/>
            <a:ext cx="494188" cy="494188"/>
          </a:xfrm>
          <a:prstGeom prst="rect">
            <a:avLst/>
          </a:prstGeom>
        </p:spPr>
      </p:pic>
      <p:pic>
        <p:nvPicPr>
          <p:cNvPr id="2050" name="Picture 2" descr="Online Business - Free business icons">
            <a:extLst>
              <a:ext uri="{FF2B5EF4-FFF2-40B4-BE49-F238E27FC236}">
                <a16:creationId xmlns:a16="http://schemas.microsoft.com/office/drawing/2014/main" id="{1CCBF533-4D90-4CDC-B203-0B6D485DEC8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81836" y="3759929"/>
            <a:ext cx="494187" cy="494187"/>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a:extLst>
              <a:ext uri="{FF2B5EF4-FFF2-40B4-BE49-F238E27FC236}">
                <a16:creationId xmlns:a16="http://schemas.microsoft.com/office/drawing/2014/main" id="{C8C9243C-4CA8-44CD-8FFA-4C5A5E618C80}"/>
              </a:ext>
            </a:extLst>
          </p:cNvPr>
          <p:cNvPicPr>
            <a:picLocks noChangeAspect="1"/>
          </p:cNvPicPr>
          <p:nvPr/>
        </p:nvPicPr>
        <p:blipFill>
          <a:blip r:embed="rId6"/>
          <a:stretch>
            <a:fillRect/>
          </a:stretch>
        </p:blipFill>
        <p:spPr>
          <a:xfrm>
            <a:off x="942136" y="4340466"/>
            <a:ext cx="773587" cy="773587"/>
          </a:xfrm>
          <a:prstGeom prst="rect">
            <a:avLst/>
          </a:prstGeom>
        </p:spPr>
      </p:pic>
      <p:pic>
        <p:nvPicPr>
          <p:cNvPr id="13" name="Picture 12">
            <a:extLst>
              <a:ext uri="{FF2B5EF4-FFF2-40B4-BE49-F238E27FC236}">
                <a16:creationId xmlns:a16="http://schemas.microsoft.com/office/drawing/2014/main" id="{B709D979-56F9-4DC8-B7A6-688D371720ED}"/>
              </a:ext>
            </a:extLst>
          </p:cNvPr>
          <p:cNvPicPr>
            <a:picLocks noChangeAspect="1"/>
          </p:cNvPicPr>
          <p:nvPr/>
        </p:nvPicPr>
        <p:blipFill rotWithShape="1">
          <a:blip r:embed="rId7"/>
          <a:srcRect t="10000" b="12857"/>
          <a:stretch/>
        </p:blipFill>
        <p:spPr>
          <a:xfrm>
            <a:off x="936106" y="5151738"/>
            <a:ext cx="785647" cy="652691"/>
          </a:xfrm>
          <a:prstGeom prst="rect">
            <a:avLst/>
          </a:prstGeom>
        </p:spPr>
      </p:pic>
      <p:pic>
        <p:nvPicPr>
          <p:cNvPr id="16" name="Picture 15">
            <a:extLst>
              <a:ext uri="{FF2B5EF4-FFF2-40B4-BE49-F238E27FC236}">
                <a16:creationId xmlns:a16="http://schemas.microsoft.com/office/drawing/2014/main" id="{C99DA01C-D986-47D7-8D25-080762AE50CE}"/>
              </a:ext>
            </a:extLst>
          </p:cNvPr>
          <p:cNvPicPr>
            <a:picLocks noChangeAspect="1"/>
          </p:cNvPicPr>
          <p:nvPr/>
        </p:nvPicPr>
        <p:blipFill>
          <a:blip r:embed="rId8"/>
          <a:stretch>
            <a:fillRect/>
          </a:stretch>
        </p:blipFill>
        <p:spPr>
          <a:xfrm>
            <a:off x="931159" y="5910483"/>
            <a:ext cx="795540" cy="795540"/>
          </a:xfrm>
          <a:prstGeom prst="rect">
            <a:avLst/>
          </a:prstGeom>
        </p:spPr>
      </p:pic>
      <p:sp>
        <p:nvSpPr>
          <p:cNvPr id="18" name="Title 17">
            <a:extLst>
              <a:ext uri="{FF2B5EF4-FFF2-40B4-BE49-F238E27FC236}">
                <a16:creationId xmlns:a16="http://schemas.microsoft.com/office/drawing/2014/main" id="{8CA7A285-70E3-9579-2B57-A57CBAF754B2}"/>
              </a:ext>
            </a:extLst>
          </p:cNvPr>
          <p:cNvSpPr>
            <a:spLocks noGrp="1"/>
          </p:cNvSpPr>
          <p:nvPr>
            <p:ph type="title"/>
          </p:nvPr>
        </p:nvSpPr>
        <p:spPr>
          <a:xfrm>
            <a:off x="734400" y="423515"/>
            <a:ext cx="9223375" cy="812407"/>
          </a:xfrm>
        </p:spPr>
        <p:txBody>
          <a:bodyPr/>
          <a:lstStyle/>
          <a:p>
            <a:pPr lvl="0" algn="ctr"/>
            <a:r>
              <a:rPr lang="en-SG" i="0" dirty="0">
                <a:latin typeface="+mj-lt"/>
              </a:rPr>
              <a:t>Building Resilient Wealth Across Generations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BC3E3539-A4FA-DE91-64F1-DB74368D109F}"/>
              </a:ext>
            </a:extLst>
          </p:cNvPr>
          <p:cNvSpPr>
            <a:spLocks noGrp="1"/>
          </p:cNvSpPr>
          <p:nvPr>
            <p:ph type="subTitle" idx="4"/>
          </p:nvPr>
        </p:nvSpPr>
        <p:spPr>
          <a:xfrm>
            <a:off x="985893" y="2810071"/>
            <a:ext cx="8219786" cy="900453"/>
          </a:xfrm>
        </p:spPr>
        <p:txBody>
          <a:bodyPr/>
          <a:lstStyle/>
          <a:p>
            <a:r>
              <a:rPr lang="en-US" sz="3200" dirty="0"/>
              <a:t>About </a:t>
            </a:r>
            <a:r>
              <a:rPr lang="en-US" sz="3200" i="1" dirty="0"/>
              <a:t>Henley &amp; Partners</a:t>
            </a:r>
          </a:p>
        </p:txBody>
      </p:sp>
    </p:spTree>
    <p:extLst>
      <p:ext uri="{BB962C8B-B14F-4D97-AF65-F5344CB8AC3E}">
        <p14:creationId xmlns:p14="http://schemas.microsoft.com/office/powerpoint/2010/main" val="5756433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8C2FD8B8-0098-FFD4-16B2-64C6FEEC8C27}"/>
              </a:ext>
            </a:extLst>
          </p:cNvPr>
          <p:cNvSpPr>
            <a:spLocks noGrp="1"/>
          </p:cNvSpPr>
          <p:nvPr>
            <p:ph type="subTitle" idx="4"/>
          </p:nvPr>
        </p:nvSpPr>
        <p:spPr/>
        <p:txBody>
          <a:bodyPr/>
          <a:lstStyle/>
          <a:p>
            <a:r>
              <a:rPr lang="en-ZW" sz="2600" dirty="0"/>
              <a:t>Leading Residence and Citizenship Programs</a:t>
            </a:r>
          </a:p>
        </p:txBody>
      </p:sp>
      <p:pic>
        <p:nvPicPr>
          <p:cNvPr id="4" name="Picture 3">
            <a:extLst>
              <a:ext uri="{FF2B5EF4-FFF2-40B4-BE49-F238E27FC236}">
                <a16:creationId xmlns:a16="http://schemas.microsoft.com/office/drawing/2014/main" id="{22E92D16-BA07-4C9B-4042-E03A2D7FA51F}"/>
              </a:ext>
            </a:extLst>
          </p:cNvPr>
          <p:cNvPicPr>
            <a:picLocks noChangeAspect="1"/>
          </p:cNvPicPr>
          <p:nvPr/>
        </p:nvPicPr>
        <p:blipFill>
          <a:blip r:embed="rId3"/>
          <a:srcRect/>
          <a:stretch/>
        </p:blipFill>
        <p:spPr>
          <a:xfrm>
            <a:off x="3" y="1187651"/>
            <a:ext cx="10680356" cy="6375194"/>
          </a:xfrm>
          <a:prstGeom prst="rect">
            <a:avLst/>
          </a:prstGeom>
        </p:spPr>
      </p:pic>
    </p:spTree>
    <p:extLst>
      <p:ext uri="{BB962C8B-B14F-4D97-AF65-F5344CB8AC3E}">
        <p14:creationId xmlns:p14="http://schemas.microsoft.com/office/powerpoint/2010/main" val="25673398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9633564" y="508365"/>
            <a:ext cx="113892" cy="234709"/>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9125891" y="525969"/>
            <a:ext cx="176025" cy="193634"/>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8621567" y="543572"/>
            <a:ext cx="207089" cy="164296"/>
          </a:xfrm>
          <a:prstGeom prst="rect">
            <a:avLst/>
          </a:prstGeom>
          <a:blipFill>
            <a:blip r:embed="rId4" cstate="print"/>
            <a:stretch>
              <a:fillRect/>
            </a:stretch>
          </a:blipFill>
        </p:spPr>
        <p:txBody>
          <a:bodyPr wrap="square" lIns="0" tIns="0" rIns="0" bIns="0" rtlCol="0"/>
          <a:lstStyle/>
          <a:p>
            <a:endParaRPr/>
          </a:p>
        </p:txBody>
      </p:sp>
      <p:sp>
        <p:nvSpPr>
          <p:cNvPr id="5" name="object 5"/>
          <p:cNvSpPr/>
          <p:nvPr/>
        </p:nvSpPr>
        <p:spPr>
          <a:xfrm>
            <a:off x="10124497" y="514679"/>
            <a:ext cx="204408" cy="200260"/>
          </a:xfrm>
          <a:prstGeom prst="rect">
            <a:avLst/>
          </a:prstGeom>
          <a:blipFill>
            <a:blip r:embed="rId5" cstate="print"/>
            <a:stretch>
              <a:fillRect/>
            </a:stretch>
          </a:blipFill>
        </p:spPr>
        <p:txBody>
          <a:bodyPr wrap="square" lIns="0" tIns="0" rIns="0" bIns="0" rtlCol="0"/>
          <a:lstStyle/>
          <a:p>
            <a:endParaRPr/>
          </a:p>
        </p:txBody>
      </p:sp>
      <p:sp>
        <p:nvSpPr>
          <p:cNvPr id="6" name="object 6"/>
          <p:cNvSpPr/>
          <p:nvPr/>
        </p:nvSpPr>
        <p:spPr>
          <a:xfrm>
            <a:off x="217679" y="6658861"/>
            <a:ext cx="9145451" cy="689792"/>
          </a:xfrm>
          <a:prstGeom prst="rect">
            <a:avLst/>
          </a:prstGeom>
          <a:blipFill>
            <a:blip r:embed="rId6" cstate="print"/>
            <a:stretch>
              <a:fillRect/>
            </a:stretch>
          </a:blipFill>
        </p:spPr>
        <p:txBody>
          <a:bodyPr wrap="square" lIns="0" tIns="0" rIns="0" bIns="0" rtlCol="0"/>
          <a:lstStyle/>
          <a:p>
            <a:endParaRPr/>
          </a:p>
        </p:txBody>
      </p:sp>
      <p:sp>
        <p:nvSpPr>
          <p:cNvPr id="7" name="object 7"/>
          <p:cNvSpPr/>
          <p:nvPr/>
        </p:nvSpPr>
        <p:spPr>
          <a:xfrm>
            <a:off x="8088614" y="6658861"/>
            <a:ext cx="2387614" cy="689792"/>
          </a:xfrm>
          <a:prstGeom prst="rect">
            <a:avLst/>
          </a:prstGeom>
          <a:blipFill>
            <a:blip r:embed="rId7" cstate="print"/>
            <a:stretch>
              <a:fillRect/>
            </a:stretch>
          </a:blipFill>
        </p:spPr>
        <p:txBody>
          <a:bodyPr wrap="square" lIns="0" tIns="0" rIns="0" bIns="0" rtlCol="0"/>
          <a:lstStyle/>
          <a:p>
            <a:endParaRPr/>
          </a:p>
        </p:txBody>
      </p:sp>
      <p:sp>
        <p:nvSpPr>
          <p:cNvPr id="8" name="object 8"/>
          <p:cNvSpPr/>
          <p:nvPr/>
        </p:nvSpPr>
        <p:spPr>
          <a:xfrm>
            <a:off x="9035746" y="6710634"/>
            <a:ext cx="1076563" cy="615166"/>
          </a:xfrm>
          <a:prstGeom prst="rect">
            <a:avLst/>
          </a:prstGeom>
          <a:blipFill>
            <a:blip r:embed="rId8" cstate="print"/>
            <a:stretch>
              <a:fillRect/>
            </a:stretch>
          </a:blipFill>
        </p:spPr>
        <p:txBody>
          <a:bodyPr wrap="square" lIns="0" tIns="0" rIns="0" bIns="0" rtlCol="0"/>
          <a:lstStyle/>
          <a:p>
            <a:endParaRPr/>
          </a:p>
        </p:txBody>
      </p:sp>
      <p:sp>
        <p:nvSpPr>
          <p:cNvPr id="9" name="object 9"/>
          <p:cNvSpPr txBox="1"/>
          <p:nvPr/>
        </p:nvSpPr>
        <p:spPr>
          <a:xfrm>
            <a:off x="482044" y="2966210"/>
            <a:ext cx="3194543" cy="3063208"/>
          </a:xfrm>
          <a:prstGeom prst="rect">
            <a:avLst/>
          </a:prstGeom>
        </p:spPr>
        <p:txBody>
          <a:bodyPr vert="horz" wrap="square" lIns="0" tIns="57102" rIns="0" bIns="0" rtlCol="0">
            <a:spAutoFit/>
          </a:bodyPr>
          <a:lstStyle/>
          <a:p>
            <a:pPr marL="12690">
              <a:spcBef>
                <a:spcPts val="450"/>
              </a:spcBef>
            </a:pPr>
            <a:r>
              <a:rPr lang="en-US" spc="-5" dirty="0">
                <a:solidFill>
                  <a:srgbClr val="4A4A4D"/>
                </a:solidFill>
                <a:latin typeface="Times New Roman"/>
                <a:cs typeface="Times New Roman"/>
              </a:rPr>
              <a:t>Rory McDaid</a:t>
            </a:r>
            <a:endParaRPr sz="1799" dirty="0">
              <a:latin typeface="Times New Roman"/>
              <a:cs typeface="Times New Roman"/>
            </a:endParaRPr>
          </a:p>
          <a:p>
            <a:pPr marL="12690">
              <a:spcBef>
                <a:spcPts val="309"/>
              </a:spcBef>
            </a:pPr>
            <a:r>
              <a:rPr lang="en-US" sz="1599" spc="-5" dirty="0">
                <a:solidFill>
                  <a:srgbClr val="4A4A4D"/>
                </a:solidFill>
                <a:latin typeface="Times New Roman"/>
                <a:cs typeface="Times New Roman"/>
              </a:rPr>
              <a:t>Managing Director, Private Clients</a:t>
            </a:r>
            <a:endParaRPr sz="1599" dirty="0">
              <a:latin typeface="Times New Roman"/>
              <a:cs typeface="Times New Roman"/>
            </a:endParaRPr>
          </a:p>
          <a:p>
            <a:pPr>
              <a:spcBef>
                <a:spcPts val="20"/>
              </a:spcBef>
            </a:pPr>
            <a:endParaRPr sz="1649" dirty="0">
              <a:latin typeface="Times New Roman"/>
              <a:cs typeface="Times New Roman"/>
            </a:endParaRPr>
          </a:p>
          <a:p>
            <a:pPr marL="12690" marR="5076"/>
            <a:r>
              <a:rPr sz="1599" i="1" spc="-5" dirty="0">
                <a:solidFill>
                  <a:srgbClr val="4A4A4D"/>
                </a:solidFill>
                <a:latin typeface="Times New Roman"/>
                <a:cs typeface="Times New Roman"/>
              </a:rPr>
              <a:t>Henley &amp; Partners </a:t>
            </a:r>
            <a:r>
              <a:rPr sz="1599" spc="-5" dirty="0">
                <a:solidFill>
                  <a:srgbClr val="4A4A4D"/>
                </a:solidFill>
                <a:latin typeface="Times New Roman"/>
                <a:cs typeface="Times New Roman"/>
              </a:rPr>
              <a:t>Singapore </a:t>
            </a:r>
            <a:r>
              <a:rPr sz="1599" spc="-10" dirty="0">
                <a:solidFill>
                  <a:srgbClr val="4A4A4D"/>
                </a:solidFill>
                <a:latin typeface="Times New Roman"/>
                <a:cs typeface="Times New Roman"/>
              </a:rPr>
              <a:t>Pte. </a:t>
            </a:r>
            <a:r>
              <a:rPr sz="1599" spc="-5" dirty="0">
                <a:solidFill>
                  <a:srgbClr val="4A4A4D"/>
                </a:solidFill>
                <a:latin typeface="Times New Roman"/>
                <a:cs typeface="Times New Roman"/>
              </a:rPr>
              <a:t>Ltd.  </a:t>
            </a:r>
            <a:r>
              <a:rPr sz="1599" spc="-10" dirty="0">
                <a:solidFill>
                  <a:srgbClr val="4A4A4D"/>
                </a:solidFill>
                <a:latin typeface="Times New Roman"/>
                <a:cs typeface="Times New Roman"/>
              </a:rPr>
              <a:t>PLUS </a:t>
            </a:r>
            <a:r>
              <a:rPr sz="1599" dirty="0">
                <a:solidFill>
                  <a:srgbClr val="4A4A4D"/>
                </a:solidFill>
                <a:latin typeface="Times New Roman"/>
                <a:cs typeface="Times New Roman"/>
              </a:rPr>
              <a:t>Building</a:t>
            </a:r>
            <a:endParaRPr sz="1599" dirty="0">
              <a:latin typeface="Times New Roman"/>
              <a:cs typeface="Times New Roman"/>
            </a:endParaRPr>
          </a:p>
          <a:p>
            <a:pPr marL="12690" marR="1685845"/>
            <a:r>
              <a:rPr sz="1599" dirty="0">
                <a:solidFill>
                  <a:srgbClr val="4A4A4D"/>
                </a:solidFill>
                <a:latin typeface="Times New Roman"/>
                <a:cs typeface="Times New Roman"/>
              </a:rPr>
              <a:t>20 </a:t>
            </a:r>
            <a:r>
              <a:rPr sz="1599" spc="-5" dirty="0">
                <a:solidFill>
                  <a:srgbClr val="4A4A4D"/>
                </a:solidFill>
                <a:latin typeface="Times New Roman"/>
                <a:cs typeface="Times New Roman"/>
              </a:rPr>
              <a:t>Cecil Street  Level </a:t>
            </a:r>
            <a:r>
              <a:rPr sz="1599" dirty="0">
                <a:solidFill>
                  <a:srgbClr val="4A4A4D"/>
                </a:solidFill>
                <a:latin typeface="Times New Roman"/>
                <a:cs typeface="Times New Roman"/>
              </a:rPr>
              <a:t>03-03/04  </a:t>
            </a:r>
            <a:r>
              <a:rPr sz="1599" spc="-5" dirty="0">
                <a:solidFill>
                  <a:srgbClr val="4A4A4D"/>
                </a:solidFill>
                <a:latin typeface="Times New Roman"/>
                <a:cs typeface="Times New Roman"/>
              </a:rPr>
              <a:t>Singapore</a:t>
            </a:r>
            <a:r>
              <a:rPr sz="1599" spc="-35" dirty="0">
                <a:solidFill>
                  <a:srgbClr val="4A4A4D"/>
                </a:solidFill>
                <a:latin typeface="Times New Roman"/>
                <a:cs typeface="Times New Roman"/>
              </a:rPr>
              <a:t> </a:t>
            </a:r>
            <a:r>
              <a:rPr sz="1599" dirty="0">
                <a:solidFill>
                  <a:srgbClr val="4A4A4D"/>
                </a:solidFill>
                <a:latin typeface="Times New Roman"/>
                <a:cs typeface="Times New Roman"/>
              </a:rPr>
              <a:t>049707</a:t>
            </a:r>
            <a:endParaRPr sz="1599" dirty="0">
              <a:latin typeface="Times New Roman"/>
              <a:cs typeface="Times New Roman"/>
            </a:endParaRPr>
          </a:p>
          <a:p>
            <a:pPr marL="12690" marR="550739">
              <a:lnSpc>
                <a:spcPct val="200000"/>
              </a:lnSpc>
            </a:pPr>
            <a:r>
              <a:rPr sz="1599" spc="-5" dirty="0">
                <a:solidFill>
                  <a:srgbClr val="4A4A4D"/>
                </a:solidFill>
                <a:latin typeface="Times New Roman"/>
                <a:cs typeface="Times New Roman"/>
              </a:rPr>
              <a:t>Telephone +65 </a:t>
            </a:r>
            <a:r>
              <a:rPr lang="en-SG" sz="1599" spc="-5" dirty="0">
                <a:solidFill>
                  <a:srgbClr val="4A4A4D"/>
                </a:solidFill>
                <a:latin typeface="Times New Roman"/>
                <a:cs typeface="Times New Roman"/>
              </a:rPr>
              <a:t>9271 2771</a:t>
            </a:r>
            <a:r>
              <a:rPr lang="en-SG" sz="1599" dirty="0">
                <a:solidFill>
                  <a:srgbClr val="4A4A4D"/>
                </a:solidFill>
                <a:latin typeface="Times New Roman"/>
                <a:cs typeface="Times New Roman"/>
              </a:rPr>
              <a:t> </a:t>
            </a:r>
            <a:r>
              <a:rPr lang="en-US" sz="1599" spc="-5" dirty="0">
                <a:solidFill>
                  <a:srgbClr val="4A4A4D"/>
                </a:solidFill>
                <a:latin typeface="Times New Roman"/>
                <a:cs typeface="Times New Roman"/>
              </a:rPr>
              <a:t>rory.mcdaid</a:t>
            </a:r>
            <a:r>
              <a:rPr sz="1599" spc="-5" dirty="0">
                <a:solidFill>
                  <a:srgbClr val="4A4A4D"/>
                </a:solidFill>
                <a:latin typeface="Times New Roman"/>
                <a:cs typeface="Times New Roman"/>
              </a:rPr>
              <a:t>@henleyglobal.com</a:t>
            </a:r>
            <a:endParaRPr sz="1599" dirty="0">
              <a:latin typeface="Times New Roman"/>
              <a:cs typeface="Times New Roman"/>
            </a:endParaRPr>
          </a:p>
        </p:txBody>
      </p:sp>
      <p:sp>
        <p:nvSpPr>
          <p:cNvPr id="10" name="object 10"/>
          <p:cNvSpPr txBox="1">
            <a:spLocks noGrp="1"/>
          </p:cNvSpPr>
          <p:nvPr>
            <p:ph type="title"/>
          </p:nvPr>
        </p:nvSpPr>
        <p:spPr>
          <a:xfrm>
            <a:off x="477164" y="388714"/>
            <a:ext cx="2075977" cy="412922"/>
          </a:xfrm>
          <a:prstGeom prst="rect">
            <a:avLst/>
          </a:prstGeom>
        </p:spPr>
        <p:txBody>
          <a:bodyPr vert="horz" wrap="square" lIns="0" tIns="12689" rIns="0" bIns="0" rtlCol="0" anchor="ctr">
            <a:spAutoFit/>
          </a:bodyPr>
          <a:lstStyle/>
          <a:p>
            <a:pPr marL="12690">
              <a:lnSpc>
                <a:spcPct val="100000"/>
              </a:lnSpc>
              <a:spcBef>
                <a:spcPts val="100"/>
              </a:spcBef>
            </a:pPr>
            <a:r>
              <a:rPr sz="2600" i="0" spc="40" dirty="0"/>
              <a:t>Contact</a:t>
            </a:r>
            <a:r>
              <a:rPr sz="2600" i="0" spc="20" dirty="0"/>
              <a:t> </a:t>
            </a:r>
            <a:r>
              <a:rPr sz="2600" i="0" spc="45" dirty="0"/>
              <a:t>Us</a:t>
            </a:r>
          </a:p>
        </p:txBody>
      </p:sp>
      <p:pic>
        <p:nvPicPr>
          <p:cNvPr id="13" name="Picture 12">
            <a:extLst>
              <a:ext uri="{FF2B5EF4-FFF2-40B4-BE49-F238E27FC236}">
                <a16:creationId xmlns:a16="http://schemas.microsoft.com/office/drawing/2014/main" id="{99D5EFB3-9A36-DEEF-2DAD-EE298D04BB2F}"/>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77164" y="1345071"/>
            <a:ext cx="1522721" cy="1522721"/>
          </a:xfrm>
          <a:prstGeom prst="rect">
            <a:avLst/>
          </a:prstGeom>
        </p:spPr>
      </p:pic>
    </p:spTree>
  </p:cSld>
  <p:clrMapOvr>
    <a:masterClrMapping/>
  </p:clrMapOvr>
  <p:transition spd="med">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a:extLst>
              <a:ext uri="{FF2B5EF4-FFF2-40B4-BE49-F238E27FC236}">
                <a16:creationId xmlns:a16="http://schemas.microsoft.com/office/drawing/2014/main" id="{AA8D671F-A41C-4BB3-E962-65FA574547EB}"/>
              </a:ext>
            </a:extLst>
          </p:cNvPr>
          <p:cNvSpPr>
            <a:spLocks noGrp="1"/>
          </p:cNvSpPr>
          <p:nvPr>
            <p:ph type="subTitle" idx="4"/>
          </p:nvPr>
        </p:nvSpPr>
        <p:spPr/>
        <p:txBody>
          <a:bodyPr/>
          <a:lstStyle/>
          <a:p>
            <a:pPr>
              <a:lnSpc>
                <a:spcPct val="115000"/>
              </a:lnSpc>
              <a:spcAft>
                <a:spcPts val="800"/>
              </a:spcAft>
            </a:pPr>
            <a:r>
              <a:rPr lang="en-US" kern="100" dirty="0">
                <a:effectLst/>
                <a:latin typeface="+mj-lt"/>
                <a:ea typeface="Aptos" panose="020B0004020202020204" pitchFamily="34" charset="0"/>
                <a:cs typeface="Times New Roman" panose="02020603050405020304" pitchFamily="18" charset="0"/>
              </a:rPr>
              <a:t>We Advise Private Clients and Governments</a:t>
            </a:r>
            <a:endParaRPr lang="en-GB" kern="100" dirty="0">
              <a:effectLst/>
              <a:latin typeface="+mj-lt"/>
              <a:ea typeface="Aptos" panose="020B0004020202020204" pitchFamily="34" charset="0"/>
              <a:cs typeface="Times New Roman" panose="02020603050405020304" pitchFamily="18" charset="0"/>
            </a:endParaRPr>
          </a:p>
        </p:txBody>
      </p:sp>
      <p:sp>
        <p:nvSpPr>
          <p:cNvPr id="11" name="Content Placeholder 10">
            <a:extLst>
              <a:ext uri="{FF2B5EF4-FFF2-40B4-BE49-F238E27FC236}">
                <a16:creationId xmlns:a16="http://schemas.microsoft.com/office/drawing/2014/main" id="{6FA564A1-36A8-D441-E37C-F84C150D527F}"/>
              </a:ext>
            </a:extLst>
          </p:cNvPr>
          <p:cNvSpPr>
            <a:spLocks noGrp="1"/>
          </p:cNvSpPr>
          <p:nvPr>
            <p:ph sz="half" idx="2"/>
          </p:nvPr>
        </p:nvSpPr>
        <p:spPr>
          <a:xfrm>
            <a:off x="1060765" y="1535131"/>
            <a:ext cx="3606927" cy="487354"/>
          </a:xfrm>
        </p:spPr>
        <p:txBody>
          <a:bodyPr/>
          <a:lstStyle/>
          <a:p>
            <a:pPr marL="0" indent="0">
              <a:buNone/>
            </a:pPr>
            <a:r>
              <a:rPr lang="en-US" sz="2000" dirty="0">
                <a:solidFill>
                  <a:schemeClr val="accent1"/>
                </a:solidFill>
              </a:rPr>
              <a:t>Private Client Services</a:t>
            </a:r>
            <a:br>
              <a:rPr lang="en-US" sz="2000" dirty="0">
                <a:solidFill>
                  <a:schemeClr val="accent1"/>
                </a:solidFill>
              </a:rPr>
            </a:br>
            <a:endParaRPr lang="en-US" sz="2000" dirty="0">
              <a:solidFill>
                <a:schemeClr val="accent1"/>
              </a:solidFill>
            </a:endParaRPr>
          </a:p>
          <a:p>
            <a:pPr marL="0" indent="0">
              <a:buNone/>
            </a:pPr>
            <a:endParaRPr lang="en-US" sz="1800" kern="100" dirty="0">
              <a:solidFill>
                <a:schemeClr val="accent2"/>
              </a:solidFill>
              <a:cs typeface="Times New Roman" panose="02020603050405020304" pitchFamily="18" charset="0"/>
            </a:endParaRPr>
          </a:p>
          <a:p>
            <a:pPr marL="0" indent="0">
              <a:buNone/>
            </a:pPr>
            <a:endParaRPr lang="en-US" sz="1800" kern="100" dirty="0">
              <a:solidFill>
                <a:schemeClr val="accent2"/>
              </a:solidFill>
              <a:cs typeface="Times New Roman" panose="02020603050405020304" pitchFamily="18" charset="0"/>
            </a:endParaRPr>
          </a:p>
          <a:p>
            <a:pPr marL="0" indent="0">
              <a:buNone/>
            </a:pPr>
            <a:endParaRPr lang="en-US" sz="1800" kern="100" dirty="0">
              <a:cs typeface="Times New Roman" panose="02020603050405020304" pitchFamily="18" charset="0"/>
            </a:endParaRPr>
          </a:p>
          <a:p>
            <a:pPr marL="0" indent="0">
              <a:buNone/>
            </a:pPr>
            <a:endParaRPr lang="en-US" sz="1800" kern="100" dirty="0">
              <a:solidFill>
                <a:schemeClr val="accent2"/>
              </a:solidFill>
              <a:cs typeface="Times New Roman" panose="02020603050405020304" pitchFamily="18" charset="0"/>
            </a:endParaRPr>
          </a:p>
          <a:p>
            <a:pPr marL="0" indent="0">
              <a:buNone/>
            </a:pPr>
            <a:endParaRPr lang="en-US" sz="1800" kern="100" dirty="0">
              <a:solidFill>
                <a:schemeClr val="accent2"/>
              </a:solidFill>
              <a:cs typeface="Times New Roman" panose="02020603050405020304" pitchFamily="18" charset="0"/>
            </a:endParaRPr>
          </a:p>
          <a:p>
            <a:pPr marL="0" indent="0">
              <a:buNone/>
            </a:pPr>
            <a:endParaRPr lang="en-US" sz="1800" kern="100" dirty="0">
              <a:solidFill>
                <a:schemeClr val="accent2"/>
              </a:solidFill>
              <a:cs typeface="Times New Roman" panose="02020603050405020304" pitchFamily="18" charset="0"/>
            </a:endParaRPr>
          </a:p>
          <a:p>
            <a:pPr marL="0" indent="0">
              <a:buNone/>
            </a:pPr>
            <a:endParaRPr lang="en-US" sz="1800" kern="100" dirty="0">
              <a:solidFill>
                <a:schemeClr val="accent2"/>
              </a:solidFill>
              <a:cs typeface="Times New Roman" panose="02020603050405020304" pitchFamily="18" charset="0"/>
            </a:endParaRPr>
          </a:p>
          <a:p>
            <a:pPr marL="0" indent="0">
              <a:buNone/>
            </a:pPr>
            <a:br>
              <a:rPr lang="en-GB" sz="1600" kern="100" dirty="0">
                <a:effectLst/>
                <a:latin typeface="+mn-lt"/>
                <a:ea typeface="Aptos" panose="020B0004020202020204" pitchFamily="34" charset="0"/>
                <a:cs typeface="Times New Roman" panose="02020603050405020304" pitchFamily="18" charset="0"/>
              </a:rPr>
            </a:br>
            <a:endParaRPr lang="en-GB" sz="1600" kern="100" dirty="0">
              <a:effectLst/>
              <a:latin typeface="+mn-lt"/>
              <a:ea typeface="Aptos" panose="020B0004020202020204" pitchFamily="34" charset="0"/>
              <a:cs typeface="Times New Roman" panose="02020603050405020304" pitchFamily="18" charset="0"/>
            </a:endParaRPr>
          </a:p>
          <a:p>
            <a:pPr marL="0" marR="0" lvl="0" indent="0" algn="l" defTabSz="457200" rtl="0" eaLnBrk="1" fontAlgn="base" latinLnBrk="0" hangingPunct="1">
              <a:lnSpc>
                <a:spcPct val="100000"/>
              </a:lnSpc>
              <a:spcBef>
                <a:spcPts val="600"/>
              </a:spcBef>
              <a:spcAft>
                <a:spcPct val="0"/>
              </a:spcAft>
              <a:buClrTx/>
              <a:buSzTx/>
              <a:buNone/>
              <a:tabLst>
                <a:tab pos="193040" algn="l"/>
              </a:tabLst>
              <a:defRPr/>
            </a:pPr>
            <a:endParaRPr kumimoji="0" lang="en-US" sz="1600" b="0" i="0" u="none" strike="noStrike" kern="1200" cap="none" spc="0" normalizeH="0" baseline="0" noProof="0" dirty="0">
              <a:ln>
                <a:noFill/>
              </a:ln>
              <a:solidFill>
                <a:schemeClr val="accent2"/>
              </a:solidFill>
              <a:effectLst/>
              <a:uLnTx/>
              <a:uFillTx/>
              <a:latin typeface="+mn-lt"/>
              <a:ea typeface="ＭＳ Ｐゴシック" charset="0"/>
              <a:cs typeface="+mn-cs"/>
            </a:endParaRPr>
          </a:p>
          <a:p>
            <a:pPr marL="0" indent="0">
              <a:buNone/>
            </a:pPr>
            <a:endParaRPr lang="en-US" sz="1600" dirty="0">
              <a:solidFill>
                <a:schemeClr val="accent1"/>
              </a:solidFill>
            </a:endParaRPr>
          </a:p>
          <a:p>
            <a:pPr marL="0" indent="0">
              <a:buNone/>
            </a:pPr>
            <a:endParaRPr lang="en-US" dirty="0"/>
          </a:p>
          <a:p>
            <a:pPr marL="0" indent="0">
              <a:buNone/>
            </a:pPr>
            <a:endParaRPr lang="en-US" dirty="0"/>
          </a:p>
        </p:txBody>
      </p:sp>
      <p:pic>
        <p:nvPicPr>
          <p:cNvPr id="36" name="Graphic 35">
            <a:extLst>
              <a:ext uri="{FF2B5EF4-FFF2-40B4-BE49-F238E27FC236}">
                <a16:creationId xmlns:a16="http://schemas.microsoft.com/office/drawing/2014/main" id="{7239C2EB-C215-7229-E418-489E20C46456}"/>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5780407" y="1458012"/>
            <a:ext cx="474980" cy="474980"/>
          </a:xfrm>
          <a:prstGeom prst="rect">
            <a:avLst/>
          </a:prstGeom>
        </p:spPr>
      </p:pic>
      <p:pic>
        <p:nvPicPr>
          <p:cNvPr id="39" name="Graphic 38">
            <a:extLst>
              <a:ext uri="{FF2B5EF4-FFF2-40B4-BE49-F238E27FC236}">
                <a16:creationId xmlns:a16="http://schemas.microsoft.com/office/drawing/2014/main" id="{ECE300BB-2DF6-5224-A4C1-0DE43A05F5EE}"/>
              </a:ext>
            </a:extLst>
          </p:cNvPr>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475615" y="1458012"/>
            <a:ext cx="474980" cy="474980"/>
          </a:xfrm>
          <a:prstGeom prst="rect">
            <a:avLst/>
          </a:prstGeom>
        </p:spPr>
      </p:pic>
      <p:sp>
        <p:nvSpPr>
          <p:cNvPr id="3" name="Content Placeholder 10">
            <a:extLst>
              <a:ext uri="{FF2B5EF4-FFF2-40B4-BE49-F238E27FC236}">
                <a16:creationId xmlns:a16="http://schemas.microsoft.com/office/drawing/2014/main" id="{D0588E98-76FA-2E7C-28BE-A88D69C91629}"/>
              </a:ext>
            </a:extLst>
          </p:cNvPr>
          <p:cNvSpPr txBox="1">
            <a:spLocks/>
          </p:cNvSpPr>
          <p:nvPr/>
        </p:nvSpPr>
        <p:spPr bwMode="auto">
          <a:xfrm>
            <a:off x="6420642" y="1547562"/>
            <a:ext cx="4719642" cy="487354"/>
          </a:xfrm>
          <a:prstGeom prst="rect">
            <a:avLst/>
          </a:prstGeom>
          <a:noFill/>
          <a:ln>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noAutofit/>
          </a:bodyPr>
          <a:lstStyle>
            <a:lvl1pPr marL="360363" indent="-360363" algn="l" rtl="0" eaLnBrk="0" fontAlgn="base" hangingPunct="0">
              <a:spcBef>
                <a:spcPts val="300"/>
              </a:spcBef>
              <a:spcAft>
                <a:spcPts val="300"/>
              </a:spcAft>
              <a:buClr>
                <a:schemeClr val="accent1"/>
              </a:buClr>
              <a:buFont typeface="Arial" panose="020B0604020202020204" pitchFamily="34" charset="0"/>
              <a:buChar char="•"/>
              <a:defRPr lang="en-US" sz="1600" b="0" i="0">
                <a:solidFill>
                  <a:schemeClr val="accent2"/>
                </a:solidFill>
                <a:latin typeface="+mn-lt"/>
                <a:ea typeface="ＭＳ Ｐゴシック" charset="0"/>
                <a:cs typeface="ＭＳ Ｐゴシック" charset="0"/>
              </a:defRPr>
            </a:lvl1pPr>
            <a:lvl2pPr marL="457200" algn="l" rtl="0" eaLnBrk="0" fontAlgn="base" hangingPunct="0">
              <a:spcBef>
                <a:spcPct val="20000"/>
              </a:spcBef>
              <a:spcAft>
                <a:spcPct val="0"/>
              </a:spcAft>
              <a:defRPr>
                <a:solidFill>
                  <a:schemeClr val="tx1"/>
                </a:solidFill>
                <a:latin typeface="+mn-lt"/>
                <a:ea typeface="ＭＳ Ｐゴシック" charset="0"/>
                <a:cs typeface="+mn-cs"/>
              </a:defRPr>
            </a:lvl2pPr>
            <a:lvl3pPr marL="914400" algn="l" rtl="0" eaLnBrk="0" fontAlgn="base" hangingPunct="0">
              <a:spcBef>
                <a:spcPct val="20000"/>
              </a:spcBef>
              <a:spcAft>
                <a:spcPct val="0"/>
              </a:spcAft>
              <a:defRPr>
                <a:solidFill>
                  <a:schemeClr val="tx1"/>
                </a:solidFill>
                <a:latin typeface="+mn-lt"/>
                <a:ea typeface="ＭＳ Ｐゴシック" charset="0"/>
                <a:cs typeface="+mn-cs"/>
              </a:defRPr>
            </a:lvl3pPr>
            <a:lvl4pPr marL="1371600" algn="l" rtl="0" eaLnBrk="0" fontAlgn="base" hangingPunct="0">
              <a:spcBef>
                <a:spcPct val="20000"/>
              </a:spcBef>
              <a:spcAft>
                <a:spcPct val="0"/>
              </a:spcAft>
              <a:defRPr>
                <a:solidFill>
                  <a:schemeClr val="tx1"/>
                </a:solidFill>
                <a:latin typeface="+mn-lt"/>
                <a:ea typeface="ＭＳ Ｐゴシック" charset="0"/>
                <a:cs typeface="+mn-cs"/>
              </a:defRPr>
            </a:lvl4pPr>
            <a:lvl5pPr marL="1828800" algn="l" rtl="0" eaLnBrk="0" fontAlgn="base" hangingPunct="0">
              <a:spcBef>
                <a:spcPct val="20000"/>
              </a:spcBef>
              <a:spcAft>
                <a:spcPct val="0"/>
              </a:spcAft>
              <a:defRPr>
                <a:solidFill>
                  <a:schemeClr val="tx1"/>
                </a:solidFill>
                <a:latin typeface="+mn-lt"/>
                <a:ea typeface="ＭＳ Ｐゴシック" charset="0"/>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0" indent="0" defTabSz="914400">
              <a:buNone/>
            </a:pPr>
            <a:r>
              <a:rPr lang="en-US" sz="2000" dirty="0">
                <a:solidFill>
                  <a:schemeClr val="accent1"/>
                </a:solidFill>
                <a:latin typeface="+mn-lt"/>
                <a:cs typeface="Calibri" panose="020F0502020204030204" pitchFamily="34" charset="0"/>
              </a:rPr>
              <a:t>Government Advisory Services</a:t>
            </a:r>
            <a:endParaRPr lang="en-ZA" sz="2000" dirty="0">
              <a:latin typeface="+mn-lt"/>
              <a:cs typeface="Calibri" panose="020F0502020204030204" pitchFamily="34" charset="0"/>
            </a:endParaRPr>
          </a:p>
          <a:p>
            <a:pPr marL="0" indent="0" defTabSz="914400">
              <a:buFont typeface="Arial" panose="020B0604020202020204" pitchFamily="34" charset="0"/>
              <a:buNone/>
            </a:pPr>
            <a:br>
              <a:rPr lang="en-GB" sz="2000" kern="0" dirty="0">
                <a:solidFill>
                  <a:schemeClr val="accent1"/>
                </a:solidFill>
              </a:rPr>
            </a:br>
            <a:endParaRPr lang="en-GB" sz="2000" kern="0" dirty="0">
              <a:solidFill>
                <a:schemeClr val="accent1"/>
              </a:solidFill>
            </a:endParaRPr>
          </a:p>
          <a:p>
            <a:pPr marL="0" indent="0" defTabSz="914400">
              <a:buFont typeface="Arial" panose="020B0604020202020204" pitchFamily="34" charset="0"/>
              <a:buNone/>
            </a:pPr>
            <a:endParaRPr lang="en-GB" sz="1800" kern="100" dirty="0">
              <a:cs typeface="Times New Roman" panose="02020603050405020304" pitchFamily="18" charset="0"/>
            </a:endParaRPr>
          </a:p>
          <a:p>
            <a:pPr marL="0" indent="0" defTabSz="914400">
              <a:buFont typeface="Arial" panose="020B0604020202020204" pitchFamily="34" charset="0"/>
              <a:buNone/>
            </a:pPr>
            <a:endParaRPr lang="en-GB" sz="1800" kern="100" dirty="0">
              <a:cs typeface="Times New Roman" panose="02020603050405020304" pitchFamily="18" charset="0"/>
            </a:endParaRPr>
          </a:p>
          <a:p>
            <a:pPr marL="0" indent="0" defTabSz="914400">
              <a:buFont typeface="Arial" panose="020B0604020202020204" pitchFamily="34" charset="0"/>
              <a:buNone/>
            </a:pPr>
            <a:endParaRPr lang="en-GB" sz="1800" kern="100" dirty="0">
              <a:cs typeface="Times New Roman" panose="02020603050405020304" pitchFamily="18" charset="0"/>
            </a:endParaRPr>
          </a:p>
          <a:p>
            <a:pPr marL="0" indent="0" defTabSz="914400">
              <a:buFont typeface="Arial" panose="020B0604020202020204" pitchFamily="34" charset="0"/>
              <a:buNone/>
            </a:pPr>
            <a:endParaRPr lang="en-GB" sz="1800" kern="100" dirty="0">
              <a:cs typeface="Times New Roman" panose="02020603050405020304" pitchFamily="18" charset="0"/>
            </a:endParaRPr>
          </a:p>
          <a:p>
            <a:pPr marL="0" indent="0" defTabSz="914400">
              <a:buFont typeface="Arial" panose="020B0604020202020204" pitchFamily="34" charset="0"/>
              <a:buNone/>
            </a:pPr>
            <a:endParaRPr lang="en-GB" sz="1800" kern="100" dirty="0">
              <a:cs typeface="Times New Roman" panose="02020603050405020304" pitchFamily="18" charset="0"/>
            </a:endParaRPr>
          </a:p>
          <a:p>
            <a:pPr marL="0" indent="0" defTabSz="914400">
              <a:buFont typeface="Arial" panose="020B0604020202020204" pitchFamily="34" charset="0"/>
              <a:buNone/>
            </a:pPr>
            <a:endParaRPr lang="en-GB" sz="1800" kern="100" dirty="0">
              <a:cs typeface="Times New Roman" panose="02020603050405020304" pitchFamily="18" charset="0"/>
            </a:endParaRPr>
          </a:p>
          <a:p>
            <a:pPr marL="0" indent="0" defTabSz="914400">
              <a:buFont typeface="Arial" panose="020B0604020202020204" pitchFamily="34" charset="0"/>
              <a:buNone/>
            </a:pPr>
            <a:endParaRPr lang="en-GB" sz="1800" kern="100" dirty="0">
              <a:cs typeface="Times New Roman" panose="02020603050405020304" pitchFamily="18" charset="0"/>
            </a:endParaRPr>
          </a:p>
          <a:p>
            <a:pPr marL="0" indent="0" defTabSz="914400">
              <a:buFont typeface="Arial" panose="020B0604020202020204" pitchFamily="34" charset="0"/>
              <a:buNone/>
            </a:pPr>
            <a:br>
              <a:rPr lang="en-GB" kern="100" dirty="0">
                <a:ea typeface="Aptos" panose="020B0004020202020204" pitchFamily="34" charset="0"/>
                <a:cs typeface="Times New Roman" panose="02020603050405020304" pitchFamily="18" charset="0"/>
              </a:rPr>
            </a:br>
            <a:endParaRPr lang="en-GB" kern="100" dirty="0">
              <a:ea typeface="Aptos" panose="020B0004020202020204" pitchFamily="34" charset="0"/>
              <a:cs typeface="Times New Roman" panose="02020603050405020304" pitchFamily="18" charset="0"/>
            </a:endParaRPr>
          </a:p>
          <a:p>
            <a:pPr marL="0" indent="0" defTabSz="457200" eaLnBrk="1" hangingPunct="1">
              <a:spcBef>
                <a:spcPts val="600"/>
              </a:spcBef>
              <a:spcAft>
                <a:spcPct val="0"/>
              </a:spcAft>
              <a:buClrTx/>
              <a:buFont typeface="Arial" panose="020B0604020202020204" pitchFamily="34" charset="0"/>
              <a:buNone/>
              <a:tabLst>
                <a:tab pos="193040" algn="l"/>
              </a:tabLst>
              <a:defRPr/>
            </a:pPr>
            <a:endParaRPr lang="en-GB" kern="1200" dirty="0">
              <a:cs typeface="+mn-cs"/>
            </a:endParaRPr>
          </a:p>
          <a:p>
            <a:pPr marL="0" indent="0" defTabSz="914400">
              <a:buFont typeface="Arial" panose="020B0604020202020204" pitchFamily="34" charset="0"/>
              <a:buNone/>
            </a:pPr>
            <a:endParaRPr lang="en-GB" kern="0" dirty="0">
              <a:solidFill>
                <a:schemeClr val="accent1"/>
              </a:solidFill>
            </a:endParaRPr>
          </a:p>
          <a:p>
            <a:pPr marL="0" indent="0" defTabSz="914400">
              <a:buFont typeface="Arial" panose="020B0604020202020204" pitchFamily="34" charset="0"/>
              <a:buNone/>
            </a:pPr>
            <a:endParaRPr lang="en-GB" kern="0" dirty="0"/>
          </a:p>
          <a:p>
            <a:pPr marL="0" indent="0" defTabSz="914400">
              <a:buFont typeface="Arial" panose="020B0604020202020204" pitchFamily="34" charset="0"/>
              <a:buNone/>
            </a:pPr>
            <a:endParaRPr lang="en-GB" kern="0" dirty="0"/>
          </a:p>
        </p:txBody>
      </p:sp>
      <p:sp>
        <p:nvSpPr>
          <p:cNvPr id="6" name="Content Placeholder 2">
            <a:extLst>
              <a:ext uri="{FF2B5EF4-FFF2-40B4-BE49-F238E27FC236}">
                <a16:creationId xmlns:a16="http://schemas.microsoft.com/office/drawing/2014/main" id="{465BA8E7-05A9-5205-CEFC-D81C4F3610E5}"/>
              </a:ext>
            </a:extLst>
          </p:cNvPr>
          <p:cNvSpPr txBox="1">
            <a:spLocks/>
          </p:cNvSpPr>
          <p:nvPr/>
        </p:nvSpPr>
        <p:spPr bwMode="auto">
          <a:xfrm>
            <a:off x="428874" y="2314604"/>
            <a:ext cx="4572000" cy="822001"/>
          </a:xfrm>
          <a:prstGeom prst="rect">
            <a:avLst/>
          </a:prstGeom>
          <a:noFill/>
          <a:ln>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noAutofit/>
          </a:bodyPr>
          <a:lstStyle>
            <a:lvl1pPr marL="285750" indent="-285750" algn="l" rtl="0" eaLnBrk="0" fontAlgn="base" hangingPunct="0">
              <a:spcBef>
                <a:spcPts val="300"/>
              </a:spcBef>
              <a:spcAft>
                <a:spcPts val="300"/>
              </a:spcAft>
              <a:buFont typeface="Arial" panose="020B0604020202020204" pitchFamily="34" charset="0"/>
              <a:buChar char="•"/>
              <a:defRPr lang="en-US" sz="1600" b="0" i="0">
                <a:solidFill>
                  <a:schemeClr val="accent1"/>
                </a:solidFill>
                <a:latin typeface="+mn-lt"/>
                <a:ea typeface="ＭＳ Ｐゴシック" charset="0"/>
                <a:cs typeface="ＭＳ Ｐゴシック" charset="0"/>
              </a:defRPr>
            </a:lvl1pPr>
            <a:lvl2pPr marL="457200" algn="l" rtl="0" eaLnBrk="0" fontAlgn="base" hangingPunct="0">
              <a:spcBef>
                <a:spcPct val="20000"/>
              </a:spcBef>
              <a:spcAft>
                <a:spcPct val="0"/>
              </a:spcAft>
              <a:defRPr>
                <a:solidFill>
                  <a:schemeClr val="tx1"/>
                </a:solidFill>
                <a:latin typeface="+mn-lt"/>
                <a:ea typeface="ＭＳ Ｐゴシック" charset="0"/>
                <a:cs typeface="+mn-cs"/>
              </a:defRPr>
            </a:lvl2pPr>
            <a:lvl3pPr marL="914400" algn="l" rtl="0" eaLnBrk="0" fontAlgn="base" hangingPunct="0">
              <a:spcBef>
                <a:spcPct val="20000"/>
              </a:spcBef>
              <a:spcAft>
                <a:spcPct val="0"/>
              </a:spcAft>
              <a:defRPr>
                <a:solidFill>
                  <a:schemeClr val="tx1"/>
                </a:solidFill>
                <a:latin typeface="+mn-lt"/>
                <a:ea typeface="ＭＳ Ｐゴシック" charset="0"/>
                <a:cs typeface="+mn-cs"/>
              </a:defRPr>
            </a:lvl3pPr>
            <a:lvl4pPr marL="1371600" algn="l" rtl="0" eaLnBrk="0" fontAlgn="base" hangingPunct="0">
              <a:spcBef>
                <a:spcPct val="20000"/>
              </a:spcBef>
              <a:spcAft>
                <a:spcPct val="0"/>
              </a:spcAft>
              <a:defRPr>
                <a:solidFill>
                  <a:schemeClr val="tx1"/>
                </a:solidFill>
                <a:latin typeface="+mn-lt"/>
                <a:ea typeface="ＭＳ Ｐゴシック" charset="0"/>
                <a:cs typeface="+mn-cs"/>
              </a:defRPr>
            </a:lvl4pPr>
            <a:lvl5pPr marL="1828800" algn="l" rtl="0" eaLnBrk="0" fontAlgn="base" hangingPunct="0">
              <a:spcBef>
                <a:spcPct val="20000"/>
              </a:spcBef>
              <a:spcAft>
                <a:spcPct val="0"/>
              </a:spcAft>
              <a:defRPr>
                <a:solidFill>
                  <a:schemeClr val="tx1"/>
                </a:solidFill>
                <a:latin typeface="+mn-lt"/>
                <a:ea typeface="ＭＳ Ｐゴシック" charset="0"/>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96837" lvl="1" defTabSz="914400"/>
            <a:r>
              <a:rPr lang="en-GB" sz="1600" kern="0" dirty="0"/>
              <a:t>Helping </a:t>
            </a:r>
            <a:r>
              <a:rPr lang="en-ZA" sz="1600" kern="0" dirty="0"/>
              <a:t>high-net-worth individuals and entrepreneurs </a:t>
            </a:r>
            <a:r>
              <a:rPr lang="en-GB" sz="1600" kern="0" dirty="0"/>
              <a:t>to acquire one or more alternative residences and/or citizenships around the world</a:t>
            </a:r>
            <a:endParaRPr lang="en-ZA" kern="0" dirty="0"/>
          </a:p>
        </p:txBody>
      </p:sp>
      <p:sp>
        <p:nvSpPr>
          <p:cNvPr id="9" name="Content Placeholder 2">
            <a:extLst>
              <a:ext uri="{FF2B5EF4-FFF2-40B4-BE49-F238E27FC236}">
                <a16:creationId xmlns:a16="http://schemas.microsoft.com/office/drawing/2014/main" id="{4E513B7D-B458-0182-6DBA-A5BB255B1262}"/>
              </a:ext>
            </a:extLst>
          </p:cNvPr>
          <p:cNvSpPr txBox="1">
            <a:spLocks/>
          </p:cNvSpPr>
          <p:nvPr/>
        </p:nvSpPr>
        <p:spPr bwMode="auto">
          <a:xfrm>
            <a:off x="428874" y="3324598"/>
            <a:ext cx="4572000" cy="2562909"/>
          </a:xfrm>
          <a:prstGeom prst="rect">
            <a:avLst/>
          </a:prstGeom>
          <a:noFill/>
          <a:ln>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noAutofit/>
          </a:bodyPr>
          <a:lstStyle>
            <a:lvl1pPr marL="285750" indent="-285750" algn="l" rtl="0" eaLnBrk="0" fontAlgn="base" hangingPunct="0">
              <a:spcBef>
                <a:spcPts val="300"/>
              </a:spcBef>
              <a:spcAft>
                <a:spcPts val="300"/>
              </a:spcAft>
              <a:buFont typeface="Arial" panose="020B0604020202020204" pitchFamily="34" charset="0"/>
              <a:buChar char="•"/>
              <a:defRPr lang="en-US" sz="1600" b="0" i="0">
                <a:solidFill>
                  <a:schemeClr val="accent1"/>
                </a:solidFill>
                <a:latin typeface="+mn-lt"/>
                <a:ea typeface="ＭＳ Ｐゴシック" charset="0"/>
                <a:cs typeface="ＭＳ Ｐゴシック" charset="0"/>
              </a:defRPr>
            </a:lvl1pPr>
            <a:lvl2pPr marL="457200" algn="l" rtl="0" eaLnBrk="0" fontAlgn="base" hangingPunct="0">
              <a:spcBef>
                <a:spcPct val="20000"/>
              </a:spcBef>
              <a:spcAft>
                <a:spcPct val="0"/>
              </a:spcAft>
              <a:defRPr>
                <a:solidFill>
                  <a:schemeClr val="tx1"/>
                </a:solidFill>
                <a:latin typeface="+mn-lt"/>
                <a:ea typeface="ＭＳ Ｐゴシック" charset="0"/>
                <a:cs typeface="+mn-cs"/>
              </a:defRPr>
            </a:lvl2pPr>
            <a:lvl3pPr marL="914400" algn="l" rtl="0" eaLnBrk="0" fontAlgn="base" hangingPunct="0">
              <a:spcBef>
                <a:spcPct val="20000"/>
              </a:spcBef>
              <a:spcAft>
                <a:spcPct val="0"/>
              </a:spcAft>
              <a:defRPr>
                <a:solidFill>
                  <a:schemeClr val="tx1"/>
                </a:solidFill>
                <a:latin typeface="+mn-lt"/>
                <a:ea typeface="ＭＳ Ｐゴシック" charset="0"/>
                <a:cs typeface="+mn-cs"/>
              </a:defRPr>
            </a:lvl3pPr>
            <a:lvl4pPr marL="1371600" algn="l" rtl="0" eaLnBrk="0" fontAlgn="base" hangingPunct="0">
              <a:spcBef>
                <a:spcPct val="20000"/>
              </a:spcBef>
              <a:spcAft>
                <a:spcPct val="0"/>
              </a:spcAft>
              <a:defRPr>
                <a:solidFill>
                  <a:schemeClr val="tx1"/>
                </a:solidFill>
                <a:latin typeface="+mn-lt"/>
                <a:ea typeface="ＭＳ Ｐゴシック" charset="0"/>
                <a:cs typeface="+mn-cs"/>
              </a:defRPr>
            </a:lvl4pPr>
            <a:lvl5pPr marL="1828800" algn="l" rtl="0" eaLnBrk="0" fontAlgn="base" hangingPunct="0">
              <a:spcBef>
                <a:spcPct val="20000"/>
              </a:spcBef>
              <a:spcAft>
                <a:spcPct val="0"/>
              </a:spcAft>
              <a:defRPr>
                <a:solidFill>
                  <a:schemeClr val="tx1"/>
                </a:solidFill>
                <a:latin typeface="+mn-lt"/>
                <a:ea typeface="ＭＳ Ｐゴシック" charset="0"/>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382587" lvl="1" indent="-285750" defTabSz="914400">
              <a:buFont typeface="Arial" panose="020B0604020202020204" pitchFamily="34" charset="0"/>
              <a:buChar char="•"/>
            </a:pPr>
            <a:r>
              <a:rPr lang="en-GB" sz="1600" kern="0" dirty="0"/>
              <a:t>Residence and Citizenship advisory </a:t>
            </a:r>
          </a:p>
          <a:p>
            <a:pPr marL="382587" lvl="1" indent="-285750" defTabSz="914400">
              <a:buFont typeface="Arial" panose="020B0604020202020204" pitchFamily="34" charset="0"/>
              <a:buChar char="•"/>
            </a:pPr>
            <a:r>
              <a:rPr lang="en-GB" sz="1600" kern="0" dirty="0"/>
              <a:t>Real Estate</a:t>
            </a:r>
          </a:p>
          <a:p>
            <a:pPr marL="382587" lvl="1" indent="-285750" defTabSz="914400">
              <a:buFont typeface="Arial" panose="020B0604020202020204" pitchFamily="34" charset="0"/>
              <a:buChar char="•"/>
            </a:pPr>
            <a:r>
              <a:rPr lang="en-GB" sz="1600" kern="0" dirty="0"/>
              <a:t>Education</a:t>
            </a:r>
          </a:p>
          <a:p>
            <a:pPr marL="382587" lvl="1" indent="-285750" defTabSz="914400">
              <a:buFont typeface="Arial" panose="020B0604020202020204" pitchFamily="34" charset="0"/>
              <a:buChar char="•"/>
            </a:pPr>
            <a:r>
              <a:rPr lang="en-GB" sz="1600" kern="0" dirty="0"/>
              <a:t>Concierge</a:t>
            </a:r>
            <a:endParaRPr lang="en-ZA" sz="1600" dirty="0">
              <a:latin typeface="+mn-lt"/>
            </a:endParaRPr>
          </a:p>
          <a:p>
            <a:pPr marL="382587" lvl="1" indent="-285750" defTabSz="914400">
              <a:buFont typeface="Arial" panose="020B0604020202020204" pitchFamily="34" charset="0"/>
              <a:buChar char="•"/>
            </a:pPr>
            <a:endParaRPr lang="en-GB" sz="1600" kern="0" dirty="0"/>
          </a:p>
          <a:p>
            <a:pPr marL="382587" lvl="1" indent="-285750" defTabSz="914400">
              <a:buFont typeface="Arial" panose="020B0604020202020204" pitchFamily="34" charset="0"/>
              <a:buChar char="•"/>
            </a:pPr>
            <a:endParaRPr lang="en-GB" sz="1600" kern="0" dirty="0"/>
          </a:p>
          <a:p>
            <a:pPr marL="382587" lvl="1" indent="-285750" defTabSz="914400">
              <a:buFont typeface="Arial" panose="020B0604020202020204" pitchFamily="34" charset="0"/>
              <a:buChar char="•"/>
            </a:pPr>
            <a:endParaRPr lang="en-ZA" sz="1600" kern="0" dirty="0"/>
          </a:p>
          <a:p>
            <a:pPr marL="0" indent="0" defTabSz="914400">
              <a:buFont typeface="Arial" panose="020B0604020202020204" pitchFamily="34" charset="0"/>
              <a:buNone/>
            </a:pPr>
            <a:endParaRPr lang="en-ZA" kern="0" dirty="0"/>
          </a:p>
          <a:p>
            <a:pPr marL="0" indent="0" defTabSz="914400">
              <a:buFont typeface="Arial" panose="020B0604020202020204" pitchFamily="34" charset="0"/>
              <a:buNone/>
            </a:pPr>
            <a:endParaRPr lang="en-ZA" kern="0" dirty="0"/>
          </a:p>
        </p:txBody>
      </p:sp>
      <p:sp>
        <p:nvSpPr>
          <p:cNvPr id="10" name="Content Placeholder 2">
            <a:extLst>
              <a:ext uri="{FF2B5EF4-FFF2-40B4-BE49-F238E27FC236}">
                <a16:creationId xmlns:a16="http://schemas.microsoft.com/office/drawing/2014/main" id="{551CD885-0DB3-8EBC-40BE-AE01D2479DD4}"/>
              </a:ext>
            </a:extLst>
          </p:cNvPr>
          <p:cNvSpPr txBox="1">
            <a:spLocks/>
          </p:cNvSpPr>
          <p:nvPr/>
        </p:nvSpPr>
        <p:spPr bwMode="auto">
          <a:xfrm>
            <a:off x="5692526" y="2318467"/>
            <a:ext cx="4572000" cy="1291236"/>
          </a:xfrm>
          <a:prstGeom prst="rect">
            <a:avLst/>
          </a:prstGeom>
          <a:noFill/>
          <a:ln>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noAutofit/>
          </a:bodyPr>
          <a:lstStyle>
            <a:lvl1pPr marL="360363" indent="-360363" algn="l" rtl="0" eaLnBrk="0" fontAlgn="base" hangingPunct="0">
              <a:spcBef>
                <a:spcPts val="600"/>
              </a:spcBef>
              <a:spcAft>
                <a:spcPts val="600"/>
              </a:spcAft>
              <a:buClr>
                <a:schemeClr val="accent1"/>
              </a:buClr>
              <a:buFont typeface="Arial" panose="020B0604020202020204" pitchFamily="34" charset="0"/>
              <a:buChar char="•"/>
              <a:defRPr lang="en-US" sz="1600" b="0" i="0">
                <a:solidFill>
                  <a:schemeClr val="accent2"/>
                </a:solidFill>
                <a:latin typeface="+mn-lt"/>
                <a:ea typeface="ＭＳ Ｐゴシック" charset="0"/>
                <a:cs typeface="ＭＳ Ｐゴシック" charset="0"/>
              </a:defRPr>
            </a:lvl1pPr>
            <a:lvl2pPr marL="457200" algn="l" rtl="0" eaLnBrk="0" fontAlgn="base" hangingPunct="0">
              <a:spcBef>
                <a:spcPct val="20000"/>
              </a:spcBef>
              <a:spcAft>
                <a:spcPct val="0"/>
              </a:spcAft>
              <a:defRPr>
                <a:solidFill>
                  <a:schemeClr val="tx1"/>
                </a:solidFill>
                <a:latin typeface="+mn-lt"/>
                <a:ea typeface="ＭＳ Ｐゴシック" charset="0"/>
                <a:cs typeface="+mn-cs"/>
              </a:defRPr>
            </a:lvl2pPr>
            <a:lvl3pPr marL="914400" algn="l" rtl="0" eaLnBrk="0" fontAlgn="base" hangingPunct="0">
              <a:spcBef>
                <a:spcPct val="20000"/>
              </a:spcBef>
              <a:spcAft>
                <a:spcPct val="0"/>
              </a:spcAft>
              <a:defRPr>
                <a:solidFill>
                  <a:schemeClr val="tx1"/>
                </a:solidFill>
                <a:latin typeface="+mn-lt"/>
                <a:ea typeface="ＭＳ Ｐゴシック" charset="0"/>
                <a:cs typeface="+mn-cs"/>
              </a:defRPr>
            </a:lvl3pPr>
            <a:lvl4pPr marL="1371600" algn="l" rtl="0" eaLnBrk="0" fontAlgn="base" hangingPunct="0">
              <a:spcBef>
                <a:spcPct val="20000"/>
              </a:spcBef>
              <a:spcAft>
                <a:spcPct val="0"/>
              </a:spcAft>
              <a:defRPr>
                <a:solidFill>
                  <a:schemeClr val="tx1"/>
                </a:solidFill>
                <a:latin typeface="+mn-lt"/>
                <a:ea typeface="ＭＳ Ｐゴシック" charset="0"/>
                <a:cs typeface="+mn-cs"/>
              </a:defRPr>
            </a:lvl4pPr>
            <a:lvl5pPr marL="1828800" algn="l" rtl="0" eaLnBrk="0" fontAlgn="base" hangingPunct="0">
              <a:spcBef>
                <a:spcPct val="20000"/>
              </a:spcBef>
              <a:spcAft>
                <a:spcPct val="0"/>
              </a:spcAft>
              <a:defRPr>
                <a:solidFill>
                  <a:schemeClr val="tx1"/>
                </a:solidFill>
                <a:latin typeface="+mn-lt"/>
                <a:ea typeface="ＭＳ Ｐゴシック" charset="0"/>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96837" lvl="1"/>
            <a:r>
              <a:rPr lang="en-GB" sz="1600" dirty="0"/>
              <a:t>Strategic consulting, design, set-up, operation, and promotion of residence and citizenship programs for countries worldwide</a:t>
            </a:r>
            <a:endParaRPr lang="en-ZA" sz="1600" dirty="0"/>
          </a:p>
        </p:txBody>
      </p:sp>
      <p:sp>
        <p:nvSpPr>
          <p:cNvPr id="13" name="Content Placeholder 2">
            <a:extLst>
              <a:ext uri="{FF2B5EF4-FFF2-40B4-BE49-F238E27FC236}">
                <a16:creationId xmlns:a16="http://schemas.microsoft.com/office/drawing/2014/main" id="{A078F319-5567-570C-50DA-26AC844639D6}"/>
              </a:ext>
            </a:extLst>
          </p:cNvPr>
          <p:cNvSpPr txBox="1">
            <a:spLocks/>
          </p:cNvSpPr>
          <p:nvPr/>
        </p:nvSpPr>
        <p:spPr bwMode="auto">
          <a:xfrm>
            <a:off x="5692526" y="3324598"/>
            <a:ext cx="4572000" cy="2413453"/>
          </a:xfrm>
          <a:prstGeom prst="rect">
            <a:avLst/>
          </a:prstGeom>
          <a:noFill/>
          <a:ln>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noAutofit/>
          </a:bodyPr>
          <a:lstStyle>
            <a:lvl1pPr marL="360363" indent="-360363" algn="l" rtl="0" eaLnBrk="0" fontAlgn="base" hangingPunct="0">
              <a:spcBef>
                <a:spcPts val="600"/>
              </a:spcBef>
              <a:spcAft>
                <a:spcPts val="600"/>
              </a:spcAft>
              <a:buClr>
                <a:schemeClr val="accent1"/>
              </a:buClr>
              <a:buFont typeface="Arial" panose="020B0604020202020204" pitchFamily="34" charset="0"/>
              <a:buChar char="•"/>
              <a:defRPr lang="en-US" sz="1600" b="0" i="0">
                <a:solidFill>
                  <a:schemeClr val="accent2"/>
                </a:solidFill>
                <a:latin typeface="+mn-lt"/>
                <a:ea typeface="ＭＳ Ｐゴシック" charset="0"/>
                <a:cs typeface="ＭＳ Ｐゴシック" charset="0"/>
              </a:defRPr>
            </a:lvl1pPr>
            <a:lvl2pPr marL="457200" algn="l" rtl="0" eaLnBrk="0" fontAlgn="base" hangingPunct="0">
              <a:spcBef>
                <a:spcPct val="20000"/>
              </a:spcBef>
              <a:spcAft>
                <a:spcPct val="0"/>
              </a:spcAft>
              <a:defRPr>
                <a:solidFill>
                  <a:schemeClr val="tx1"/>
                </a:solidFill>
                <a:latin typeface="+mn-lt"/>
                <a:ea typeface="ＭＳ Ｐゴシック" charset="0"/>
                <a:cs typeface="+mn-cs"/>
              </a:defRPr>
            </a:lvl2pPr>
            <a:lvl3pPr marL="914400" algn="l" rtl="0" eaLnBrk="0" fontAlgn="base" hangingPunct="0">
              <a:spcBef>
                <a:spcPct val="20000"/>
              </a:spcBef>
              <a:spcAft>
                <a:spcPct val="0"/>
              </a:spcAft>
              <a:defRPr>
                <a:solidFill>
                  <a:schemeClr val="tx1"/>
                </a:solidFill>
                <a:latin typeface="+mn-lt"/>
                <a:ea typeface="ＭＳ Ｐゴシック" charset="0"/>
                <a:cs typeface="+mn-cs"/>
              </a:defRPr>
            </a:lvl3pPr>
            <a:lvl4pPr marL="1371600" algn="l" rtl="0" eaLnBrk="0" fontAlgn="base" hangingPunct="0">
              <a:spcBef>
                <a:spcPct val="20000"/>
              </a:spcBef>
              <a:spcAft>
                <a:spcPct val="0"/>
              </a:spcAft>
              <a:defRPr>
                <a:solidFill>
                  <a:schemeClr val="tx1"/>
                </a:solidFill>
                <a:latin typeface="+mn-lt"/>
                <a:ea typeface="ＭＳ Ｐゴシック" charset="0"/>
                <a:cs typeface="+mn-cs"/>
              </a:defRPr>
            </a:lvl4pPr>
            <a:lvl5pPr marL="1828800" algn="l" rtl="0" eaLnBrk="0" fontAlgn="base" hangingPunct="0">
              <a:spcBef>
                <a:spcPct val="20000"/>
              </a:spcBef>
              <a:spcAft>
                <a:spcPct val="0"/>
              </a:spcAft>
              <a:defRPr>
                <a:solidFill>
                  <a:schemeClr val="tx1"/>
                </a:solidFill>
                <a:latin typeface="+mn-lt"/>
                <a:ea typeface="ＭＳ Ｐゴシック" charset="0"/>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382587" lvl="1" indent="-285750">
              <a:buFont typeface="Arial" panose="020B0604020202020204" pitchFamily="34" charset="0"/>
              <a:buChar char="•"/>
            </a:pPr>
            <a:r>
              <a:rPr lang="en-GB" sz="1600" dirty="0"/>
              <a:t>Residence and Citizenship program design</a:t>
            </a:r>
          </a:p>
          <a:p>
            <a:pPr marL="382587" lvl="1" indent="-285750">
              <a:buFont typeface="Arial" panose="020B0604020202020204" pitchFamily="34" charset="0"/>
              <a:buChar char="•"/>
            </a:pPr>
            <a:r>
              <a:rPr lang="en-GB" sz="1600" dirty="0"/>
              <a:t>Program set-up and operation</a:t>
            </a:r>
          </a:p>
          <a:p>
            <a:pPr marL="382587" lvl="1" indent="-285750">
              <a:buFont typeface="Arial" panose="020B0604020202020204" pitchFamily="34" charset="0"/>
              <a:buChar char="•"/>
            </a:pPr>
            <a:r>
              <a:rPr lang="en-ZA" sz="1600" dirty="0">
                <a:latin typeface="+mn-lt"/>
              </a:rPr>
              <a:t>Application processing and due diligence</a:t>
            </a:r>
          </a:p>
          <a:p>
            <a:pPr marL="382587" lvl="1" indent="-285750">
              <a:buFont typeface="Arial" panose="020B0604020202020204" pitchFamily="34" charset="0"/>
              <a:buChar char="•"/>
            </a:pPr>
            <a:r>
              <a:rPr lang="en-ZA" sz="1600" dirty="0">
                <a:latin typeface="+mn-lt"/>
              </a:rPr>
              <a:t>Global positioning</a:t>
            </a:r>
            <a:r>
              <a:rPr lang="en-GB" sz="1600" dirty="0">
                <a:latin typeface="+mn-lt"/>
              </a:rPr>
              <a:t> and promotion</a:t>
            </a:r>
            <a:endParaRPr lang="en-ZA" sz="1600" dirty="0">
              <a:latin typeface="+mn-lt"/>
            </a:endParaRPr>
          </a:p>
        </p:txBody>
      </p:sp>
      <p:cxnSp>
        <p:nvCxnSpPr>
          <p:cNvPr id="5" name="Straight Connector 4">
            <a:extLst>
              <a:ext uri="{FF2B5EF4-FFF2-40B4-BE49-F238E27FC236}">
                <a16:creationId xmlns:a16="http://schemas.microsoft.com/office/drawing/2014/main" id="{4A179DC7-A7D0-A14E-3854-6992F405AAAD}"/>
              </a:ext>
            </a:extLst>
          </p:cNvPr>
          <p:cNvCxnSpPr>
            <a:cxnSpLocks/>
          </p:cNvCxnSpPr>
          <p:nvPr/>
        </p:nvCxnSpPr>
        <p:spPr>
          <a:xfrm>
            <a:off x="5346700" y="1496112"/>
            <a:ext cx="0" cy="5556029"/>
          </a:xfrm>
          <a:prstGeom prst="line">
            <a:avLst/>
          </a:prstGeom>
        </p:spPr>
        <p:style>
          <a:lnRef idx="1">
            <a:schemeClr val="accent1"/>
          </a:lnRef>
          <a:fillRef idx="0">
            <a:schemeClr val="accent1"/>
          </a:fillRef>
          <a:effectRef idx="0">
            <a:schemeClr val="accent1"/>
          </a:effectRef>
          <a:fontRef idx="minor">
            <a:schemeClr val="tx1"/>
          </a:fontRef>
        </p:style>
      </p:cxnSp>
      <p:sp>
        <p:nvSpPr>
          <p:cNvPr id="2" name="Content Placeholder 2">
            <a:extLst>
              <a:ext uri="{FF2B5EF4-FFF2-40B4-BE49-F238E27FC236}">
                <a16:creationId xmlns:a16="http://schemas.microsoft.com/office/drawing/2014/main" id="{390D246B-955D-F9D4-3985-B8FC6C9ED8DF}"/>
              </a:ext>
            </a:extLst>
          </p:cNvPr>
          <p:cNvSpPr txBox="1">
            <a:spLocks/>
          </p:cNvSpPr>
          <p:nvPr/>
        </p:nvSpPr>
        <p:spPr bwMode="auto">
          <a:xfrm>
            <a:off x="428874" y="5859350"/>
            <a:ext cx="4572000" cy="1000899"/>
          </a:xfrm>
          <a:prstGeom prst="rect">
            <a:avLst/>
          </a:prstGeom>
          <a:solidFill>
            <a:schemeClr val="accent1"/>
          </a:solidFill>
          <a:ln>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noAutofit/>
          </a:bodyPr>
          <a:lstStyle>
            <a:lvl1pPr marL="285750" indent="-285750" algn="l" rtl="0" eaLnBrk="0" fontAlgn="base" hangingPunct="0">
              <a:spcBef>
                <a:spcPts val="300"/>
              </a:spcBef>
              <a:spcAft>
                <a:spcPts val="300"/>
              </a:spcAft>
              <a:buFont typeface="Arial" panose="020B0604020202020204" pitchFamily="34" charset="0"/>
              <a:buChar char="•"/>
              <a:defRPr lang="en-US" sz="1600" b="0" i="0">
                <a:solidFill>
                  <a:schemeClr val="accent1"/>
                </a:solidFill>
                <a:latin typeface="+mn-lt"/>
                <a:ea typeface="ＭＳ Ｐゴシック" charset="0"/>
                <a:cs typeface="ＭＳ Ｐゴシック" charset="0"/>
              </a:defRPr>
            </a:lvl1pPr>
            <a:lvl2pPr marL="457200" algn="l" rtl="0" eaLnBrk="0" fontAlgn="base" hangingPunct="0">
              <a:spcBef>
                <a:spcPct val="20000"/>
              </a:spcBef>
              <a:spcAft>
                <a:spcPct val="0"/>
              </a:spcAft>
              <a:defRPr>
                <a:solidFill>
                  <a:schemeClr val="tx1"/>
                </a:solidFill>
                <a:latin typeface="+mn-lt"/>
                <a:ea typeface="ＭＳ Ｐゴシック" charset="0"/>
                <a:cs typeface="+mn-cs"/>
              </a:defRPr>
            </a:lvl2pPr>
            <a:lvl3pPr marL="914400" algn="l" rtl="0" eaLnBrk="0" fontAlgn="base" hangingPunct="0">
              <a:spcBef>
                <a:spcPct val="20000"/>
              </a:spcBef>
              <a:spcAft>
                <a:spcPct val="0"/>
              </a:spcAft>
              <a:defRPr>
                <a:solidFill>
                  <a:schemeClr val="tx1"/>
                </a:solidFill>
                <a:latin typeface="+mn-lt"/>
                <a:ea typeface="ＭＳ Ｐゴシック" charset="0"/>
                <a:cs typeface="+mn-cs"/>
              </a:defRPr>
            </a:lvl3pPr>
            <a:lvl4pPr marL="1371600" algn="l" rtl="0" eaLnBrk="0" fontAlgn="base" hangingPunct="0">
              <a:spcBef>
                <a:spcPct val="20000"/>
              </a:spcBef>
              <a:spcAft>
                <a:spcPct val="0"/>
              </a:spcAft>
              <a:defRPr>
                <a:solidFill>
                  <a:schemeClr val="tx1"/>
                </a:solidFill>
                <a:latin typeface="+mn-lt"/>
                <a:ea typeface="ＭＳ Ｐゴシック" charset="0"/>
                <a:cs typeface="+mn-cs"/>
              </a:defRPr>
            </a:lvl4pPr>
            <a:lvl5pPr marL="1828800" algn="l" rtl="0" eaLnBrk="0" fontAlgn="base" hangingPunct="0">
              <a:spcBef>
                <a:spcPct val="20000"/>
              </a:spcBef>
              <a:spcAft>
                <a:spcPct val="0"/>
              </a:spcAft>
              <a:defRPr>
                <a:solidFill>
                  <a:schemeClr val="tx1"/>
                </a:solidFill>
                <a:latin typeface="+mn-lt"/>
                <a:ea typeface="ＭＳ Ｐゴシック" charset="0"/>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96837" lvl="1" algn="ctr" defTabSz="914400"/>
            <a:r>
              <a:rPr lang="de-CH" sz="1600" i="1" kern="0" dirty="0">
                <a:solidFill>
                  <a:schemeClr val="bg1"/>
                </a:solidFill>
              </a:rPr>
              <a:t>Over </a:t>
            </a:r>
            <a:r>
              <a:rPr lang="en-GB" sz="1600" i="1" kern="0" dirty="0">
                <a:solidFill>
                  <a:schemeClr val="bg1"/>
                </a:solidFill>
              </a:rPr>
              <a:t>70 offices worldwide,</a:t>
            </a:r>
            <a:br>
              <a:rPr lang="en-GB" sz="1600" i="1" kern="0" dirty="0">
                <a:solidFill>
                  <a:schemeClr val="bg1"/>
                </a:solidFill>
              </a:rPr>
            </a:br>
            <a:r>
              <a:rPr lang="en-GB" sz="1600" i="1" kern="0" dirty="0">
                <a:solidFill>
                  <a:schemeClr val="bg1"/>
                </a:solidFill>
              </a:rPr>
              <a:t>leading the sector for over 25 years</a:t>
            </a:r>
            <a:endParaRPr lang="en-ZA" sz="1600" i="1" kern="0" dirty="0">
              <a:solidFill>
                <a:schemeClr val="bg1"/>
              </a:solidFill>
            </a:endParaRPr>
          </a:p>
        </p:txBody>
      </p:sp>
      <p:sp>
        <p:nvSpPr>
          <p:cNvPr id="7" name="Content Placeholder 2">
            <a:extLst>
              <a:ext uri="{FF2B5EF4-FFF2-40B4-BE49-F238E27FC236}">
                <a16:creationId xmlns:a16="http://schemas.microsoft.com/office/drawing/2014/main" id="{B8062743-6C8A-A0EF-98CD-D75762FF9580}"/>
              </a:ext>
            </a:extLst>
          </p:cNvPr>
          <p:cNvSpPr txBox="1">
            <a:spLocks/>
          </p:cNvSpPr>
          <p:nvPr/>
        </p:nvSpPr>
        <p:spPr bwMode="auto">
          <a:xfrm>
            <a:off x="5692526" y="5859350"/>
            <a:ext cx="4572000" cy="1000899"/>
          </a:xfrm>
          <a:prstGeom prst="rect">
            <a:avLst/>
          </a:prstGeom>
          <a:solidFill>
            <a:schemeClr val="accent1"/>
          </a:solidFill>
          <a:ln>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noAutofit/>
          </a:bodyPr>
          <a:lstStyle>
            <a:lvl1pPr marL="285750" indent="-285750" algn="l" rtl="0" eaLnBrk="0" fontAlgn="base" hangingPunct="0">
              <a:spcBef>
                <a:spcPts val="300"/>
              </a:spcBef>
              <a:spcAft>
                <a:spcPts val="300"/>
              </a:spcAft>
              <a:buFont typeface="Arial" panose="020B0604020202020204" pitchFamily="34" charset="0"/>
              <a:buChar char="•"/>
              <a:defRPr lang="en-US" sz="1600" b="0" i="0">
                <a:solidFill>
                  <a:schemeClr val="accent1"/>
                </a:solidFill>
                <a:latin typeface="+mn-lt"/>
                <a:ea typeface="ＭＳ Ｐゴシック" charset="0"/>
                <a:cs typeface="ＭＳ Ｐゴシック" charset="0"/>
              </a:defRPr>
            </a:lvl1pPr>
            <a:lvl2pPr marL="457200" algn="l" rtl="0" eaLnBrk="0" fontAlgn="base" hangingPunct="0">
              <a:spcBef>
                <a:spcPct val="20000"/>
              </a:spcBef>
              <a:spcAft>
                <a:spcPct val="0"/>
              </a:spcAft>
              <a:defRPr>
                <a:solidFill>
                  <a:schemeClr val="tx1"/>
                </a:solidFill>
                <a:latin typeface="+mn-lt"/>
                <a:ea typeface="ＭＳ Ｐゴシック" charset="0"/>
                <a:cs typeface="+mn-cs"/>
              </a:defRPr>
            </a:lvl2pPr>
            <a:lvl3pPr marL="914400" algn="l" rtl="0" eaLnBrk="0" fontAlgn="base" hangingPunct="0">
              <a:spcBef>
                <a:spcPct val="20000"/>
              </a:spcBef>
              <a:spcAft>
                <a:spcPct val="0"/>
              </a:spcAft>
              <a:defRPr>
                <a:solidFill>
                  <a:schemeClr val="tx1"/>
                </a:solidFill>
                <a:latin typeface="+mn-lt"/>
                <a:ea typeface="ＭＳ Ｐゴシック" charset="0"/>
                <a:cs typeface="+mn-cs"/>
              </a:defRPr>
            </a:lvl3pPr>
            <a:lvl4pPr marL="1371600" algn="l" rtl="0" eaLnBrk="0" fontAlgn="base" hangingPunct="0">
              <a:spcBef>
                <a:spcPct val="20000"/>
              </a:spcBef>
              <a:spcAft>
                <a:spcPct val="0"/>
              </a:spcAft>
              <a:defRPr>
                <a:solidFill>
                  <a:schemeClr val="tx1"/>
                </a:solidFill>
                <a:latin typeface="+mn-lt"/>
                <a:ea typeface="ＭＳ Ｐゴシック" charset="0"/>
                <a:cs typeface="+mn-cs"/>
              </a:defRPr>
            </a:lvl4pPr>
            <a:lvl5pPr marL="1828800" algn="l" rtl="0" eaLnBrk="0" fontAlgn="base" hangingPunct="0">
              <a:spcBef>
                <a:spcPct val="20000"/>
              </a:spcBef>
              <a:spcAft>
                <a:spcPct val="0"/>
              </a:spcAft>
              <a:defRPr>
                <a:solidFill>
                  <a:schemeClr val="tx1"/>
                </a:solidFill>
                <a:latin typeface="+mn-lt"/>
                <a:ea typeface="ＭＳ Ｐゴシック" charset="0"/>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96837" lvl="1" algn="ctr" defTabSz="914400"/>
            <a:r>
              <a:rPr lang="en-GB" sz="1600" i="1" kern="0" dirty="0">
                <a:solidFill>
                  <a:schemeClr val="bg1"/>
                </a:solidFill>
              </a:rPr>
              <a:t>Raised over USD 15 billion in</a:t>
            </a:r>
            <a:br>
              <a:rPr lang="en-GB" sz="1600" i="1" kern="0" dirty="0">
                <a:solidFill>
                  <a:schemeClr val="bg1"/>
                </a:solidFill>
              </a:rPr>
            </a:br>
            <a:r>
              <a:rPr lang="en-GB" sz="1600" i="1" kern="0" dirty="0">
                <a:solidFill>
                  <a:schemeClr val="bg1"/>
                </a:solidFill>
              </a:rPr>
              <a:t>foreign direct investment</a:t>
            </a:r>
          </a:p>
        </p:txBody>
      </p:sp>
    </p:spTree>
    <p:extLst>
      <p:ext uri="{BB962C8B-B14F-4D97-AF65-F5344CB8AC3E}">
        <p14:creationId xmlns:p14="http://schemas.microsoft.com/office/powerpoint/2010/main" val="20301035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8C2FD8B8-0098-FFD4-16B2-64C6FEEC8C27}"/>
              </a:ext>
            </a:extLst>
          </p:cNvPr>
          <p:cNvSpPr>
            <a:spLocks noGrp="1"/>
          </p:cNvSpPr>
          <p:nvPr>
            <p:ph type="subTitle" idx="4"/>
          </p:nvPr>
        </p:nvSpPr>
        <p:spPr/>
        <p:txBody>
          <a:bodyPr/>
          <a:lstStyle/>
          <a:p>
            <a:r>
              <a:rPr lang="en-ZW" sz="2600" dirty="0"/>
              <a:t>Global Presence — Over 70 Offices Worldwide</a:t>
            </a:r>
          </a:p>
        </p:txBody>
      </p:sp>
      <p:pic>
        <p:nvPicPr>
          <p:cNvPr id="5" name="Picture 4">
            <a:extLst>
              <a:ext uri="{FF2B5EF4-FFF2-40B4-BE49-F238E27FC236}">
                <a16:creationId xmlns:a16="http://schemas.microsoft.com/office/drawing/2014/main" id="{5BC1FE81-DDB2-9367-C9F3-6AD89F0AC0B1}"/>
              </a:ext>
            </a:extLst>
          </p:cNvPr>
          <p:cNvPicPr>
            <a:picLocks noChangeAspect="1"/>
          </p:cNvPicPr>
          <p:nvPr/>
        </p:nvPicPr>
        <p:blipFill>
          <a:blip r:embed="rId3"/>
          <a:srcRect/>
          <a:stretch/>
        </p:blipFill>
        <p:spPr>
          <a:xfrm>
            <a:off x="17720" y="1305017"/>
            <a:ext cx="10646682" cy="5949960"/>
          </a:xfrm>
          <a:prstGeom prst="rect">
            <a:avLst/>
          </a:prstGeom>
        </p:spPr>
      </p:pic>
    </p:spTree>
    <p:extLst>
      <p:ext uri="{BB962C8B-B14F-4D97-AF65-F5344CB8AC3E}">
        <p14:creationId xmlns:p14="http://schemas.microsoft.com/office/powerpoint/2010/main" val="15443520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9D82BD-0AA9-7ABF-F27A-37AA1F8287BC}"/>
            </a:ext>
          </a:extLst>
        </p:cNvPr>
        <p:cNvGrpSpPr/>
        <p:nvPr/>
      </p:nvGrpSpPr>
      <p:grpSpPr>
        <a:xfrm>
          <a:off x="0" y="0"/>
          <a:ext cx="0" cy="0"/>
          <a:chOff x="0" y="0"/>
          <a:chExt cx="0" cy="0"/>
        </a:xfrm>
      </p:grpSpPr>
      <p:sp>
        <p:nvSpPr>
          <p:cNvPr id="4" name="Subtitle 3">
            <a:extLst>
              <a:ext uri="{FF2B5EF4-FFF2-40B4-BE49-F238E27FC236}">
                <a16:creationId xmlns:a16="http://schemas.microsoft.com/office/drawing/2014/main" id="{0C24C65A-EDAF-F88C-350B-4C10BA0AF899}"/>
              </a:ext>
            </a:extLst>
          </p:cNvPr>
          <p:cNvSpPr>
            <a:spLocks noGrp="1"/>
          </p:cNvSpPr>
          <p:nvPr>
            <p:ph type="subTitle" idx="4"/>
          </p:nvPr>
        </p:nvSpPr>
        <p:spPr/>
        <p:txBody>
          <a:bodyPr/>
          <a:lstStyle/>
          <a:p>
            <a:r>
              <a:rPr lang="en-ZW" dirty="0"/>
              <a:t>The Henley Private Wealth Migration Report</a:t>
            </a:r>
          </a:p>
        </p:txBody>
      </p:sp>
    </p:spTree>
    <p:extLst>
      <p:ext uri="{BB962C8B-B14F-4D97-AF65-F5344CB8AC3E}">
        <p14:creationId xmlns:p14="http://schemas.microsoft.com/office/powerpoint/2010/main" val="37057187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8">
            <a:extLst>
              <a:ext uri="{FF2B5EF4-FFF2-40B4-BE49-F238E27FC236}">
                <a16:creationId xmlns:a16="http://schemas.microsoft.com/office/drawing/2014/main" id="{F26DE8D8-FB2A-56DC-DD7B-6A5BF3078E45}"/>
              </a:ext>
            </a:extLst>
          </p:cNvPr>
          <p:cNvSpPr>
            <a:spLocks noGrp="1"/>
          </p:cNvSpPr>
          <p:nvPr>
            <p:ph type="subTitle" idx="4"/>
          </p:nvPr>
        </p:nvSpPr>
        <p:spPr>
          <a:xfrm>
            <a:off x="384175" y="30480"/>
            <a:ext cx="9991057" cy="1274537"/>
          </a:xfrm>
        </p:spPr>
        <p:txBody>
          <a:bodyPr anchor="ctr">
            <a:normAutofit/>
          </a:bodyPr>
          <a:lstStyle/>
          <a:p>
            <a:r>
              <a:rPr lang="en-US" dirty="0"/>
              <a:t>Hot Off the Press: Henley Private Wealth Migration Report 2025</a:t>
            </a:r>
          </a:p>
        </p:txBody>
      </p:sp>
      <p:sp>
        <p:nvSpPr>
          <p:cNvPr id="8" name="Content Placeholder 7">
            <a:extLst>
              <a:ext uri="{FF2B5EF4-FFF2-40B4-BE49-F238E27FC236}">
                <a16:creationId xmlns:a16="http://schemas.microsoft.com/office/drawing/2014/main" id="{C10004CA-7F0D-1589-D308-4DC717EA9894}"/>
              </a:ext>
            </a:extLst>
          </p:cNvPr>
          <p:cNvSpPr>
            <a:spLocks noGrp="1"/>
          </p:cNvSpPr>
          <p:nvPr>
            <p:ph sz="half" idx="2"/>
          </p:nvPr>
        </p:nvSpPr>
        <p:spPr>
          <a:xfrm>
            <a:off x="384175" y="1419974"/>
            <a:ext cx="4719642" cy="5463426"/>
          </a:xfrm>
        </p:spPr>
        <p:txBody>
          <a:bodyPr>
            <a:normAutofit/>
          </a:bodyPr>
          <a:lstStyle/>
          <a:p>
            <a:r>
              <a:rPr lang="en-US" dirty="0"/>
              <a:t>Published by </a:t>
            </a:r>
            <a:r>
              <a:rPr lang="en-US" i="1" dirty="0"/>
              <a:t>Henley &amp; Partners </a:t>
            </a:r>
            <a:r>
              <a:rPr lang="en-US" dirty="0"/>
              <a:t>in partnership with New World Wealth, the Henley Private Wealth Migration Report 2025 is a compelling publication for followers of wealth and investment migration trends — whether global citizens, investors, wealth managers, or private bankers</a:t>
            </a:r>
          </a:p>
          <a:p>
            <a:r>
              <a:rPr lang="en-US" dirty="0"/>
              <a:t>The report </a:t>
            </a:r>
            <a:r>
              <a:rPr lang="en-ZA" dirty="0"/>
              <a:t>features global wealth and investment migration trends and offers expert insights and unique data on millionaire migration worldwide</a:t>
            </a:r>
          </a:p>
          <a:p>
            <a:r>
              <a:rPr lang="en-ZA" dirty="0"/>
              <a:t>Discover the top countries for projected net inflows and outflows of millionaires, the 10 fastest growing wealth markets, and the world’s 10 wealthiest nations (W10)</a:t>
            </a:r>
            <a:endParaRPr lang="en-US" dirty="0"/>
          </a:p>
        </p:txBody>
      </p:sp>
      <p:pic>
        <p:nvPicPr>
          <p:cNvPr id="3" name="Picture 2" descr="A cover of a book&#10;&#10;AI-generated content may be incorrect.">
            <a:extLst>
              <a:ext uri="{FF2B5EF4-FFF2-40B4-BE49-F238E27FC236}">
                <a16:creationId xmlns:a16="http://schemas.microsoft.com/office/drawing/2014/main" id="{3A017460-95B6-5807-730E-FB497E9C33FB}"/>
              </a:ext>
            </a:extLst>
          </p:cNvPr>
          <p:cNvPicPr>
            <a:picLocks noChangeAspect="1"/>
          </p:cNvPicPr>
          <p:nvPr/>
        </p:nvPicPr>
        <p:blipFill>
          <a:blip r:embed="rId3"/>
          <a:stretch>
            <a:fillRect/>
          </a:stretch>
        </p:blipFill>
        <p:spPr>
          <a:xfrm>
            <a:off x="5874372" y="1419974"/>
            <a:ext cx="4124886" cy="5463426"/>
          </a:xfrm>
          <a:prstGeom prst="rect">
            <a:avLst/>
          </a:prstGeom>
          <a:noFill/>
        </p:spPr>
      </p:pic>
    </p:spTree>
    <p:extLst>
      <p:ext uri="{BB962C8B-B14F-4D97-AF65-F5344CB8AC3E}">
        <p14:creationId xmlns:p14="http://schemas.microsoft.com/office/powerpoint/2010/main" val="4940550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8">
            <a:extLst>
              <a:ext uri="{FF2B5EF4-FFF2-40B4-BE49-F238E27FC236}">
                <a16:creationId xmlns:a16="http://schemas.microsoft.com/office/drawing/2014/main" id="{9D4B2B77-B417-6809-D37C-74FF2408C868}"/>
              </a:ext>
            </a:extLst>
          </p:cNvPr>
          <p:cNvSpPr txBox="1">
            <a:spLocks/>
          </p:cNvSpPr>
          <p:nvPr/>
        </p:nvSpPr>
        <p:spPr bwMode="auto">
          <a:xfrm>
            <a:off x="384175" y="30480"/>
            <a:ext cx="9991057" cy="1274537"/>
          </a:xfrm>
          <a:prstGeom prst="rect">
            <a:avLst/>
          </a:prstGeom>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noAutofit/>
          </a:bodyPr>
          <a:lstStyle>
            <a:lvl1pPr algn="l" rtl="0" eaLnBrk="0" fontAlgn="base" hangingPunct="0">
              <a:lnSpc>
                <a:spcPct val="90000"/>
              </a:lnSpc>
              <a:spcBef>
                <a:spcPts val="0"/>
              </a:spcBef>
              <a:spcAft>
                <a:spcPts val="300"/>
              </a:spcAft>
              <a:defRPr sz="3500" spc="50" baseline="0">
                <a:solidFill>
                  <a:schemeClr val="accent1"/>
                </a:solidFill>
                <a:latin typeface="+mj-lt"/>
                <a:ea typeface="ＭＳ Ｐゴシック" charset="0"/>
                <a:cs typeface="ＭＳ Ｐゴシック" charset="0"/>
              </a:defRPr>
            </a:lvl1pPr>
            <a:lvl2pPr marL="457200" algn="l" rtl="0" eaLnBrk="0" fontAlgn="base" hangingPunct="0">
              <a:spcBef>
                <a:spcPct val="20000"/>
              </a:spcBef>
              <a:spcAft>
                <a:spcPct val="0"/>
              </a:spcAft>
              <a:defRPr>
                <a:solidFill>
                  <a:schemeClr val="tx1"/>
                </a:solidFill>
                <a:latin typeface="+mn-lt"/>
                <a:ea typeface="ＭＳ Ｐゴシック" charset="0"/>
                <a:cs typeface="+mn-cs"/>
              </a:defRPr>
            </a:lvl2pPr>
            <a:lvl3pPr marL="914400" algn="l" rtl="0" eaLnBrk="0" fontAlgn="base" hangingPunct="0">
              <a:spcBef>
                <a:spcPct val="20000"/>
              </a:spcBef>
              <a:spcAft>
                <a:spcPct val="0"/>
              </a:spcAft>
              <a:defRPr>
                <a:solidFill>
                  <a:schemeClr val="tx1"/>
                </a:solidFill>
                <a:latin typeface="+mn-lt"/>
                <a:ea typeface="ＭＳ Ｐゴシック" charset="0"/>
                <a:cs typeface="+mn-cs"/>
              </a:defRPr>
            </a:lvl3pPr>
            <a:lvl4pPr marL="1371600" algn="l" rtl="0" eaLnBrk="0" fontAlgn="base" hangingPunct="0">
              <a:spcBef>
                <a:spcPct val="20000"/>
              </a:spcBef>
              <a:spcAft>
                <a:spcPct val="0"/>
              </a:spcAft>
              <a:defRPr>
                <a:solidFill>
                  <a:schemeClr val="tx1"/>
                </a:solidFill>
                <a:latin typeface="+mn-lt"/>
                <a:ea typeface="ＭＳ Ｐゴシック" charset="0"/>
                <a:cs typeface="+mn-cs"/>
              </a:defRPr>
            </a:lvl4pPr>
            <a:lvl5pPr marL="1828800" algn="l" rtl="0" eaLnBrk="0" fontAlgn="base" hangingPunct="0">
              <a:spcBef>
                <a:spcPct val="20000"/>
              </a:spcBef>
              <a:spcAft>
                <a:spcPct val="0"/>
              </a:spcAft>
              <a:defRPr>
                <a:solidFill>
                  <a:schemeClr val="tx1"/>
                </a:solidFill>
                <a:latin typeface="+mn-lt"/>
                <a:ea typeface="ＭＳ Ｐゴシック" charset="0"/>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defTabSz="914400"/>
            <a:r>
              <a:rPr lang="en-US" sz="2600" kern="0" dirty="0"/>
              <a:t>Millionaires on the Move</a:t>
            </a:r>
          </a:p>
        </p:txBody>
      </p:sp>
      <p:sp>
        <p:nvSpPr>
          <p:cNvPr id="8" name="TextBox 7">
            <a:extLst>
              <a:ext uri="{FF2B5EF4-FFF2-40B4-BE49-F238E27FC236}">
                <a16:creationId xmlns:a16="http://schemas.microsoft.com/office/drawing/2014/main" id="{1BFA76B2-1B7E-7EFA-E7BE-2FC73ED31031}"/>
              </a:ext>
            </a:extLst>
          </p:cNvPr>
          <p:cNvSpPr txBox="1"/>
          <p:nvPr/>
        </p:nvSpPr>
        <p:spPr>
          <a:xfrm>
            <a:off x="4522696" y="2756242"/>
            <a:ext cx="5310235" cy="861774"/>
          </a:xfrm>
          <a:prstGeom prst="rect">
            <a:avLst/>
          </a:prstGeom>
          <a:noFill/>
        </p:spPr>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lang="en-ZA" sz="3200" dirty="0">
                <a:solidFill>
                  <a:srgbClr val="415364"/>
                </a:solidFill>
                <a:latin typeface="+mj-lt"/>
              </a:rPr>
              <a:t>142,000</a:t>
            </a:r>
            <a:endParaRPr kumimoji="0" lang="en-ZA" sz="3200" b="0" i="0" u="none" strike="noStrike" kern="1200" cap="none" spc="0" normalizeH="0" baseline="0" noProof="0" dirty="0">
              <a:ln>
                <a:noFill/>
              </a:ln>
              <a:solidFill>
                <a:srgbClr val="415364"/>
              </a:solidFill>
              <a:effectLst/>
              <a:uLnTx/>
              <a:uFillTx/>
              <a:latin typeface="+mj-lt"/>
              <a:ea typeface="ＭＳ Ｐゴシック" charset="0"/>
            </a:endParaRPr>
          </a:p>
          <a:p>
            <a:pPr marL="0" marR="0" lvl="0" indent="0" algn="l" defTabSz="457200" rtl="0" eaLnBrk="1" fontAlgn="base" latinLnBrk="0" hangingPunct="1">
              <a:lnSpc>
                <a:spcPct val="100000"/>
              </a:lnSpc>
              <a:spcBef>
                <a:spcPct val="0"/>
              </a:spcBef>
              <a:spcAft>
                <a:spcPct val="0"/>
              </a:spcAft>
              <a:buClrTx/>
              <a:buSzTx/>
              <a:buFontTx/>
              <a:buNone/>
              <a:tabLst/>
              <a:defRPr/>
            </a:pPr>
            <a:r>
              <a:rPr kumimoji="0" lang="en-ZW" b="0" i="0" u="none" strike="noStrike" kern="1200" cap="none" spc="0" normalizeH="0" baseline="0" noProof="0" dirty="0">
                <a:ln>
                  <a:noFill/>
                </a:ln>
                <a:solidFill>
                  <a:schemeClr val="accent2"/>
                </a:solidFill>
                <a:effectLst/>
                <a:uLnTx/>
                <a:uFillTx/>
                <a:latin typeface="+mj-lt"/>
                <a:ea typeface="ＭＳ Ｐゴシック" charset="0"/>
              </a:rPr>
              <a:t>Provisional worldwide millionaire migration in 2025</a:t>
            </a:r>
            <a:endParaRPr kumimoji="0" lang="en-ZA" b="0" i="0" u="none" strike="noStrike" kern="1200" cap="none" spc="0" normalizeH="0" baseline="0" noProof="0" dirty="0">
              <a:ln>
                <a:noFill/>
              </a:ln>
              <a:solidFill>
                <a:schemeClr val="accent2"/>
              </a:solidFill>
              <a:effectLst/>
              <a:uLnTx/>
              <a:uFillTx/>
              <a:latin typeface="+mj-lt"/>
              <a:ea typeface="ＭＳ Ｐゴシック" charset="0"/>
            </a:endParaRPr>
          </a:p>
        </p:txBody>
      </p:sp>
      <p:sp>
        <p:nvSpPr>
          <p:cNvPr id="13" name="TextBox 12">
            <a:extLst>
              <a:ext uri="{FF2B5EF4-FFF2-40B4-BE49-F238E27FC236}">
                <a16:creationId xmlns:a16="http://schemas.microsoft.com/office/drawing/2014/main" id="{025EC782-04C4-74D3-6BEF-2C32A7AB43AB}"/>
              </a:ext>
            </a:extLst>
          </p:cNvPr>
          <p:cNvSpPr txBox="1"/>
          <p:nvPr/>
        </p:nvSpPr>
        <p:spPr>
          <a:xfrm>
            <a:off x="4522696" y="3921029"/>
            <a:ext cx="5095029" cy="861774"/>
          </a:xfrm>
          <a:prstGeom prst="rect">
            <a:avLst/>
          </a:prstGeom>
          <a:noFill/>
        </p:spPr>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ZA" sz="3200" b="0" i="0" u="none" strike="noStrike" kern="1200" cap="none" spc="0" normalizeH="0" baseline="0" noProof="0" dirty="0">
                <a:ln>
                  <a:noFill/>
                </a:ln>
                <a:solidFill>
                  <a:srgbClr val="415364"/>
                </a:solidFill>
                <a:effectLst/>
                <a:uLnTx/>
                <a:uFillTx/>
                <a:latin typeface="+mj-lt"/>
                <a:ea typeface="ＭＳ Ｐゴシック" charset="0"/>
              </a:rPr>
              <a:t>UAE</a:t>
            </a:r>
            <a:br>
              <a:rPr kumimoji="0" lang="en-ZA" sz="2400" b="0" i="0" u="none" strike="noStrike" kern="1200" cap="none" spc="0" normalizeH="0" baseline="0" noProof="0" dirty="0">
                <a:ln>
                  <a:noFill/>
                </a:ln>
                <a:solidFill>
                  <a:srgbClr val="415364"/>
                </a:solidFill>
                <a:effectLst/>
                <a:uLnTx/>
                <a:uFillTx/>
                <a:latin typeface="+mj-lt"/>
                <a:ea typeface="ＭＳ Ｐゴシック" charset="0"/>
              </a:rPr>
            </a:br>
            <a:r>
              <a:rPr kumimoji="0" lang="en-US" b="0" i="0" u="none" strike="noStrike" kern="1200" cap="none" spc="0" normalizeH="0" baseline="0" noProof="0" dirty="0">
                <a:ln>
                  <a:noFill/>
                </a:ln>
                <a:solidFill>
                  <a:schemeClr val="accent2"/>
                </a:solidFill>
                <a:effectLst/>
                <a:uLnTx/>
                <a:uFillTx/>
                <a:latin typeface="+mj-lt"/>
                <a:ea typeface="ＭＳ Ｐゴシック" charset="0"/>
              </a:rPr>
              <a:t>Biggest millionaire inflow in 2025</a:t>
            </a:r>
            <a:endParaRPr kumimoji="0" lang="en-ZA" sz="1600" b="0" i="0" u="none" strike="noStrike" kern="1200" cap="none" spc="0" normalizeH="0" baseline="0" noProof="0" dirty="0">
              <a:ln>
                <a:noFill/>
              </a:ln>
              <a:solidFill>
                <a:schemeClr val="accent2"/>
              </a:solidFill>
              <a:effectLst/>
              <a:uLnTx/>
              <a:uFillTx/>
              <a:latin typeface="+mj-lt"/>
              <a:ea typeface="ＭＳ Ｐゴシック" charset="0"/>
            </a:endParaRPr>
          </a:p>
        </p:txBody>
      </p:sp>
      <p:sp>
        <p:nvSpPr>
          <p:cNvPr id="14" name="TextBox 13">
            <a:extLst>
              <a:ext uri="{FF2B5EF4-FFF2-40B4-BE49-F238E27FC236}">
                <a16:creationId xmlns:a16="http://schemas.microsoft.com/office/drawing/2014/main" id="{FB677AA0-9E2A-3B3A-981F-BDE6422BBA02}"/>
              </a:ext>
            </a:extLst>
          </p:cNvPr>
          <p:cNvSpPr txBox="1"/>
          <p:nvPr/>
        </p:nvSpPr>
        <p:spPr>
          <a:xfrm>
            <a:off x="4522696" y="5085816"/>
            <a:ext cx="5194182" cy="861774"/>
          </a:xfrm>
          <a:prstGeom prst="rect">
            <a:avLst/>
          </a:prstGeom>
          <a:noFill/>
        </p:spPr>
        <p:txBody>
          <a:bodyPr wrap="square" rtlCol="0">
            <a:spAutoFit/>
          </a:bodyPr>
          <a:lstStyle/>
          <a:p>
            <a:pPr lvl="0">
              <a:defRPr/>
            </a:pPr>
            <a:r>
              <a:rPr lang="en-ZA" sz="3200" dirty="0">
                <a:solidFill>
                  <a:srgbClr val="415364"/>
                </a:solidFill>
                <a:latin typeface="+mj-lt"/>
              </a:rPr>
              <a:t>UK</a:t>
            </a:r>
            <a:br>
              <a:rPr lang="en-ZA" sz="2400" dirty="0">
                <a:solidFill>
                  <a:srgbClr val="415364"/>
                </a:solidFill>
                <a:latin typeface="+mj-lt"/>
              </a:rPr>
            </a:br>
            <a:r>
              <a:rPr lang="en-US" dirty="0">
                <a:solidFill>
                  <a:schemeClr val="accent2"/>
                </a:solidFill>
                <a:latin typeface="+mn-lt"/>
              </a:rPr>
              <a:t>Biggest millionaire outflow in 2025</a:t>
            </a:r>
            <a:endParaRPr kumimoji="0" lang="en-ZA" sz="1600" b="0" i="0" u="none" strike="noStrike" kern="1200" cap="none" spc="0" normalizeH="0" baseline="0" noProof="0" dirty="0">
              <a:ln>
                <a:noFill/>
              </a:ln>
              <a:solidFill>
                <a:schemeClr val="accent2"/>
              </a:solidFill>
              <a:effectLst/>
              <a:uLnTx/>
              <a:uFillTx/>
              <a:latin typeface="+mn-lt"/>
              <a:ea typeface="ＭＳ Ｐゴシック" charset="0"/>
            </a:endParaRPr>
          </a:p>
        </p:txBody>
      </p:sp>
      <p:pic>
        <p:nvPicPr>
          <p:cNvPr id="4" name="Picture Placeholder 3" descr="A blue planet with lines and dots&#10;&#10;AI-generated content may be incorrect.">
            <a:extLst>
              <a:ext uri="{FF2B5EF4-FFF2-40B4-BE49-F238E27FC236}">
                <a16:creationId xmlns:a16="http://schemas.microsoft.com/office/drawing/2014/main" id="{1D973E39-008F-EC4F-F908-1153FCFA3A30}"/>
              </a:ext>
            </a:extLst>
          </p:cNvPr>
          <p:cNvPicPr>
            <a:picLocks noGrp="1" noChangeAspect="1"/>
          </p:cNvPicPr>
          <p:nvPr>
            <p:ph type="pic" sz="quarter" idx="10"/>
          </p:nvPr>
        </p:nvPicPr>
        <p:blipFill>
          <a:blip r:embed="rId3"/>
          <a:srcRect t="3748" b="3748"/>
          <a:stretch>
            <a:fillRect/>
          </a:stretch>
        </p:blipFill>
        <p:spPr/>
      </p:pic>
    </p:spTree>
    <p:extLst>
      <p:ext uri="{BB962C8B-B14F-4D97-AF65-F5344CB8AC3E}">
        <p14:creationId xmlns:p14="http://schemas.microsoft.com/office/powerpoint/2010/main" val="21228919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a:extLst>
              <a:ext uri="{FF2B5EF4-FFF2-40B4-BE49-F238E27FC236}">
                <a16:creationId xmlns:a16="http://schemas.microsoft.com/office/drawing/2014/main" id="{3851EF50-F47D-6C31-D5E6-DDB10D777BAA}"/>
              </a:ext>
            </a:extLst>
          </p:cNvPr>
          <p:cNvSpPr>
            <a:spLocks noGrp="1"/>
          </p:cNvSpPr>
          <p:nvPr>
            <p:ph type="subTitle" idx="4"/>
          </p:nvPr>
        </p:nvSpPr>
        <p:spPr>
          <a:xfrm>
            <a:off x="384175" y="30480"/>
            <a:ext cx="10070832" cy="1274537"/>
          </a:xfrm>
        </p:spPr>
        <p:txBody>
          <a:bodyPr/>
          <a:lstStyle/>
          <a:p>
            <a:r>
              <a:rPr lang="en-US" spc="0" dirty="0"/>
              <a:t>Top 10 Countries Gaining and Losing Millionaires in 2025</a:t>
            </a:r>
            <a:endParaRPr lang="en-ZA" spc="0" dirty="0"/>
          </a:p>
        </p:txBody>
      </p:sp>
      <p:pic>
        <p:nvPicPr>
          <p:cNvPr id="5" name="Picture 4" descr="A map of the world&#10;&#10;AI-generated content may be incorrect.">
            <a:extLst>
              <a:ext uri="{FF2B5EF4-FFF2-40B4-BE49-F238E27FC236}">
                <a16:creationId xmlns:a16="http://schemas.microsoft.com/office/drawing/2014/main" id="{3905D5BB-B78A-0FDE-B12E-3B2FEDBE6BCA}"/>
              </a:ext>
            </a:extLst>
          </p:cNvPr>
          <p:cNvPicPr>
            <a:picLocks noChangeAspect="1"/>
          </p:cNvPicPr>
          <p:nvPr/>
        </p:nvPicPr>
        <p:blipFill>
          <a:blip r:embed="rId3"/>
          <a:stretch>
            <a:fillRect/>
          </a:stretch>
        </p:blipFill>
        <p:spPr>
          <a:xfrm>
            <a:off x="329137" y="1488355"/>
            <a:ext cx="9991057" cy="5809800"/>
          </a:xfrm>
          <a:prstGeom prst="rect">
            <a:avLst/>
          </a:prstGeom>
        </p:spPr>
      </p:pic>
      <p:sp>
        <p:nvSpPr>
          <p:cNvPr id="8" name="TextBox 73">
            <a:extLst>
              <a:ext uri="{FF2B5EF4-FFF2-40B4-BE49-F238E27FC236}">
                <a16:creationId xmlns:a16="http://schemas.microsoft.com/office/drawing/2014/main" id="{36A6FB36-D923-D32F-E161-0B9F5108A728}"/>
              </a:ext>
            </a:extLst>
          </p:cNvPr>
          <p:cNvSpPr txBox="1"/>
          <p:nvPr/>
        </p:nvSpPr>
        <p:spPr>
          <a:xfrm>
            <a:off x="285023" y="7049722"/>
            <a:ext cx="2652333" cy="276999"/>
          </a:xfrm>
          <a:prstGeom prst="rect">
            <a:avLst/>
          </a:prstGeom>
          <a:noFill/>
        </p:spPr>
        <p:txBody>
          <a:bodyPr wrap="square" rtlCol="0" anchor="ctr">
            <a:spAutoFit/>
          </a:bodyPr>
          <a:lstStyle>
            <a:defPPr>
              <a:defRPr lang="en-US"/>
            </a:defPPr>
            <a:lvl1pPr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5pPr>
            <a:lvl6pPr marL="2286000" algn="l" defTabSz="457200" rtl="0" eaLnBrk="1" latinLnBrk="0" hangingPunct="1">
              <a:defRPr kern="1200">
                <a:solidFill>
                  <a:schemeClr val="tx1"/>
                </a:solidFill>
                <a:latin typeface="Calibri" charset="0"/>
                <a:ea typeface="ＭＳ Ｐゴシック" charset="0"/>
                <a:cs typeface="ＭＳ Ｐゴシック" charset="0"/>
              </a:defRPr>
            </a:lvl6pPr>
            <a:lvl7pPr marL="2743200" algn="l" defTabSz="457200" rtl="0" eaLnBrk="1" latinLnBrk="0" hangingPunct="1">
              <a:defRPr kern="1200">
                <a:solidFill>
                  <a:schemeClr val="tx1"/>
                </a:solidFill>
                <a:latin typeface="Calibri" charset="0"/>
                <a:ea typeface="ＭＳ Ｐゴシック" charset="0"/>
                <a:cs typeface="ＭＳ Ｐゴシック" charset="0"/>
              </a:defRPr>
            </a:lvl7pPr>
            <a:lvl8pPr marL="3200400" algn="l" defTabSz="457200" rtl="0" eaLnBrk="1" latinLnBrk="0" hangingPunct="1">
              <a:defRPr kern="1200">
                <a:solidFill>
                  <a:schemeClr val="tx1"/>
                </a:solidFill>
                <a:latin typeface="Calibri" charset="0"/>
                <a:ea typeface="ＭＳ Ｐゴシック" charset="0"/>
                <a:cs typeface="ＭＳ Ｐゴシック" charset="0"/>
              </a:defRPr>
            </a:lvl8pPr>
            <a:lvl9pPr marL="3657600" algn="l" defTabSz="457200" rtl="0" eaLnBrk="1" latinLnBrk="0" hangingPunct="1">
              <a:defRPr kern="1200">
                <a:solidFill>
                  <a:schemeClr val="tx1"/>
                </a:solidFill>
                <a:latin typeface="Calibri" charset="0"/>
                <a:ea typeface="ＭＳ Ｐゴシック" charset="0"/>
                <a:cs typeface="ＭＳ Ｐゴシック" charset="0"/>
              </a:defRPr>
            </a:lvl9pPr>
          </a:lstStyle>
          <a:p>
            <a:pPr marL="0" marR="0" lvl="0" indent="0" defTabSz="914400" rtl="0" eaLnBrk="1" fontAlgn="b" latinLnBrk="0" hangingPunct="1">
              <a:lnSpc>
                <a:spcPct val="100000"/>
              </a:lnSpc>
              <a:spcBef>
                <a:spcPts val="600"/>
              </a:spcBef>
              <a:spcAft>
                <a:spcPts val="600"/>
              </a:spcAft>
              <a:buClrTx/>
              <a:buSzTx/>
              <a:buFontTx/>
              <a:buNone/>
              <a:tabLst/>
              <a:defRPr/>
            </a:pPr>
            <a:r>
              <a:rPr lang="en-US" sz="1200" dirty="0">
                <a:solidFill>
                  <a:schemeClr val="accent2"/>
                </a:solidFill>
                <a:latin typeface="+mj-lt"/>
                <a:ea typeface="+mn-ea"/>
                <a:cs typeface="+mn-cs"/>
              </a:rPr>
              <a:t>Source: New World Wealth</a:t>
            </a:r>
          </a:p>
        </p:txBody>
      </p:sp>
    </p:spTree>
    <p:extLst>
      <p:ext uri="{BB962C8B-B14F-4D97-AF65-F5344CB8AC3E}">
        <p14:creationId xmlns:p14="http://schemas.microsoft.com/office/powerpoint/2010/main" val="38238880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8F42CB-AED5-D05F-9388-E58A071FE310}"/>
            </a:ext>
          </a:extLst>
        </p:cNvPr>
        <p:cNvGrpSpPr/>
        <p:nvPr/>
      </p:nvGrpSpPr>
      <p:grpSpPr>
        <a:xfrm>
          <a:off x="0" y="0"/>
          <a:ext cx="0" cy="0"/>
          <a:chOff x="0" y="0"/>
          <a:chExt cx="0" cy="0"/>
        </a:xfrm>
      </p:grpSpPr>
      <p:sp>
        <p:nvSpPr>
          <p:cNvPr id="9" name="Subtitle 8">
            <a:extLst>
              <a:ext uri="{FF2B5EF4-FFF2-40B4-BE49-F238E27FC236}">
                <a16:creationId xmlns:a16="http://schemas.microsoft.com/office/drawing/2014/main" id="{4939B860-FC7C-7810-8445-81346FDB0D80}"/>
              </a:ext>
            </a:extLst>
          </p:cNvPr>
          <p:cNvSpPr>
            <a:spLocks noGrp="1"/>
          </p:cNvSpPr>
          <p:nvPr>
            <p:ph type="subTitle" idx="4"/>
          </p:nvPr>
        </p:nvSpPr>
        <p:spPr/>
        <p:txBody>
          <a:bodyPr/>
          <a:lstStyle/>
          <a:p>
            <a:r>
              <a:rPr lang="en-US" dirty="0"/>
              <a:t>The Great Wealth Flight: Millionaires Relocate in Record Numbers</a:t>
            </a:r>
          </a:p>
        </p:txBody>
      </p:sp>
      <p:sp>
        <p:nvSpPr>
          <p:cNvPr id="10" name="Content Placeholder 9">
            <a:extLst>
              <a:ext uri="{FF2B5EF4-FFF2-40B4-BE49-F238E27FC236}">
                <a16:creationId xmlns:a16="http://schemas.microsoft.com/office/drawing/2014/main" id="{D953FC43-D29E-1A5E-F5F3-FEBF70D1E095}"/>
              </a:ext>
            </a:extLst>
          </p:cNvPr>
          <p:cNvSpPr>
            <a:spLocks noGrp="1"/>
          </p:cNvSpPr>
          <p:nvPr>
            <p:ph sz="half" idx="10"/>
          </p:nvPr>
        </p:nvSpPr>
        <p:spPr/>
        <p:txBody>
          <a:bodyPr/>
          <a:lstStyle/>
          <a:p>
            <a:pPr marL="171450" indent="-171450"/>
            <a:r>
              <a:rPr lang="en-US" sz="1800" dirty="0"/>
              <a:t>142,000 millionaires are expected to relocate internationally in 2025 — a record-breaking number</a:t>
            </a:r>
          </a:p>
          <a:p>
            <a:pPr marL="171450" indent="-171450"/>
            <a:endParaRPr lang="en-US" sz="1800" dirty="0"/>
          </a:p>
          <a:p>
            <a:pPr marL="171450" indent="-171450"/>
            <a:r>
              <a:rPr lang="en-US" sz="1800" dirty="0"/>
              <a:t>Projections indicate this figure could rise to 165,000 in 2026</a:t>
            </a:r>
          </a:p>
          <a:p>
            <a:pPr marL="171450" indent="-171450"/>
            <a:endParaRPr lang="en-US" sz="1800" dirty="0"/>
          </a:p>
          <a:p>
            <a:pPr marL="171450" indent="-171450"/>
            <a:r>
              <a:rPr lang="en-US" sz="1800" dirty="0"/>
              <a:t>This marks the largest voluntary transfer of private capital in modern history</a:t>
            </a:r>
          </a:p>
        </p:txBody>
      </p:sp>
      <p:pic>
        <p:nvPicPr>
          <p:cNvPr id="2" name="Content Placeholder 1">
            <a:extLst>
              <a:ext uri="{FF2B5EF4-FFF2-40B4-BE49-F238E27FC236}">
                <a16:creationId xmlns:a16="http://schemas.microsoft.com/office/drawing/2014/main" id="{A1D4ABF9-9431-56F1-FEF8-201078A19FDC}"/>
              </a:ext>
            </a:extLst>
          </p:cNvPr>
          <p:cNvPicPr>
            <a:picLocks noGrp="1" noChangeAspect="1"/>
          </p:cNvPicPr>
          <p:nvPr>
            <p:ph sz="half" idx="2"/>
          </p:nvPr>
        </p:nvPicPr>
        <p:blipFill>
          <a:blip r:embed="rId3"/>
          <a:srcRect b="1379"/>
          <a:stretch>
            <a:fillRect/>
          </a:stretch>
        </p:blipFill>
        <p:spPr>
          <a:xfrm>
            <a:off x="285023" y="1645254"/>
            <a:ext cx="6782400" cy="5064231"/>
          </a:xfrm>
          <a:prstGeom prst="rect">
            <a:avLst/>
          </a:prstGeom>
          <a:noFill/>
        </p:spPr>
      </p:pic>
      <p:sp>
        <p:nvSpPr>
          <p:cNvPr id="3" name="TextBox 73">
            <a:extLst>
              <a:ext uri="{FF2B5EF4-FFF2-40B4-BE49-F238E27FC236}">
                <a16:creationId xmlns:a16="http://schemas.microsoft.com/office/drawing/2014/main" id="{F5CF8DCC-FFE0-4ED8-590D-09C77F08D618}"/>
              </a:ext>
            </a:extLst>
          </p:cNvPr>
          <p:cNvSpPr txBox="1"/>
          <p:nvPr/>
        </p:nvSpPr>
        <p:spPr>
          <a:xfrm>
            <a:off x="285023" y="7049722"/>
            <a:ext cx="2652333" cy="276999"/>
          </a:xfrm>
          <a:prstGeom prst="rect">
            <a:avLst/>
          </a:prstGeom>
          <a:noFill/>
        </p:spPr>
        <p:txBody>
          <a:bodyPr wrap="square" rtlCol="0" anchor="ctr">
            <a:spAutoFit/>
          </a:bodyPr>
          <a:lstStyle>
            <a:defPPr>
              <a:defRPr lang="en-US"/>
            </a:defPPr>
            <a:lvl1pPr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5pPr>
            <a:lvl6pPr marL="2286000" algn="l" defTabSz="457200" rtl="0" eaLnBrk="1" latinLnBrk="0" hangingPunct="1">
              <a:defRPr kern="1200">
                <a:solidFill>
                  <a:schemeClr val="tx1"/>
                </a:solidFill>
                <a:latin typeface="Calibri" charset="0"/>
                <a:ea typeface="ＭＳ Ｐゴシック" charset="0"/>
                <a:cs typeface="ＭＳ Ｐゴシック" charset="0"/>
              </a:defRPr>
            </a:lvl6pPr>
            <a:lvl7pPr marL="2743200" algn="l" defTabSz="457200" rtl="0" eaLnBrk="1" latinLnBrk="0" hangingPunct="1">
              <a:defRPr kern="1200">
                <a:solidFill>
                  <a:schemeClr val="tx1"/>
                </a:solidFill>
                <a:latin typeface="Calibri" charset="0"/>
                <a:ea typeface="ＭＳ Ｐゴシック" charset="0"/>
                <a:cs typeface="ＭＳ Ｐゴシック" charset="0"/>
              </a:defRPr>
            </a:lvl7pPr>
            <a:lvl8pPr marL="3200400" algn="l" defTabSz="457200" rtl="0" eaLnBrk="1" latinLnBrk="0" hangingPunct="1">
              <a:defRPr kern="1200">
                <a:solidFill>
                  <a:schemeClr val="tx1"/>
                </a:solidFill>
                <a:latin typeface="Calibri" charset="0"/>
                <a:ea typeface="ＭＳ Ｐゴシック" charset="0"/>
                <a:cs typeface="ＭＳ Ｐゴシック" charset="0"/>
              </a:defRPr>
            </a:lvl8pPr>
            <a:lvl9pPr marL="3657600" algn="l" defTabSz="457200" rtl="0" eaLnBrk="1" latinLnBrk="0" hangingPunct="1">
              <a:defRPr kern="1200">
                <a:solidFill>
                  <a:schemeClr val="tx1"/>
                </a:solidFill>
                <a:latin typeface="Calibri" charset="0"/>
                <a:ea typeface="ＭＳ Ｐゴシック" charset="0"/>
                <a:cs typeface="ＭＳ Ｐゴシック" charset="0"/>
              </a:defRPr>
            </a:lvl9pPr>
          </a:lstStyle>
          <a:p>
            <a:pPr marL="0" marR="0" lvl="0" indent="0" defTabSz="914400" rtl="0" eaLnBrk="1" fontAlgn="b" latinLnBrk="0" hangingPunct="1">
              <a:lnSpc>
                <a:spcPct val="100000"/>
              </a:lnSpc>
              <a:spcBef>
                <a:spcPts val="600"/>
              </a:spcBef>
              <a:spcAft>
                <a:spcPts val="600"/>
              </a:spcAft>
              <a:buClrTx/>
              <a:buSzTx/>
              <a:buFontTx/>
              <a:buNone/>
              <a:tabLst/>
              <a:defRPr/>
            </a:pPr>
            <a:r>
              <a:rPr lang="en-US" sz="1200" dirty="0">
                <a:solidFill>
                  <a:schemeClr val="accent2"/>
                </a:solidFill>
                <a:latin typeface="+mj-lt"/>
                <a:ea typeface="+mn-ea"/>
                <a:cs typeface="+mn-cs"/>
              </a:rPr>
              <a:t>Source: New World Wealth</a:t>
            </a:r>
          </a:p>
        </p:txBody>
      </p:sp>
    </p:spTree>
    <p:extLst>
      <p:ext uri="{BB962C8B-B14F-4D97-AF65-F5344CB8AC3E}">
        <p14:creationId xmlns:p14="http://schemas.microsoft.com/office/powerpoint/2010/main" val="3717406425"/>
      </p:ext>
    </p:extLst>
  </p:cSld>
  <p:clrMapOvr>
    <a:masterClrMapping/>
  </p:clrMapOvr>
</p:sld>
</file>

<file path=ppt/theme/theme1.xml><?xml version="1.0" encoding="utf-8"?>
<a:theme xmlns:a="http://schemas.openxmlformats.org/drawingml/2006/main" name="Office Theme">
  <a:themeElements>
    <a:clrScheme name="H&amp;P">
      <a:dk1>
        <a:srgbClr val="646367"/>
      </a:dk1>
      <a:lt1>
        <a:sysClr val="window" lastClr="FFFFFF"/>
      </a:lt1>
      <a:dk2>
        <a:srgbClr val="646466"/>
      </a:dk2>
      <a:lt2>
        <a:srgbClr val="F2F2F2"/>
      </a:lt2>
      <a:accent1>
        <a:srgbClr val="415364"/>
      </a:accent1>
      <a:accent2>
        <a:srgbClr val="4B4B4D"/>
      </a:accent2>
      <a:accent3>
        <a:srgbClr val="C6C7C8"/>
      </a:accent3>
      <a:accent4>
        <a:srgbClr val="707173"/>
      </a:accent4>
      <a:accent5>
        <a:srgbClr val="C1C5C8"/>
      </a:accent5>
      <a:accent6>
        <a:srgbClr val="76777A"/>
      </a:accent6>
      <a:hlink>
        <a:srgbClr val="344150"/>
      </a:hlink>
      <a:folHlink>
        <a:srgbClr val="344150"/>
      </a:folHlink>
    </a:clrScheme>
    <a:fontScheme name="H&amp;P 22">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2.xml><?xml version="1.0" encoding="utf-8"?>
<p:properties xmlns:p="http://schemas.microsoft.com/office/2006/metadata/properties" xmlns:xsi="http://www.w3.org/2001/XMLSchema-instance" xmlns:pc="http://schemas.microsoft.com/office/infopath/2007/PartnerControls">
  <documentManagement>
    <_dlc_DocId xmlns="fcb4eaf6-a311-4992-a062-3390450099f3">QQRUWV4HZ5A3-8161518-8037</_dlc_DocId>
    <_dlc_DocIdUrl xmlns="fcb4eaf6-a311-4992-a062-3390450099f3">
      <Url>https://intranet.henleyglobal.net/IDocuments/_layouts/15/DocIdRedir.aspx?ID=QQRUWV4HZ5A3-8161518-8037</Url>
      <Description>QQRUWV4HZ5A3-8161518-8037</Description>
    </_dlc_DocIdUrl>
    <Order0 xmlns="f783e474-ef96-4fbc-9f84-a1860d7da5c5" xsi:nil="true"/>
    <LatestVersionView xmlns="f783e474-ef96-4fbc-9f84-a1860d7da5c5">12</LatestVersionView>
    <Views xmlns="f783e474-ef96-4fbc-9f84-a1860d7da5c5">188</Views>
    <SalesToolkitDisplay xmlns="f783e474-ef96-4fbc-9f84-a1860d7da5c5">false</SalesToolkitDisplay>
    <FileCategory xmlns="f783e474-ef96-4fbc-9f84-a1860d7da5c5"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ct:contentTypeSchema xmlns:ct="http://schemas.microsoft.com/office/2006/metadata/contentType" xmlns:ma="http://schemas.microsoft.com/office/2006/metadata/properties/metaAttributes" ct:_="" ma:_="" ma:contentTypeName="Document" ma:contentTypeID="0x010100A577411FECCC85418888D6314F7E3796" ma:contentTypeVersion="14" ma:contentTypeDescription="Create a new document." ma:contentTypeScope="" ma:versionID="fe284afcbcb500b5469d596aca662ecf">
  <xsd:schema xmlns:xsd="http://www.w3.org/2001/XMLSchema" xmlns:xs="http://www.w3.org/2001/XMLSchema" xmlns:p="http://schemas.microsoft.com/office/2006/metadata/properties" xmlns:ns1="http://schemas.microsoft.com/sharepoint/v3" xmlns:ns2="fcb4eaf6-a311-4992-a062-3390450099f3" xmlns:ns3="be39dd4d-bdee-4245-8d04-cb7e04b4f9fd" xmlns:ns4="f783e474-ef96-4fbc-9f84-a1860d7da5c5" targetNamespace="http://schemas.microsoft.com/office/2006/metadata/properties" ma:root="true" ma:fieldsID="79fa05c5d5fad4aa0cbe022a6067c4e6" ns1:_="" ns2:_="" ns3:_="" ns4:_="">
    <xsd:import namespace="http://schemas.microsoft.com/sharepoint/v3"/>
    <xsd:import namespace="fcb4eaf6-a311-4992-a062-3390450099f3"/>
    <xsd:import namespace="be39dd4d-bdee-4245-8d04-cb7e04b4f9fd"/>
    <xsd:import namespace="f783e474-ef96-4fbc-9f84-a1860d7da5c5"/>
    <xsd:element name="properties">
      <xsd:complexType>
        <xsd:sequence>
          <xsd:element name="documentManagement">
            <xsd:complexType>
              <xsd:all>
                <xsd:element ref="ns2:_dlc_DocId" minOccurs="0"/>
                <xsd:element ref="ns2:_dlc_DocIdUrl" minOccurs="0"/>
                <xsd:element ref="ns2:_dlc_DocIdPersistId" minOccurs="0"/>
                <xsd:element ref="ns1:_dlc_Exempt" minOccurs="0"/>
                <xsd:element ref="ns3:SharedWithUsers" minOccurs="0"/>
                <xsd:element ref="ns4:Order0" minOccurs="0"/>
                <xsd:element ref="ns4:Views" minOccurs="0"/>
                <xsd:element ref="ns4:LatestVersionView" minOccurs="0"/>
                <xsd:element ref="ns4:SalesToolkitDisplay" minOccurs="0"/>
                <xsd:element ref="ns4:FileCategor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dlc_Exempt" ma:index="11" nillable="true" ma:displayName="Exempt from Policy" ma:hidden="true" ma:internalName="_dlc_Exempt"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fcb4eaf6-a311-4992-a062-3390450099f3" elementFormDefault="qualified">
    <xsd:import namespace="http://schemas.microsoft.com/office/2006/documentManagement/types"/>
    <xsd:import namespace="http://schemas.microsoft.com/office/infopath/2007/PartnerControls"/>
    <xsd:element name="_dlc_DocId" ma:index="4" nillable="true" ma:displayName="Document ID Value" ma:description="The value of the document ID assigned to this item." ma:internalName="_dlc_DocId" ma:readOnly="true">
      <xsd:simpleType>
        <xsd:restriction base="dms:Text"/>
      </xsd:simpleType>
    </xsd:element>
    <xsd:element name="_dlc_DocIdUrl" ma:index="5"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6"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be39dd4d-bdee-4245-8d04-cb7e04b4f9fd" elementFormDefault="qualified">
    <xsd:import namespace="http://schemas.microsoft.com/office/2006/documentManagement/types"/>
    <xsd:import namespace="http://schemas.microsoft.com/office/infopath/2007/PartnerControls"/>
    <xsd:element name="SharedWithUsers" ma:index="12"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f783e474-ef96-4fbc-9f84-a1860d7da5c5" elementFormDefault="qualified">
    <xsd:import namespace="http://schemas.microsoft.com/office/2006/documentManagement/types"/>
    <xsd:import namespace="http://schemas.microsoft.com/office/infopath/2007/PartnerControls"/>
    <xsd:element name="Order0" ma:index="13" nillable="true" ma:displayName="Order" ma:internalName="Order0">
      <xsd:simpleType>
        <xsd:restriction base="dms:Number"/>
      </xsd:simpleType>
    </xsd:element>
    <xsd:element name="Views" ma:index="14" nillable="true" ma:displayName="Total Views &amp; Update" ma:internalName="Views">
      <xsd:simpleType>
        <xsd:restriction base="dms:Text">
          <xsd:maxLength value="255"/>
        </xsd:restriction>
      </xsd:simpleType>
    </xsd:element>
    <xsd:element name="LatestVersionView" ma:index="15" nillable="true" ma:displayName="Latest Version Views" ma:internalName="LatestVersionView">
      <xsd:simpleType>
        <xsd:restriction base="dms:Text">
          <xsd:maxLength value="255"/>
        </xsd:restriction>
      </xsd:simpleType>
    </xsd:element>
    <xsd:element name="SalesToolkitDisplay" ma:index="16" nillable="true" ma:displayName="SalesToolkitDisplay" ma:default="0" ma:internalName="SalesToolkitDisplay">
      <xsd:simpleType>
        <xsd:restriction base="dms:Boolean"/>
      </xsd:simpleType>
    </xsd:element>
    <xsd:element name="FileCategory" ma:index="17" nillable="true" ma:displayName="FileCategory" ma:format="Dropdown" ma:internalName="FileCategory">
      <xsd:simpleType>
        <xsd:restriction base="dms:Choice">
          <xsd:enumeration value="Program Factsheets - English"/>
          <xsd:enumeration value="Program Factsheets - Chinese"/>
          <xsd:enumeration value="Program Factsheets - French"/>
          <xsd:enumeration value="Program Factsheets - Portuguese"/>
          <xsd:enumeration value="Program Factsheets - Russian"/>
          <xsd:enumeration value="Program Factsheets - Spanish"/>
          <xsd:enumeration value="Visa-Free Lists"/>
          <xsd:enumeration value="Real Estate"/>
          <xsd:enumeration value="Comparison Charts"/>
          <xsd:enumeration value="Email Templates"/>
          <xsd:enumeration value="Education"/>
          <xsd:enumeration value="Concierge"/>
          <xsd:enumeration value="Various Brochures"/>
          <xsd:enumeration value="Company Profile"/>
          <xsd:enumeration value="Citizenship by Descent"/>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7"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5.xml><?xml version="1.0" encoding="utf-8"?>
<?mso-contentType ?>
<p:Policy xmlns:p="office.server.policy" id="" local="true">
  <p:Name>Document</p:Name>
  <p:Description/>
  <p:Statement/>
  <p:PolicyItems>
    <p:PolicyItem featureId="Microsoft.Office.RecordsManagement.PolicyFeatures.PolicyAudit" staticId="0x010100A577411FECCC85418888D6314F7E3796|8138272" UniqueId="bcaafde2-e04a-4cdf-9fc5-8d40194f31d5">
      <p:Name>Auditing</p:Name>
      <p:Description>Audits user actions on documents and list items to the Audit Log.</p:Description>
      <p:CustomData>
        <Audit>
          <Update/>
          <View/>
          <CheckInOut/>
          <MoveCopy/>
          <DeleteRestore/>
        </Audit>
      </p:CustomData>
    </p:PolicyItem>
  </p:PolicyItems>
</p:Policy>
</file>

<file path=customXml/itemProps1.xml><?xml version="1.0" encoding="utf-8"?>
<ds:datastoreItem xmlns:ds="http://schemas.openxmlformats.org/officeDocument/2006/customXml" ds:itemID="{30ED4ADC-02A6-458D-9282-D7638FD72F1C}">
  <ds:schemaRefs>
    <ds:schemaRef ds:uri="http://schemas.microsoft.com/sharepoint/events"/>
  </ds:schemaRefs>
</ds:datastoreItem>
</file>

<file path=customXml/itemProps2.xml><?xml version="1.0" encoding="utf-8"?>
<ds:datastoreItem xmlns:ds="http://schemas.openxmlformats.org/officeDocument/2006/customXml" ds:itemID="{8EB9CF23-E050-4E9C-B2E4-0784522A0AC7}">
  <ds:schemaRefs>
    <ds:schemaRef ds:uri="http://schemas.microsoft.com/office/2006/documentManagement/types"/>
    <ds:schemaRef ds:uri="http://purl.org/dc/elements/1.1/"/>
    <ds:schemaRef ds:uri="http://schemas.microsoft.com/office/2006/metadata/properties"/>
    <ds:schemaRef ds:uri="http://schemas.microsoft.com/sharepoint/v3"/>
    <ds:schemaRef ds:uri="http://schemas.microsoft.com/office/infopath/2007/PartnerControls"/>
    <ds:schemaRef ds:uri="http://purl.org/dc/terms/"/>
    <ds:schemaRef ds:uri="http://schemas.openxmlformats.org/package/2006/metadata/core-properties"/>
    <ds:schemaRef ds:uri="be39dd4d-bdee-4245-8d04-cb7e04b4f9fd"/>
    <ds:schemaRef ds:uri="http://purl.org/dc/dcmitype/"/>
    <ds:schemaRef ds:uri="f783e474-ef96-4fbc-9f84-a1860d7da5c5"/>
    <ds:schemaRef ds:uri="fcb4eaf6-a311-4992-a062-3390450099f3"/>
    <ds:schemaRef ds:uri="http://www.w3.org/XML/1998/namespace"/>
  </ds:schemaRefs>
</ds:datastoreItem>
</file>

<file path=customXml/itemProps3.xml><?xml version="1.0" encoding="utf-8"?>
<ds:datastoreItem xmlns:ds="http://schemas.openxmlformats.org/officeDocument/2006/customXml" ds:itemID="{86BDBCC3-F174-4AD4-9C71-85561690ABE0}">
  <ds:schemaRefs>
    <ds:schemaRef ds:uri="http://schemas.microsoft.com/sharepoint/v3/contenttype/forms"/>
  </ds:schemaRefs>
</ds:datastoreItem>
</file>

<file path=customXml/itemProps4.xml><?xml version="1.0" encoding="utf-8"?>
<ds:datastoreItem xmlns:ds="http://schemas.openxmlformats.org/officeDocument/2006/customXml" ds:itemID="{25BE291C-A882-4DB9-91F2-3B65F254CF5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fcb4eaf6-a311-4992-a062-3390450099f3"/>
    <ds:schemaRef ds:uri="be39dd4d-bdee-4245-8d04-cb7e04b4f9fd"/>
    <ds:schemaRef ds:uri="f783e474-ef96-4fbc-9f84-a1860d7da5c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5.xml><?xml version="1.0" encoding="utf-8"?>
<ds:datastoreItem xmlns:ds="http://schemas.openxmlformats.org/officeDocument/2006/customXml" ds:itemID="{0D5E6788-EF0F-4FA3-9903-35BA878879F7}">
  <ds:schemaRefs>
    <ds:schemaRef ds:uri="office.server.policy"/>
  </ds:schemaRefs>
</ds:datastoreItem>
</file>

<file path=docProps/app.xml><?xml version="1.0" encoding="utf-8"?>
<Properties xmlns="http://schemas.openxmlformats.org/officeDocument/2006/extended-properties" xmlns:vt="http://schemas.openxmlformats.org/officeDocument/2006/docPropsVTypes">
  <Template/>
  <TotalTime>70745</TotalTime>
  <Words>3013</Words>
  <Application>Microsoft Office PowerPoint</Application>
  <PresentationFormat>Custom</PresentationFormat>
  <Paragraphs>318</Paragraphs>
  <Slides>21</Slides>
  <Notes>18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21</vt:i4>
      </vt:variant>
    </vt:vector>
  </HeadingPairs>
  <TitlesOfParts>
    <vt:vector size="29" baseType="lpstr">
      <vt:lpstr>Aptos</vt:lpstr>
      <vt:lpstr>Arial</vt:lpstr>
      <vt:lpstr>Calibri</vt:lpstr>
      <vt:lpstr>ClassGarmnd BT</vt:lpstr>
      <vt:lpstr>Roboto Regular</vt:lpstr>
      <vt:lpstr>Symbol</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Building Resilient Wealth Across Generations</vt:lpstr>
      <vt:lpstr>PowerPoint Presentation</vt:lpstr>
      <vt:lpstr>Contact Us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Marius Wium</dc:creator>
  <cp:keywords/>
  <dc:description/>
  <cp:lastModifiedBy>Rory McDaid - Henley &amp; Partners</cp:lastModifiedBy>
  <cp:revision>1359</cp:revision>
  <cp:lastPrinted>2025-06-24T10:42:39Z</cp:lastPrinted>
  <dcterms:created xsi:type="dcterms:W3CDTF">2015-11-23T15:10:50Z</dcterms:created>
  <dcterms:modified xsi:type="dcterms:W3CDTF">2025-09-22T06:14:24Z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lpwstr>2015/11/23</vt:lpwstr>
  </property>
  <property fmtid="{D5CDD505-2E9C-101B-9397-08002B2CF9AE}" pid="3" name="Creator">
    <vt:lpwstr>Adobe InDesign CC 2015 (Macintosh)</vt:lpwstr>
  </property>
  <property fmtid="{D5CDD505-2E9C-101B-9397-08002B2CF9AE}" pid="4" name="LastSaved">
    <vt:lpwstr>2015/11/23</vt:lpwstr>
  </property>
  <property fmtid="{D5CDD505-2E9C-101B-9397-08002B2CF9AE}" pid="5" name="ContentTypeId">
    <vt:lpwstr>0x010100A577411FECCC85418888D6314F7E3796</vt:lpwstr>
  </property>
  <property fmtid="{D5CDD505-2E9C-101B-9397-08002B2CF9AE}" pid="6" name="_dlc_DocIdItemGuid">
    <vt:lpwstr>5d90ad6d-fec1-48c8-a66a-780205d703e1</vt:lpwstr>
  </property>
</Properties>
</file>