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comments/comment7.xml" ContentType="application/vnd.openxmlformats-officedocument.presentationml.comment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omments/comment8.xml" ContentType="application/vnd.openxmlformats-officedocument.presentationml.comment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7" r:id="rId2"/>
    <p:sldId id="272" r:id="rId3"/>
    <p:sldId id="269" r:id="rId4"/>
    <p:sldId id="278" r:id="rId5"/>
    <p:sldId id="279" r:id="rId6"/>
    <p:sldId id="280" r:id="rId7"/>
    <p:sldId id="281" r:id="rId8"/>
    <p:sldId id="290" r:id="rId9"/>
    <p:sldId id="285" r:id="rId10"/>
    <p:sldId id="283" r:id="rId11"/>
    <p:sldId id="286" r:id="rId12"/>
    <p:sldId id="284" r:id="rId13"/>
  </p:sldIdLst>
  <p:sldSz cx="42670413" cy="12801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gki Chu" initials="WC" lastIdx="29" clrIdx="0">
    <p:extLst>
      <p:ext uri="{19B8F6BF-5375-455C-9EA6-DF929625EA0E}">
        <p15:presenceInfo xmlns:p15="http://schemas.microsoft.com/office/powerpoint/2012/main" userId="S-1-5-21-843378245-1241865727-2473584982-33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E8D4A4-65C2-88EB-BBDE-7AD8C80EE328}" v="6" dt="2025-09-30T01:07:40.293"/>
    <p1510:client id="{A145623A-4840-A640-8499-76FA27F5EA1B}" v="8" dt="2025-09-30T01:02:17.5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66" autoAdjust="0"/>
    <p:restoredTop sz="94660"/>
  </p:normalViewPr>
  <p:slideViewPr>
    <p:cSldViewPr snapToGrid="0">
      <p:cViewPr varScale="1">
        <p:scale>
          <a:sx n="32" d="100"/>
          <a:sy n="32" d="100"/>
        </p:scale>
        <p:origin x="288" y="137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ivia Leaning" userId="a9f2b5e4-0caf-47f8-b814-129b5c496995" providerId="ADAL" clId="{A145623A-4840-A640-8499-76FA27F5EA1B}"/>
    <pc:docChg chg="undo custSel mod modSld modMainMaster">
      <pc:chgData name="Olivia Leaning" userId="a9f2b5e4-0caf-47f8-b814-129b5c496995" providerId="ADAL" clId="{A145623A-4840-A640-8499-76FA27F5EA1B}" dt="2025-09-30T01:02:46.293" v="321" actId="1076"/>
      <pc:docMkLst>
        <pc:docMk/>
      </pc:docMkLst>
      <pc:sldChg chg="addSp delSp modSp mod">
        <pc:chgData name="Olivia Leaning" userId="a9f2b5e4-0caf-47f8-b814-129b5c496995" providerId="ADAL" clId="{A145623A-4840-A640-8499-76FA27F5EA1B}" dt="2025-09-29T12:22:46.374" v="260" actId="1076"/>
        <pc:sldMkLst>
          <pc:docMk/>
          <pc:sldMk cId="818068408" sldId="269"/>
        </pc:sldMkLst>
        <pc:spChg chg="del mod">
          <ac:chgData name="Olivia Leaning" userId="a9f2b5e4-0caf-47f8-b814-129b5c496995" providerId="ADAL" clId="{A145623A-4840-A640-8499-76FA27F5EA1B}" dt="2025-09-29T12:22:06.770" v="250" actId="478"/>
          <ac:spMkLst>
            <pc:docMk/>
            <pc:sldMk cId="818068408" sldId="269"/>
            <ac:spMk id="5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21:34.011" v="243" actId="1076"/>
          <ac:spMkLst>
            <pc:docMk/>
            <pc:sldMk cId="818068408" sldId="269"/>
            <ac:spMk id="7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08:31.342" v="2"/>
          <ac:spMkLst>
            <pc:docMk/>
            <pc:sldMk cId="818068408" sldId="269"/>
            <ac:spMk id="10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22:35.595" v="257" actId="1076"/>
          <ac:spMkLst>
            <pc:docMk/>
            <pc:sldMk cId="818068408" sldId="269"/>
            <ac:spMk id="12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21:48.696" v="247" actId="20577"/>
          <ac:spMkLst>
            <pc:docMk/>
            <pc:sldMk cId="818068408" sldId="269"/>
            <ac:spMk id="13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21:53.659" v="248" actId="1076"/>
          <ac:spMkLst>
            <pc:docMk/>
            <pc:sldMk cId="818068408" sldId="269"/>
            <ac:spMk id="14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22:02.920" v="249" actId="1076"/>
          <ac:spMkLst>
            <pc:docMk/>
            <pc:sldMk cId="818068408" sldId="269"/>
            <ac:spMk id="15" creationId="{00000000-0000-0000-0000-000000000000}"/>
          </ac:spMkLst>
        </pc:spChg>
        <pc:graphicFrameChg chg="mod modGraphic">
          <ac:chgData name="Olivia Leaning" userId="a9f2b5e4-0caf-47f8-b814-129b5c496995" providerId="ADAL" clId="{A145623A-4840-A640-8499-76FA27F5EA1B}" dt="2025-09-29T12:22:43.779" v="259" actId="1076"/>
          <ac:graphicFrameMkLst>
            <pc:docMk/>
            <pc:sldMk cId="818068408" sldId="269"/>
            <ac:graphicFrameMk id="9" creationId="{00000000-0000-0000-0000-000000000000}"/>
          </ac:graphicFrameMkLst>
        </pc:graphicFrameChg>
        <pc:picChg chg="mod">
          <ac:chgData name="Olivia Leaning" userId="a9f2b5e4-0caf-47f8-b814-129b5c496995" providerId="ADAL" clId="{A145623A-4840-A640-8499-76FA27F5EA1B}" dt="2025-09-29T12:22:13.180" v="251" actId="1076"/>
          <ac:picMkLst>
            <pc:docMk/>
            <pc:sldMk cId="818068408" sldId="269"/>
            <ac:picMk id="2" creationId="{00000000-0000-0000-0000-000000000000}"/>
          </ac:picMkLst>
        </pc:picChg>
        <pc:picChg chg="add mod">
          <ac:chgData name="Olivia Leaning" userId="a9f2b5e4-0caf-47f8-b814-129b5c496995" providerId="ADAL" clId="{A145623A-4840-A640-8499-76FA27F5EA1B}" dt="2025-09-29T12:22:46.374" v="260" actId="1076"/>
          <ac:picMkLst>
            <pc:docMk/>
            <pc:sldMk cId="818068408" sldId="269"/>
            <ac:picMk id="3" creationId="{CCA10CEC-FB5E-EBE9-25FD-EAC2504B8B5D}"/>
          </ac:picMkLst>
        </pc:picChg>
        <pc:picChg chg="del mod">
          <ac:chgData name="Olivia Leaning" userId="a9f2b5e4-0caf-47f8-b814-129b5c496995" providerId="ADAL" clId="{A145623A-4840-A640-8499-76FA27F5EA1B}" dt="2025-09-29T12:10:01.653" v="27" actId="478"/>
          <ac:picMkLst>
            <pc:docMk/>
            <pc:sldMk cId="818068408" sldId="269"/>
            <ac:picMk id="16" creationId="{00000000-0000-0000-0000-000000000000}"/>
          </ac:picMkLst>
        </pc:picChg>
      </pc:sldChg>
      <pc:sldChg chg="addSp delSp modSp mod">
        <pc:chgData name="Olivia Leaning" userId="a9f2b5e4-0caf-47f8-b814-129b5c496995" providerId="ADAL" clId="{A145623A-4840-A640-8499-76FA27F5EA1B}" dt="2025-09-29T12:23:23.527" v="278" actId="1076"/>
        <pc:sldMkLst>
          <pc:docMk/>
          <pc:sldMk cId="1689073217" sldId="272"/>
        </pc:sldMkLst>
        <pc:spChg chg="add mod">
          <ac:chgData name="Olivia Leaning" userId="a9f2b5e4-0caf-47f8-b814-129b5c496995" providerId="ADAL" clId="{A145623A-4840-A640-8499-76FA27F5EA1B}" dt="2025-09-29T12:23:23.527" v="278" actId="1076"/>
          <ac:spMkLst>
            <pc:docMk/>
            <pc:sldMk cId="1689073217" sldId="272"/>
            <ac:spMk id="3" creationId="{B81D5014-9C25-91AE-871E-E8F7950F3A85}"/>
          </ac:spMkLst>
        </pc:spChg>
        <pc:spChg chg="del mod">
          <ac:chgData name="Olivia Leaning" userId="a9f2b5e4-0caf-47f8-b814-129b5c496995" providerId="ADAL" clId="{A145623A-4840-A640-8499-76FA27F5EA1B}" dt="2025-09-29T12:22:51.879" v="261" actId="478"/>
          <ac:spMkLst>
            <pc:docMk/>
            <pc:sldMk cId="1689073217" sldId="272"/>
            <ac:spMk id="5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09:28.671" v="19" actId="1076"/>
          <ac:spMkLst>
            <pc:docMk/>
            <pc:sldMk cId="1689073217" sldId="272"/>
            <ac:spMk id="7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23:11.694" v="271" actId="14100"/>
          <ac:spMkLst>
            <pc:docMk/>
            <pc:sldMk cId="1689073217" sldId="272"/>
            <ac:spMk id="13" creationId="{00000000-0000-0000-0000-000000000000}"/>
          </ac:spMkLst>
        </pc:spChg>
        <pc:picChg chg="mod">
          <ac:chgData name="Olivia Leaning" userId="a9f2b5e4-0caf-47f8-b814-129b5c496995" providerId="ADAL" clId="{A145623A-4840-A640-8499-76FA27F5EA1B}" dt="2025-09-29T12:09:51.070" v="24" actId="1076"/>
          <ac:picMkLst>
            <pc:docMk/>
            <pc:sldMk cId="1689073217" sldId="272"/>
            <ac:picMk id="6" creationId="{00000000-0000-0000-0000-000000000000}"/>
          </ac:picMkLst>
        </pc:picChg>
      </pc:sldChg>
      <pc:sldChg chg="delSp modSp mod">
        <pc:chgData name="Olivia Leaning" userId="a9f2b5e4-0caf-47f8-b814-129b5c496995" providerId="ADAL" clId="{A145623A-4840-A640-8499-76FA27F5EA1B}" dt="2025-09-29T12:26:38.642" v="306" actId="404"/>
        <pc:sldMkLst>
          <pc:docMk/>
          <pc:sldMk cId="3586472373" sldId="278"/>
        </pc:sldMkLst>
        <pc:spChg chg="del mod">
          <ac:chgData name="Olivia Leaning" userId="a9f2b5e4-0caf-47f8-b814-129b5c496995" providerId="ADAL" clId="{A145623A-4840-A640-8499-76FA27F5EA1B}" dt="2025-09-29T12:25:17.891" v="279" actId="478"/>
          <ac:spMkLst>
            <pc:docMk/>
            <pc:sldMk cId="3586472373" sldId="278"/>
            <ac:spMk id="5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25:28.672" v="281" actId="1076"/>
          <ac:spMkLst>
            <pc:docMk/>
            <pc:sldMk cId="3586472373" sldId="278"/>
            <ac:spMk id="7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25:31.695" v="282" actId="1076"/>
          <ac:spMkLst>
            <pc:docMk/>
            <pc:sldMk cId="3586472373" sldId="278"/>
            <ac:spMk id="13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26:38.642" v="306" actId="404"/>
          <ac:spMkLst>
            <pc:docMk/>
            <pc:sldMk cId="3586472373" sldId="278"/>
            <ac:spMk id="16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26:11.681" v="299" actId="1076"/>
          <ac:spMkLst>
            <pc:docMk/>
            <pc:sldMk cId="3586472373" sldId="278"/>
            <ac:spMk id="18" creationId="{00000000-0000-0000-0000-000000000000}"/>
          </ac:spMkLst>
        </pc:spChg>
        <pc:graphicFrameChg chg="mod modGraphic">
          <ac:chgData name="Olivia Leaning" userId="a9f2b5e4-0caf-47f8-b814-129b5c496995" providerId="ADAL" clId="{A145623A-4840-A640-8499-76FA27F5EA1B}" dt="2025-09-29T12:25:43.572" v="286" actId="1076"/>
          <ac:graphicFrameMkLst>
            <pc:docMk/>
            <pc:sldMk cId="3586472373" sldId="278"/>
            <ac:graphicFrameMk id="17" creationId="{00000000-0000-0000-0000-000000000000}"/>
          </ac:graphicFrameMkLst>
        </pc:graphicFrameChg>
        <pc:picChg chg="mod">
          <ac:chgData name="Olivia Leaning" userId="a9f2b5e4-0caf-47f8-b814-129b5c496995" providerId="ADAL" clId="{A145623A-4840-A640-8499-76FA27F5EA1B}" dt="2025-09-29T12:26:06.642" v="298" actId="14100"/>
          <ac:picMkLst>
            <pc:docMk/>
            <pc:sldMk cId="3586472373" sldId="278"/>
            <ac:picMk id="2" creationId="{00000000-0000-0000-0000-000000000000}"/>
          </ac:picMkLst>
        </pc:picChg>
        <pc:picChg chg="del mod">
          <ac:chgData name="Olivia Leaning" userId="a9f2b5e4-0caf-47f8-b814-129b5c496995" providerId="ADAL" clId="{A145623A-4840-A640-8499-76FA27F5EA1B}" dt="2025-09-29T12:10:07.556" v="29" actId="478"/>
          <ac:picMkLst>
            <pc:docMk/>
            <pc:sldMk cId="3586472373" sldId="278"/>
            <ac:picMk id="20" creationId="{00000000-0000-0000-0000-000000000000}"/>
          </ac:picMkLst>
        </pc:picChg>
      </pc:sldChg>
      <pc:sldChg chg="delSp modSp mod">
        <pc:chgData name="Olivia Leaning" userId="a9f2b5e4-0caf-47f8-b814-129b5c496995" providerId="ADAL" clId="{A145623A-4840-A640-8499-76FA27F5EA1B}" dt="2025-09-29T12:21:20.456" v="242" actId="403"/>
        <pc:sldMkLst>
          <pc:docMk/>
          <pc:sldMk cId="2798656795" sldId="279"/>
        </pc:sldMkLst>
        <pc:spChg chg="mod">
          <ac:chgData name="Olivia Leaning" userId="a9f2b5e4-0caf-47f8-b814-129b5c496995" providerId="ADAL" clId="{A145623A-4840-A640-8499-76FA27F5EA1B}" dt="2025-09-29T12:08:31.342" v="2"/>
          <ac:spMkLst>
            <pc:docMk/>
            <pc:sldMk cId="2798656795" sldId="279"/>
            <ac:spMk id="5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20:49.374" v="231" actId="1076"/>
          <ac:spMkLst>
            <pc:docMk/>
            <pc:sldMk cId="2798656795" sldId="279"/>
            <ac:spMk id="7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21:20.456" v="242" actId="403"/>
          <ac:spMkLst>
            <pc:docMk/>
            <pc:sldMk cId="2798656795" sldId="279"/>
            <ac:spMk id="13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21:00.384" v="234" actId="1076"/>
          <ac:spMkLst>
            <pc:docMk/>
            <pc:sldMk cId="2798656795" sldId="279"/>
            <ac:spMk id="16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08:31.342" v="2"/>
          <ac:spMkLst>
            <pc:docMk/>
            <pc:sldMk cId="2798656795" sldId="279"/>
            <ac:spMk id="18" creationId="{00000000-0000-0000-0000-000000000000}"/>
          </ac:spMkLst>
        </pc:spChg>
        <pc:graphicFrameChg chg="mod modGraphic">
          <ac:chgData name="Olivia Leaning" userId="a9f2b5e4-0caf-47f8-b814-129b5c496995" providerId="ADAL" clId="{A145623A-4840-A640-8499-76FA27F5EA1B}" dt="2025-09-29T12:21:05.388" v="235" actId="1076"/>
          <ac:graphicFrameMkLst>
            <pc:docMk/>
            <pc:sldMk cId="2798656795" sldId="279"/>
            <ac:graphicFrameMk id="10" creationId="{00000000-0000-0000-0000-000000000000}"/>
          </ac:graphicFrameMkLst>
        </pc:graphicFrameChg>
        <pc:picChg chg="mod">
          <ac:chgData name="Olivia Leaning" userId="a9f2b5e4-0caf-47f8-b814-129b5c496995" providerId="ADAL" clId="{A145623A-4840-A640-8499-76FA27F5EA1B}" dt="2025-09-29T12:20:40.827" v="230" actId="14100"/>
          <ac:picMkLst>
            <pc:docMk/>
            <pc:sldMk cId="2798656795" sldId="279"/>
            <ac:picMk id="2" creationId="{00000000-0000-0000-0000-000000000000}"/>
          </ac:picMkLst>
        </pc:picChg>
        <pc:picChg chg="del mod">
          <ac:chgData name="Olivia Leaning" userId="a9f2b5e4-0caf-47f8-b814-129b5c496995" providerId="ADAL" clId="{A145623A-4840-A640-8499-76FA27F5EA1B}" dt="2025-09-29T12:10:10.470" v="30" actId="478"/>
          <ac:picMkLst>
            <pc:docMk/>
            <pc:sldMk cId="2798656795" sldId="279"/>
            <ac:picMk id="20" creationId="{00000000-0000-0000-0000-000000000000}"/>
          </ac:picMkLst>
        </pc:picChg>
      </pc:sldChg>
      <pc:sldChg chg="addSp delSp modSp mod">
        <pc:chgData name="Olivia Leaning" userId="a9f2b5e4-0caf-47f8-b814-129b5c496995" providerId="ADAL" clId="{A145623A-4840-A640-8499-76FA27F5EA1B}" dt="2025-09-29T12:28:12.363" v="310"/>
        <pc:sldMkLst>
          <pc:docMk/>
          <pc:sldMk cId="2256959011" sldId="280"/>
        </pc:sldMkLst>
        <pc:spChg chg="add mod">
          <ac:chgData name="Olivia Leaning" userId="a9f2b5e4-0caf-47f8-b814-129b5c496995" providerId="ADAL" clId="{A145623A-4840-A640-8499-76FA27F5EA1B}" dt="2025-09-29T12:19:29.717" v="209" actId="403"/>
          <ac:spMkLst>
            <pc:docMk/>
            <pc:sldMk cId="2256959011" sldId="280"/>
            <ac:spMk id="3" creationId="{39839BF4-E75A-EBC8-2FFB-87563605FA9F}"/>
          </ac:spMkLst>
        </pc:spChg>
        <pc:spChg chg="add del mod">
          <ac:chgData name="Olivia Leaning" userId="a9f2b5e4-0caf-47f8-b814-129b5c496995" providerId="ADAL" clId="{A145623A-4840-A640-8499-76FA27F5EA1B}" dt="2025-09-29T12:28:12.363" v="310"/>
          <ac:spMkLst>
            <pc:docMk/>
            <pc:sldMk cId="2256959011" sldId="280"/>
            <ac:spMk id="4" creationId="{4B9A6A0D-45BC-3206-EC43-9B371F851361}"/>
          </ac:spMkLst>
        </pc:spChg>
        <pc:spChg chg="del mod">
          <ac:chgData name="Olivia Leaning" userId="a9f2b5e4-0caf-47f8-b814-129b5c496995" providerId="ADAL" clId="{A145623A-4840-A640-8499-76FA27F5EA1B}" dt="2025-09-29T12:17:31.969" v="172" actId="478"/>
          <ac:spMkLst>
            <pc:docMk/>
            <pc:sldMk cId="2256959011" sldId="280"/>
            <ac:spMk id="5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17:42.047" v="173" actId="1076"/>
          <ac:spMkLst>
            <pc:docMk/>
            <pc:sldMk cId="2256959011" sldId="280"/>
            <ac:spMk id="7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19:15.969" v="206" actId="403"/>
          <ac:spMkLst>
            <pc:docMk/>
            <pc:sldMk cId="2256959011" sldId="280"/>
            <ac:spMk id="12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19:10.328" v="203" actId="403"/>
          <ac:spMkLst>
            <pc:docMk/>
            <pc:sldMk cId="2256959011" sldId="280"/>
            <ac:spMk id="13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19:35.971" v="213" actId="404"/>
          <ac:spMkLst>
            <pc:docMk/>
            <pc:sldMk cId="2256959011" sldId="280"/>
            <ac:spMk id="14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08:31.342" v="2"/>
          <ac:spMkLst>
            <pc:docMk/>
            <pc:sldMk cId="2256959011" sldId="280"/>
            <ac:spMk id="18" creationId="{00000000-0000-0000-0000-000000000000}"/>
          </ac:spMkLst>
        </pc:spChg>
        <pc:graphicFrameChg chg="mod modGraphic">
          <ac:chgData name="Olivia Leaning" userId="a9f2b5e4-0caf-47f8-b814-129b5c496995" providerId="ADAL" clId="{A145623A-4840-A640-8499-76FA27F5EA1B}" dt="2025-09-29T12:19:58.683" v="214" actId="14100"/>
          <ac:graphicFrameMkLst>
            <pc:docMk/>
            <pc:sldMk cId="2256959011" sldId="280"/>
            <ac:graphicFrameMk id="15" creationId="{00000000-0000-0000-0000-000000000000}"/>
          </ac:graphicFrameMkLst>
        </pc:graphicFrameChg>
        <pc:picChg chg="del mod">
          <ac:chgData name="Olivia Leaning" userId="a9f2b5e4-0caf-47f8-b814-129b5c496995" providerId="ADAL" clId="{A145623A-4840-A640-8499-76FA27F5EA1B}" dt="2025-09-29T12:10:12.070" v="31" actId="478"/>
          <ac:picMkLst>
            <pc:docMk/>
            <pc:sldMk cId="2256959011" sldId="280"/>
            <ac:picMk id="20" creationId="{00000000-0000-0000-0000-000000000000}"/>
          </ac:picMkLst>
        </pc:picChg>
        <pc:picChg chg="mod">
          <ac:chgData name="Olivia Leaning" userId="a9f2b5e4-0caf-47f8-b814-129b5c496995" providerId="ADAL" clId="{A145623A-4840-A640-8499-76FA27F5EA1B}" dt="2025-09-29T12:18:55.729" v="199" actId="1076"/>
          <ac:picMkLst>
            <pc:docMk/>
            <pc:sldMk cId="2256959011" sldId="280"/>
            <ac:picMk id="24" creationId="{00000000-0000-0000-0000-000000000000}"/>
          </ac:picMkLst>
        </pc:picChg>
      </pc:sldChg>
      <pc:sldChg chg="delSp modSp mod">
        <pc:chgData name="Olivia Leaning" userId="a9f2b5e4-0caf-47f8-b814-129b5c496995" providerId="ADAL" clId="{A145623A-4840-A640-8499-76FA27F5EA1B}" dt="2025-09-30T01:02:46.293" v="321" actId="1076"/>
        <pc:sldMkLst>
          <pc:docMk/>
          <pc:sldMk cId="3549716578" sldId="281"/>
        </pc:sldMkLst>
        <pc:spChg chg="del mod">
          <ac:chgData name="Olivia Leaning" userId="a9f2b5e4-0caf-47f8-b814-129b5c496995" providerId="ADAL" clId="{A145623A-4840-A640-8499-76FA27F5EA1B}" dt="2025-09-29T12:14:57.948" v="130" actId="478"/>
          <ac:spMkLst>
            <pc:docMk/>
            <pc:sldMk cId="3549716578" sldId="281"/>
            <ac:spMk id="5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17:25.902" v="171" actId="1076"/>
          <ac:spMkLst>
            <pc:docMk/>
            <pc:sldMk cId="3549716578" sldId="281"/>
            <ac:spMk id="16" creationId="{00000000-0000-0000-0000-000000000000}"/>
          </ac:spMkLst>
        </pc:spChg>
        <pc:graphicFrameChg chg="mod modGraphic">
          <ac:chgData name="Olivia Leaning" userId="a9f2b5e4-0caf-47f8-b814-129b5c496995" providerId="ADAL" clId="{A145623A-4840-A640-8499-76FA27F5EA1B}" dt="2025-09-29T12:16:55.405" v="166" actId="1076"/>
          <ac:graphicFrameMkLst>
            <pc:docMk/>
            <pc:sldMk cId="3549716578" sldId="281"/>
            <ac:graphicFrameMk id="13" creationId="{00000000-0000-0000-0000-000000000000}"/>
          </ac:graphicFrameMkLst>
        </pc:graphicFrameChg>
        <pc:graphicFrameChg chg="mod modGraphic">
          <ac:chgData name="Olivia Leaning" userId="a9f2b5e4-0caf-47f8-b814-129b5c496995" providerId="ADAL" clId="{A145623A-4840-A640-8499-76FA27F5EA1B}" dt="2025-09-29T12:17:08.152" v="169" actId="1076"/>
          <ac:graphicFrameMkLst>
            <pc:docMk/>
            <pc:sldMk cId="3549716578" sldId="281"/>
            <ac:graphicFrameMk id="14" creationId="{00000000-0000-0000-0000-000000000000}"/>
          </ac:graphicFrameMkLst>
        </pc:graphicFrameChg>
        <pc:graphicFrameChg chg="mod modGraphic">
          <ac:chgData name="Olivia Leaning" userId="a9f2b5e4-0caf-47f8-b814-129b5c496995" providerId="ADAL" clId="{A145623A-4840-A640-8499-76FA27F5EA1B}" dt="2025-09-30T01:02:42.646" v="319" actId="1076"/>
          <ac:graphicFrameMkLst>
            <pc:docMk/>
            <pc:sldMk cId="3549716578" sldId="281"/>
            <ac:graphicFrameMk id="15" creationId="{00000000-0000-0000-0000-000000000000}"/>
          </ac:graphicFrameMkLst>
        </pc:graphicFrameChg>
        <pc:graphicFrameChg chg="mod modGraphic">
          <ac:chgData name="Olivia Leaning" userId="a9f2b5e4-0caf-47f8-b814-129b5c496995" providerId="ADAL" clId="{A145623A-4840-A640-8499-76FA27F5EA1B}" dt="2025-09-29T12:17:11.301" v="170" actId="14100"/>
          <ac:graphicFrameMkLst>
            <pc:docMk/>
            <pc:sldMk cId="3549716578" sldId="281"/>
            <ac:graphicFrameMk id="21" creationId="{00000000-0000-0000-0000-000000000000}"/>
          </ac:graphicFrameMkLst>
        </pc:graphicFrameChg>
        <pc:graphicFrameChg chg="mod modGraphic">
          <ac:chgData name="Olivia Leaning" userId="a9f2b5e4-0caf-47f8-b814-129b5c496995" providerId="ADAL" clId="{A145623A-4840-A640-8499-76FA27F5EA1B}" dt="2025-09-30T01:02:46.293" v="321" actId="1076"/>
          <ac:graphicFrameMkLst>
            <pc:docMk/>
            <pc:sldMk cId="3549716578" sldId="281"/>
            <ac:graphicFrameMk id="22" creationId="{00000000-0000-0000-0000-000000000000}"/>
          </ac:graphicFrameMkLst>
        </pc:graphicFrameChg>
        <pc:picChg chg="mod">
          <ac:chgData name="Olivia Leaning" userId="a9f2b5e4-0caf-47f8-b814-129b5c496995" providerId="ADAL" clId="{A145623A-4840-A640-8499-76FA27F5EA1B}" dt="2025-09-29T12:14:46.645" v="127" actId="1076"/>
          <ac:picMkLst>
            <pc:docMk/>
            <pc:sldMk cId="3549716578" sldId="281"/>
            <ac:picMk id="2" creationId="{00000000-0000-0000-0000-000000000000}"/>
          </ac:picMkLst>
        </pc:picChg>
        <pc:picChg chg="mod">
          <ac:chgData name="Olivia Leaning" userId="a9f2b5e4-0caf-47f8-b814-129b5c496995" providerId="ADAL" clId="{A145623A-4840-A640-8499-76FA27F5EA1B}" dt="2025-09-29T12:17:03.344" v="168" actId="1076"/>
          <ac:picMkLst>
            <pc:docMk/>
            <pc:sldMk cId="3549716578" sldId="281"/>
            <ac:picMk id="3" creationId="{00000000-0000-0000-0000-000000000000}"/>
          </ac:picMkLst>
        </pc:picChg>
        <pc:picChg chg="mod">
          <ac:chgData name="Olivia Leaning" userId="a9f2b5e4-0caf-47f8-b814-129b5c496995" providerId="ADAL" clId="{A145623A-4840-A640-8499-76FA27F5EA1B}" dt="2025-09-29T12:16:35.819" v="161" actId="1076"/>
          <ac:picMkLst>
            <pc:docMk/>
            <pc:sldMk cId="3549716578" sldId="281"/>
            <ac:picMk id="6" creationId="{00000000-0000-0000-0000-000000000000}"/>
          </ac:picMkLst>
        </pc:picChg>
        <pc:picChg chg="mod">
          <ac:chgData name="Olivia Leaning" userId="a9f2b5e4-0caf-47f8-b814-129b5c496995" providerId="ADAL" clId="{A145623A-4840-A640-8499-76FA27F5EA1B}" dt="2025-09-29T12:15:10.062" v="134" actId="1076"/>
          <ac:picMkLst>
            <pc:docMk/>
            <pc:sldMk cId="3549716578" sldId="281"/>
            <ac:picMk id="17" creationId="{00000000-0000-0000-0000-000000000000}"/>
          </ac:picMkLst>
        </pc:picChg>
        <pc:picChg chg="mod">
          <ac:chgData name="Olivia Leaning" userId="a9f2b5e4-0caf-47f8-b814-129b5c496995" providerId="ADAL" clId="{A145623A-4840-A640-8499-76FA27F5EA1B}" dt="2025-09-29T12:14:35.393" v="123" actId="1076"/>
          <ac:picMkLst>
            <pc:docMk/>
            <pc:sldMk cId="3549716578" sldId="281"/>
            <ac:picMk id="19" creationId="{00000000-0000-0000-0000-000000000000}"/>
          </ac:picMkLst>
        </pc:picChg>
        <pc:picChg chg="del mod">
          <ac:chgData name="Olivia Leaning" userId="a9f2b5e4-0caf-47f8-b814-129b5c496995" providerId="ADAL" clId="{A145623A-4840-A640-8499-76FA27F5EA1B}" dt="2025-09-29T12:10:13.369" v="32" actId="478"/>
          <ac:picMkLst>
            <pc:docMk/>
            <pc:sldMk cId="3549716578" sldId="281"/>
            <ac:picMk id="20" creationId="{00000000-0000-0000-0000-000000000000}"/>
          </ac:picMkLst>
        </pc:picChg>
      </pc:sldChg>
      <pc:sldChg chg="addSp delSp modSp mod">
        <pc:chgData name="Olivia Leaning" userId="a9f2b5e4-0caf-47f8-b814-129b5c496995" providerId="ADAL" clId="{A145623A-4840-A640-8499-76FA27F5EA1B}" dt="2025-09-30T01:02:17.567" v="314"/>
        <pc:sldMkLst>
          <pc:docMk/>
          <pc:sldMk cId="3123531909" sldId="283"/>
        </pc:sldMkLst>
        <pc:spChg chg="add mod">
          <ac:chgData name="Olivia Leaning" userId="a9f2b5e4-0caf-47f8-b814-129b5c496995" providerId="ADAL" clId="{A145623A-4840-A640-8499-76FA27F5EA1B}" dt="2025-09-30T01:02:17.567" v="314"/>
          <ac:spMkLst>
            <pc:docMk/>
            <pc:sldMk cId="3123531909" sldId="283"/>
            <ac:spMk id="2" creationId="{5CA3B341-63AE-073D-1B0B-FFA7290B6858}"/>
          </ac:spMkLst>
        </pc:spChg>
        <pc:spChg chg="del mod">
          <ac:chgData name="Olivia Leaning" userId="a9f2b5e4-0caf-47f8-b814-129b5c496995" providerId="ADAL" clId="{A145623A-4840-A640-8499-76FA27F5EA1B}" dt="2025-09-30T01:02:16.914" v="313" actId="478"/>
          <ac:spMkLst>
            <pc:docMk/>
            <pc:sldMk cId="3123531909" sldId="283"/>
            <ac:spMk id="5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12:15.058" v="70" actId="1076"/>
          <ac:spMkLst>
            <pc:docMk/>
            <pc:sldMk cId="3123531909" sldId="283"/>
            <ac:spMk id="7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12:43.125" v="93" actId="403"/>
          <ac:spMkLst>
            <pc:docMk/>
            <pc:sldMk cId="3123531909" sldId="283"/>
            <ac:spMk id="11" creationId="{00000000-0000-0000-0000-000000000000}"/>
          </ac:spMkLst>
        </pc:spChg>
        <pc:graphicFrameChg chg="mod">
          <ac:chgData name="Olivia Leaning" userId="a9f2b5e4-0caf-47f8-b814-129b5c496995" providerId="ADAL" clId="{A145623A-4840-A640-8499-76FA27F5EA1B}" dt="2025-09-29T12:12:17.744" v="71" actId="14100"/>
          <ac:graphicFrameMkLst>
            <pc:docMk/>
            <pc:sldMk cId="3123531909" sldId="283"/>
            <ac:graphicFrameMk id="10" creationId="{00000000-0000-0000-0000-000000000000}"/>
          </ac:graphicFrameMkLst>
        </pc:graphicFrameChg>
        <pc:picChg chg="del mod">
          <ac:chgData name="Olivia Leaning" userId="a9f2b5e4-0caf-47f8-b814-129b5c496995" providerId="ADAL" clId="{A145623A-4840-A640-8499-76FA27F5EA1B}" dt="2025-09-29T12:10:18.086" v="35" actId="478"/>
          <ac:picMkLst>
            <pc:docMk/>
            <pc:sldMk cId="3123531909" sldId="283"/>
            <ac:picMk id="20" creationId="{00000000-0000-0000-0000-000000000000}"/>
          </ac:picMkLst>
        </pc:picChg>
      </pc:sldChg>
      <pc:sldChg chg="delSp modSp mod">
        <pc:chgData name="Olivia Leaning" userId="a9f2b5e4-0caf-47f8-b814-129b5c496995" providerId="ADAL" clId="{A145623A-4840-A640-8499-76FA27F5EA1B}" dt="2025-09-30T01:02:27.648" v="318" actId="14100"/>
        <pc:sldMkLst>
          <pc:docMk/>
          <pc:sldMk cId="976303888" sldId="284"/>
        </pc:sldMkLst>
        <pc:spChg chg="mod">
          <ac:chgData name="Olivia Leaning" userId="a9f2b5e4-0caf-47f8-b814-129b5c496995" providerId="ADAL" clId="{A145623A-4840-A640-8499-76FA27F5EA1B}" dt="2025-09-30T01:02:27.648" v="318" actId="14100"/>
          <ac:spMkLst>
            <pc:docMk/>
            <pc:sldMk cId="976303888" sldId="284"/>
            <ac:spMk id="5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10:31.393" v="39" actId="1076"/>
          <ac:spMkLst>
            <pc:docMk/>
            <pc:sldMk cId="976303888" sldId="284"/>
            <ac:spMk id="7" creationId="{00000000-0000-0000-0000-000000000000}"/>
          </ac:spMkLst>
        </pc:spChg>
        <pc:picChg chg="del mod">
          <ac:chgData name="Olivia Leaning" userId="a9f2b5e4-0caf-47f8-b814-129b5c496995" providerId="ADAL" clId="{A145623A-4840-A640-8499-76FA27F5EA1B}" dt="2025-09-29T12:10:20.394" v="37" actId="478"/>
          <ac:picMkLst>
            <pc:docMk/>
            <pc:sldMk cId="976303888" sldId="284"/>
            <ac:picMk id="20" creationId="{00000000-0000-0000-0000-000000000000}"/>
          </ac:picMkLst>
        </pc:picChg>
      </pc:sldChg>
      <pc:sldChg chg="delSp modSp mod">
        <pc:chgData name="Olivia Leaning" userId="a9f2b5e4-0caf-47f8-b814-129b5c496995" providerId="ADAL" clId="{A145623A-4840-A640-8499-76FA27F5EA1B}" dt="2025-09-30T01:02:10.659" v="312" actId="14100"/>
        <pc:sldMkLst>
          <pc:docMk/>
          <pc:sldMk cId="352415811" sldId="285"/>
        </pc:sldMkLst>
        <pc:spChg chg="mod">
          <ac:chgData name="Olivia Leaning" userId="a9f2b5e4-0caf-47f8-b814-129b5c496995" providerId="ADAL" clId="{A145623A-4840-A640-8499-76FA27F5EA1B}" dt="2025-09-30T01:02:10.659" v="312" actId="14100"/>
          <ac:spMkLst>
            <pc:docMk/>
            <pc:sldMk cId="352415811" sldId="285"/>
            <ac:spMk id="5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12:55.737" v="96" actId="1076"/>
          <ac:spMkLst>
            <pc:docMk/>
            <pc:sldMk cId="352415811" sldId="285"/>
            <ac:spMk id="7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08:31.342" v="2"/>
          <ac:spMkLst>
            <pc:docMk/>
            <pc:sldMk cId="352415811" sldId="285"/>
            <ac:spMk id="9" creationId="{00000000-0000-0000-0000-000000000000}"/>
          </ac:spMkLst>
        </pc:spChg>
        <pc:picChg chg="mod">
          <ac:chgData name="Olivia Leaning" userId="a9f2b5e4-0caf-47f8-b814-129b5c496995" providerId="ADAL" clId="{A145623A-4840-A640-8499-76FA27F5EA1B}" dt="2025-09-29T12:13:05.763" v="99" actId="1076"/>
          <ac:picMkLst>
            <pc:docMk/>
            <pc:sldMk cId="352415811" sldId="285"/>
            <ac:picMk id="4" creationId="{00000000-0000-0000-0000-000000000000}"/>
          </ac:picMkLst>
        </pc:picChg>
        <pc:picChg chg="mod">
          <ac:chgData name="Olivia Leaning" userId="a9f2b5e4-0caf-47f8-b814-129b5c496995" providerId="ADAL" clId="{A145623A-4840-A640-8499-76FA27F5EA1B}" dt="2025-09-29T12:08:31.342" v="2"/>
          <ac:picMkLst>
            <pc:docMk/>
            <pc:sldMk cId="352415811" sldId="285"/>
            <ac:picMk id="6" creationId="{00000000-0000-0000-0000-000000000000}"/>
          </ac:picMkLst>
        </pc:picChg>
        <pc:picChg chg="mod">
          <ac:chgData name="Olivia Leaning" userId="a9f2b5e4-0caf-47f8-b814-129b5c496995" providerId="ADAL" clId="{A145623A-4840-A640-8499-76FA27F5EA1B}" dt="2025-09-29T12:08:31.342" v="2"/>
          <ac:picMkLst>
            <pc:docMk/>
            <pc:sldMk cId="352415811" sldId="285"/>
            <ac:picMk id="10" creationId="{00000000-0000-0000-0000-000000000000}"/>
          </ac:picMkLst>
        </pc:picChg>
        <pc:picChg chg="del mod">
          <ac:chgData name="Olivia Leaning" userId="a9f2b5e4-0caf-47f8-b814-129b5c496995" providerId="ADAL" clId="{A145623A-4840-A640-8499-76FA27F5EA1B}" dt="2025-09-29T12:10:16.672" v="34" actId="478"/>
          <ac:picMkLst>
            <pc:docMk/>
            <pc:sldMk cId="352415811" sldId="285"/>
            <ac:picMk id="20" creationId="{00000000-0000-0000-0000-000000000000}"/>
          </ac:picMkLst>
        </pc:picChg>
      </pc:sldChg>
      <pc:sldChg chg="addSp delSp modSp mod">
        <pc:chgData name="Olivia Leaning" userId="a9f2b5e4-0caf-47f8-b814-129b5c496995" providerId="ADAL" clId="{A145623A-4840-A640-8499-76FA27F5EA1B}" dt="2025-09-30T01:02:20.712" v="315" actId="478"/>
        <pc:sldMkLst>
          <pc:docMk/>
          <pc:sldMk cId="2944399961" sldId="286"/>
        </pc:sldMkLst>
        <pc:spChg chg="add mod">
          <ac:chgData name="Olivia Leaning" userId="a9f2b5e4-0caf-47f8-b814-129b5c496995" providerId="ADAL" clId="{A145623A-4840-A640-8499-76FA27F5EA1B}" dt="2025-09-29T12:11:54.250" v="64" actId="1076"/>
          <ac:spMkLst>
            <pc:docMk/>
            <pc:sldMk cId="2944399961" sldId="286"/>
            <ac:spMk id="3" creationId="{8F05F285-378B-0A0C-86ED-2D14AA335CFA}"/>
          </ac:spMkLst>
        </pc:spChg>
        <pc:spChg chg="del mod">
          <ac:chgData name="Olivia Leaning" userId="a9f2b5e4-0caf-47f8-b814-129b5c496995" providerId="ADAL" clId="{A145623A-4840-A640-8499-76FA27F5EA1B}" dt="2025-09-30T01:02:20.712" v="315" actId="478"/>
          <ac:spMkLst>
            <pc:docMk/>
            <pc:sldMk cId="2944399961" sldId="286"/>
            <ac:spMk id="5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12:03.808" v="68" actId="1076"/>
          <ac:spMkLst>
            <pc:docMk/>
            <pc:sldMk cId="2944399961" sldId="286"/>
            <ac:spMk id="7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12:01.458" v="67" actId="1076"/>
          <ac:spMkLst>
            <pc:docMk/>
            <pc:sldMk cId="2944399961" sldId="286"/>
            <ac:spMk id="10" creationId="{00000000-0000-0000-0000-000000000000}"/>
          </ac:spMkLst>
        </pc:spChg>
        <pc:picChg chg="del mod">
          <ac:chgData name="Olivia Leaning" userId="a9f2b5e4-0caf-47f8-b814-129b5c496995" providerId="ADAL" clId="{A145623A-4840-A640-8499-76FA27F5EA1B}" dt="2025-09-29T12:10:19.270" v="36" actId="478"/>
          <ac:picMkLst>
            <pc:docMk/>
            <pc:sldMk cId="2944399961" sldId="286"/>
            <ac:picMk id="20" creationId="{00000000-0000-0000-0000-000000000000}"/>
          </ac:picMkLst>
        </pc:picChg>
      </pc:sldChg>
      <pc:sldChg chg="modSp mod">
        <pc:chgData name="Olivia Leaning" userId="a9f2b5e4-0caf-47f8-b814-129b5c496995" providerId="ADAL" clId="{A145623A-4840-A640-8499-76FA27F5EA1B}" dt="2025-09-29T12:09:16.558" v="18" actId="1076"/>
        <pc:sldMkLst>
          <pc:docMk/>
          <pc:sldMk cId="1166232420" sldId="287"/>
        </pc:sldMkLst>
        <pc:spChg chg="mod">
          <ac:chgData name="Olivia Leaning" userId="a9f2b5e4-0caf-47f8-b814-129b5c496995" providerId="ADAL" clId="{A145623A-4840-A640-8499-76FA27F5EA1B}" dt="2025-09-29T12:09:06.318" v="13" actId="403"/>
          <ac:spMkLst>
            <pc:docMk/>
            <pc:sldMk cId="1166232420" sldId="287"/>
            <ac:spMk id="2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09:10.205" v="16" actId="403"/>
          <ac:spMkLst>
            <pc:docMk/>
            <pc:sldMk cId="1166232420" sldId="287"/>
            <ac:spMk id="3" creationId="{00000000-0000-0000-0000-000000000000}"/>
          </ac:spMkLst>
        </pc:spChg>
        <pc:picChg chg="mod">
          <ac:chgData name="Olivia Leaning" userId="a9f2b5e4-0caf-47f8-b814-129b5c496995" providerId="ADAL" clId="{A145623A-4840-A640-8499-76FA27F5EA1B}" dt="2025-09-29T12:08:49.992" v="6" actId="1076"/>
          <ac:picMkLst>
            <pc:docMk/>
            <pc:sldMk cId="1166232420" sldId="287"/>
            <ac:picMk id="7" creationId="{00000000-0000-0000-0000-000000000000}"/>
          </ac:picMkLst>
        </pc:picChg>
        <pc:picChg chg="mod">
          <ac:chgData name="Olivia Leaning" userId="a9f2b5e4-0caf-47f8-b814-129b5c496995" providerId="ADAL" clId="{A145623A-4840-A640-8499-76FA27F5EA1B}" dt="2025-09-29T12:09:16.558" v="18" actId="1076"/>
          <ac:picMkLst>
            <pc:docMk/>
            <pc:sldMk cId="1166232420" sldId="287"/>
            <ac:picMk id="9" creationId="{00000000-0000-0000-0000-000000000000}"/>
          </ac:picMkLst>
        </pc:picChg>
      </pc:sldChg>
      <pc:sldChg chg="delSp modSp mod">
        <pc:chgData name="Olivia Leaning" userId="a9f2b5e4-0caf-47f8-b814-129b5c496995" providerId="ADAL" clId="{A145623A-4840-A640-8499-76FA27F5EA1B}" dt="2025-09-29T12:13:42.397" v="111" actId="1076"/>
        <pc:sldMkLst>
          <pc:docMk/>
          <pc:sldMk cId="1454313264" sldId="290"/>
        </pc:sldMkLst>
        <pc:spChg chg="del mod">
          <ac:chgData name="Olivia Leaning" userId="a9f2b5e4-0caf-47f8-b814-129b5c496995" providerId="ADAL" clId="{A145623A-4840-A640-8499-76FA27F5EA1B}" dt="2025-09-29T12:13:20.722" v="103" actId="478"/>
          <ac:spMkLst>
            <pc:docMk/>
            <pc:sldMk cId="1454313264" sldId="290"/>
            <ac:spMk id="5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13:13.127" v="100" actId="1076"/>
          <ac:spMkLst>
            <pc:docMk/>
            <pc:sldMk cId="1454313264" sldId="290"/>
            <ac:spMk id="9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08:31.342" v="2"/>
          <ac:spMkLst>
            <pc:docMk/>
            <pc:sldMk cId="1454313264" sldId="290"/>
            <ac:spMk id="15" creationId="{00000000-0000-0000-0000-000000000000}"/>
          </ac:spMkLst>
        </pc:spChg>
        <pc:graphicFrameChg chg="mod modGraphic">
          <ac:chgData name="Olivia Leaning" userId="a9f2b5e4-0caf-47f8-b814-129b5c496995" providerId="ADAL" clId="{A145623A-4840-A640-8499-76FA27F5EA1B}" dt="2025-09-29T12:13:29.708" v="106" actId="1076"/>
          <ac:graphicFrameMkLst>
            <pc:docMk/>
            <pc:sldMk cId="1454313264" sldId="290"/>
            <ac:graphicFrameMk id="21" creationId="{00000000-0000-0000-0000-000000000000}"/>
          </ac:graphicFrameMkLst>
        </pc:graphicFrameChg>
        <pc:graphicFrameChg chg="mod modGraphic">
          <ac:chgData name="Olivia Leaning" userId="a9f2b5e4-0caf-47f8-b814-129b5c496995" providerId="ADAL" clId="{A145623A-4840-A640-8499-76FA27F5EA1B}" dt="2025-09-29T12:13:42.397" v="111" actId="1076"/>
          <ac:graphicFrameMkLst>
            <pc:docMk/>
            <pc:sldMk cId="1454313264" sldId="290"/>
            <ac:graphicFrameMk id="22" creationId="{00000000-0000-0000-0000-000000000000}"/>
          </ac:graphicFrameMkLst>
        </pc:graphicFrameChg>
        <pc:picChg chg="del mod">
          <ac:chgData name="Olivia Leaning" userId="a9f2b5e4-0caf-47f8-b814-129b5c496995" providerId="ADAL" clId="{A145623A-4840-A640-8499-76FA27F5EA1B}" dt="2025-09-29T12:10:14.742" v="33" actId="478"/>
          <ac:picMkLst>
            <pc:docMk/>
            <pc:sldMk cId="1454313264" sldId="290"/>
            <ac:picMk id="20" creationId="{00000000-0000-0000-0000-000000000000}"/>
          </ac:picMkLst>
        </pc:picChg>
        <pc:picChg chg="mod">
          <ac:chgData name="Olivia Leaning" userId="a9f2b5e4-0caf-47f8-b814-129b5c496995" providerId="ADAL" clId="{A145623A-4840-A640-8499-76FA27F5EA1B}" dt="2025-09-29T12:08:31.342" v="2"/>
          <ac:picMkLst>
            <pc:docMk/>
            <pc:sldMk cId="1454313264" sldId="290"/>
            <ac:picMk id="23" creationId="{00000000-0000-0000-0000-000000000000}"/>
          </ac:picMkLst>
        </pc:picChg>
        <pc:picChg chg="mod">
          <ac:chgData name="Olivia Leaning" userId="a9f2b5e4-0caf-47f8-b814-129b5c496995" providerId="ADAL" clId="{A145623A-4840-A640-8499-76FA27F5EA1B}" dt="2025-09-29T12:08:31.342" v="2"/>
          <ac:picMkLst>
            <pc:docMk/>
            <pc:sldMk cId="1454313264" sldId="290"/>
            <ac:picMk id="24" creationId="{00000000-0000-0000-0000-000000000000}"/>
          </ac:picMkLst>
        </pc:picChg>
      </pc:sldChg>
      <pc:sldMasterChg chg="modSp modSldLayout">
        <pc:chgData name="Olivia Leaning" userId="a9f2b5e4-0caf-47f8-b814-129b5c496995" providerId="ADAL" clId="{A145623A-4840-A640-8499-76FA27F5EA1B}" dt="2025-09-29T12:08:31.342" v="2"/>
        <pc:sldMasterMkLst>
          <pc:docMk/>
          <pc:sldMasterMk cId="3785887867" sldId="2147483648"/>
        </pc:sldMasterMkLst>
        <pc:spChg chg="mod">
          <ac:chgData name="Olivia Leaning" userId="a9f2b5e4-0caf-47f8-b814-129b5c496995" providerId="ADAL" clId="{A145623A-4840-A640-8499-76FA27F5EA1B}" dt="2025-09-29T12:08:31.342" v="2"/>
          <ac:spMkLst>
            <pc:docMk/>
            <pc:sldMasterMk cId="3785887867" sldId="2147483648"/>
            <ac:spMk id="2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08:31.342" v="2"/>
          <ac:spMkLst>
            <pc:docMk/>
            <pc:sldMasterMk cId="3785887867" sldId="2147483648"/>
            <ac:spMk id="3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08:31.342" v="2"/>
          <ac:spMkLst>
            <pc:docMk/>
            <pc:sldMasterMk cId="3785887867" sldId="2147483648"/>
            <ac:spMk id="4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08:31.342" v="2"/>
          <ac:spMkLst>
            <pc:docMk/>
            <pc:sldMasterMk cId="3785887867" sldId="2147483648"/>
            <ac:spMk id="5" creationId="{00000000-0000-0000-0000-000000000000}"/>
          </ac:spMkLst>
        </pc:spChg>
        <pc:spChg chg="mod">
          <ac:chgData name="Olivia Leaning" userId="a9f2b5e4-0caf-47f8-b814-129b5c496995" providerId="ADAL" clId="{A145623A-4840-A640-8499-76FA27F5EA1B}" dt="2025-09-29T12:08:31.342" v="2"/>
          <ac:spMkLst>
            <pc:docMk/>
            <pc:sldMasterMk cId="3785887867" sldId="2147483648"/>
            <ac:spMk id="6" creationId="{00000000-0000-0000-0000-000000000000}"/>
          </ac:spMkLst>
        </pc:spChg>
        <pc:sldLayoutChg chg="modSp">
          <pc:chgData name="Olivia Leaning" userId="a9f2b5e4-0caf-47f8-b814-129b5c496995" providerId="ADAL" clId="{A145623A-4840-A640-8499-76FA27F5EA1B}" dt="2025-09-29T12:08:31.342" v="2"/>
          <pc:sldLayoutMkLst>
            <pc:docMk/>
            <pc:sldMasterMk cId="3785887867" sldId="2147483648"/>
            <pc:sldLayoutMk cId="3843855255" sldId="2147483649"/>
          </pc:sldLayoutMkLst>
          <pc:spChg chg="mod">
            <ac:chgData name="Olivia Leaning" userId="a9f2b5e4-0caf-47f8-b814-129b5c496995" providerId="ADAL" clId="{A145623A-4840-A640-8499-76FA27F5EA1B}" dt="2025-09-29T12:08:31.342" v="2"/>
            <ac:spMkLst>
              <pc:docMk/>
              <pc:sldMasterMk cId="3785887867" sldId="2147483648"/>
              <pc:sldLayoutMk cId="3843855255" sldId="2147483649"/>
              <ac:spMk id="2" creationId="{00000000-0000-0000-0000-000000000000}"/>
            </ac:spMkLst>
          </pc:spChg>
          <pc:spChg chg="mod">
            <ac:chgData name="Olivia Leaning" userId="a9f2b5e4-0caf-47f8-b814-129b5c496995" providerId="ADAL" clId="{A145623A-4840-A640-8499-76FA27F5EA1B}" dt="2025-09-29T12:08:31.342" v="2"/>
            <ac:spMkLst>
              <pc:docMk/>
              <pc:sldMasterMk cId="3785887867" sldId="2147483648"/>
              <pc:sldLayoutMk cId="3843855255" sldId="2147483649"/>
              <ac:spMk id="3" creationId="{00000000-0000-0000-0000-000000000000}"/>
            </ac:spMkLst>
          </pc:spChg>
        </pc:sldLayoutChg>
        <pc:sldLayoutChg chg="modSp">
          <pc:chgData name="Olivia Leaning" userId="a9f2b5e4-0caf-47f8-b814-129b5c496995" providerId="ADAL" clId="{A145623A-4840-A640-8499-76FA27F5EA1B}" dt="2025-09-29T12:08:31.342" v="2"/>
          <pc:sldLayoutMkLst>
            <pc:docMk/>
            <pc:sldMasterMk cId="3785887867" sldId="2147483648"/>
            <pc:sldLayoutMk cId="895361759" sldId="2147483651"/>
          </pc:sldLayoutMkLst>
          <pc:spChg chg="mod">
            <ac:chgData name="Olivia Leaning" userId="a9f2b5e4-0caf-47f8-b814-129b5c496995" providerId="ADAL" clId="{A145623A-4840-A640-8499-76FA27F5EA1B}" dt="2025-09-29T12:08:31.342" v="2"/>
            <ac:spMkLst>
              <pc:docMk/>
              <pc:sldMasterMk cId="3785887867" sldId="2147483648"/>
              <pc:sldLayoutMk cId="895361759" sldId="2147483651"/>
              <ac:spMk id="2" creationId="{00000000-0000-0000-0000-000000000000}"/>
            </ac:spMkLst>
          </pc:spChg>
          <pc:spChg chg="mod">
            <ac:chgData name="Olivia Leaning" userId="a9f2b5e4-0caf-47f8-b814-129b5c496995" providerId="ADAL" clId="{A145623A-4840-A640-8499-76FA27F5EA1B}" dt="2025-09-29T12:08:31.342" v="2"/>
            <ac:spMkLst>
              <pc:docMk/>
              <pc:sldMasterMk cId="3785887867" sldId="2147483648"/>
              <pc:sldLayoutMk cId="895361759" sldId="2147483651"/>
              <ac:spMk id="3" creationId="{00000000-0000-0000-0000-000000000000}"/>
            </ac:spMkLst>
          </pc:spChg>
        </pc:sldLayoutChg>
        <pc:sldLayoutChg chg="modSp">
          <pc:chgData name="Olivia Leaning" userId="a9f2b5e4-0caf-47f8-b814-129b5c496995" providerId="ADAL" clId="{A145623A-4840-A640-8499-76FA27F5EA1B}" dt="2025-09-29T12:08:31.342" v="2"/>
          <pc:sldLayoutMkLst>
            <pc:docMk/>
            <pc:sldMasterMk cId="3785887867" sldId="2147483648"/>
            <pc:sldLayoutMk cId="1633004299" sldId="2147483652"/>
          </pc:sldLayoutMkLst>
          <pc:spChg chg="mod">
            <ac:chgData name="Olivia Leaning" userId="a9f2b5e4-0caf-47f8-b814-129b5c496995" providerId="ADAL" clId="{A145623A-4840-A640-8499-76FA27F5EA1B}" dt="2025-09-29T12:08:31.342" v="2"/>
            <ac:spMkLst>
              <pc:docMk/>
              <pc:sldMasterMk cId="3785887867" sldId="2147483648"/>
              <pc:sldLayoutMk cId="1633004299" sldId="2147483652"/>
              <ac:spMk id="3" creationId="{00000000-0000-0000-0000-000000000000}"/>
            </ac:spMkLst>
          </pc:spChg>
          <pc:spChg chg="mod">
            <ac:chgData name="Olivia Leaning" userId="a9f2b5e4-0caf-47f8-b814-129b5c496995" providerId="ADAL" clId="{A145623A-4840-A640-8499-76FA27F5EA1B}" dt="2025-09-29T12:08:31.342" v="2"/>
            <ac:spMkLst>
              <pc:docMk/>
              <pc:sldMasterMk cId="3785887867" sldId="2147483648"/>
              <pc:sldLayoutMk cId="1633004299" sldId="2147483652"/>
              <ac:spMk id="4" creationId="{00000000-0000-0000-0000-000000000000}"/>
            </ac:spMkLst>
          </pc:spChg>
        </pc:sldLayoutChg>
        <pc:sldLayoutChg chg="modSp">
          <pc:chgData name="Olivia Leaning" userId="a9f2b5e4-0caf-47f8-b814-129b5c496995" providerId="ADAL" clId="{A145623A-4840-A640-8499-76FA27F5EA1B}" dt="2025-09-29T12:08:31.342" v="2"/>
          <pc:sldLayoutMkLst>
            <pc:docMk/>
            <pc:sldMasterMk cId="3785887867" sldId="2147483648"/>
            <pc:sldLayoutMk cId="4128068983" sldId="2147483653"/>
          </pc:sldLayoutMkLst>
          <pc:spChg chg="mod">
            <ac:chgData name="Olivia Leaning" userId="a9f2b5e4-0caf-47f8-b814-129b5c496995" providerId="ADAL" clId="{A145623A-4840-A640-8499-76FA27F5EA1B}" dt="2025-09-29T12:08:31.342" v="2"/>
            <ac:spMkLst>
              <pc:docMk/>
              <pc:sldMasterMk cId="3785887867" sldId="2147483648"/>
              <pc:sldLayoutMk cId="4128068983" sldId="2147483653"/>
              <ac:spMk id="2" creationId="{00000000-0000-0000-0000-000000000000}"/>
            </ac:spMkLst>
          </pc:spChg>
          <pc:spChg chg="mod">
            <ac:chgData name="Olivia Leaning" userId="a9f2b5e4-0caf-47f8-b814-129b5c496995" providerId="ADAL" clId="{A145623A-4840-A640-8499-76FA27F5EA1B}" dt="2025-09-29T12:08:31.342" v="2"/>
            <ac:spMkLst>
              <pc:docMk/>
              <pc:sldMasterMk cId="3785887867" sldId="2147483648"/>
              <pc:sldLayoutMk cId="4128068983" sldId="2147483653"/>
              <ac:spMk id="3" creationId="{00000000-0000-0000-0000-000000000000}"/>
            </ac:spMkLst>
          </pc:spChg>
          <pc:spChg chg="mod">
            <ac:chgData name="Olivia Leaning" userId="a9f2b5e4-0caf-47f8-b814-129b5c496995" providerId="ADAL" clId="{A145623A-4840-A640-8499-76FA27F5EA1B}" dt="2025-09-29T12:08:31.342" v="2"/>
            <ac:spMkLst>
              <pc:docMk/>
              <pc:sldMasterMk cId="3785887867" sldId="2147483648"/>
              <pc:sldLayoutMk cId="4128068983" sldId="2147483653"/>
              <ac:spMk id="4" creationId="{00000000-0000-0000-0000-000000000000}"/>
            </ac:spMkLst>
          </pc:spChg>
          <pc:spChg chg="mod">
            <ac:chgData name="Olivia Leaning" userId="a9f2b5e4-0caf-47f8-b814-129b5c496995" providerId="ADAL" clId="{A145623A-4840-A640-8499-76FA27F5EA1B}" dt="2025-09-29T12:08:31.342" v="2"/>
            <ac:spMkLst>
              <pc:docMk/>
              <pc:sldMasterMk cId="3785887867" sldId="2147483648"/>
              <pc:sldLayoutMk cId="4128068983" sldId="2147483653"/>
              <ac:spMk id="5" creationId="{00000000-0000-0000-0000-000000000000}"/>
            </ac:spMkLst>
          </pc:spChg>
          <pc:spChg chg="mod">
            <ac:chgData name="Olivia Leaning" userId="a9f2b5e4-0caf-47f8-b814-129b5c496995" providerId="ADAL" clId="{A145623A-4840-A640-8499-76FA27F5EA1B}" dt="2025-09-29T12:08:31.342" v="2"/>
            <ac:spMkLst>
              <pc:docMk/>
              <pc:sldMasterMk cId="3785887867" sldId="2147483648"/>
              <pc:sldLayoutMk cId="4128068983" sldId="2147483653"/>
              <ac:spMk id="6" creationId="{00000000-0000-0000-0000-000000000000}"/>
            </ac:spMkLst>
          </pc:spChg>
        </pc:sldLayoutChg>
        <pc:sldLayoutChg chg="modSp">
          <pc:chgData name="Olivia Leaning" userId="a9f2b5e4-0caf-47f8-b814-129b5c496995" providerId="ADAL" clId="{A145623A-4840-A640-8499-76FA27F5EA1B}" dt="2025-09-29T12:08:31.342" v="2"/>
          <pc:sldLayoutMkLst>
            <pc:docMk/>
            <pc:sldMasterMk cId="3785887867" sldId="2147483648"/>
            <pc:sldLayoutMk cId="3857556278" sldId="2147483656"/>
          </pc:sldLayoutMkLst>
          <pc:spChg chg="mod">
            <ac:chgData name="Olivia Leaning" userId="a9f2b5e4-0caf-47f8-b814-129b5c496995" providerId="ADAL" clId="{A145623A-4840-A640-8499-76FA27F5EA1B}" dt="2025-09-29T12:08:31.342" v="2"/>
            <ac:spMkLst>
              <pc:docMk/>
              <pc:sldMasterMk cId="3785887867" sldId="2147483648"/>
              <pc:sldLayoutMk cId="3857556278" sldId="2147483656"/>
              <ac:spMk id="2" creationId="{00000000-0000-0000-0000-000000000000}"/>
            </ac:spMkLst>
          </pc:spChg>
          <pc:spChg chg="mod">
            <ac:chgData name="Olivia Leaning" userId="a9f2b5e4-0caf-47f8-b814-129b5c496995" providerId="ADAL" clId="{A145623A-4840-A640-8499-76FA27F5EA1B}" dt="2025-09-29T12:08:31.342" v="2"/>
            <ac:spMkLst>
              <pc:docMk/>
              <pc:sldMasterMk cId="3785887867" sldId="2147483648"/>
              <pc:sldLayoutMk cId="3857556278" sldId="2147483656"/>
              <ac:spMk id="3" creationId="{00000000-0000-0000-0000-000000000000}"/>
            </ac:spMkLst>
          </pc:spChg>
          <pc:spChg chg="mod">
            <ac:chgData name="Olivia Leaning" userId="a9f2b5e4-0caf-47f8-b814-129b5c496995" providerId="ADAL" clId="{A145623A-4840-A640-8499-76FA27F5EA1B}" dt="2025-09-29T12:08:31.342" v="2"/>
            <ac:spMkLst>
              <pc:docMk/>
              <pc:sldMasterMk cId="3785887867" sldId="2147483648"/>
              <pc:sldLayoutMk cId="3857556278" sldId="2147483656"/>
              <ac:spMk id="4" creationId="{00000000-0000-0000-0000-000000000000}"/>
            </ac:spMkLst>
          </pc:spChg>
        </pc:sldLayoutChg>
        <pc:sldLayoutChg chg="modSp">
          <pc:chgData name="Olivia Leaning" userId="a9f2b5e4-0caf-47f8-b814-129b5c496995" providerId="ADAL" clId="{A145623A-4840-A640-8499-76FA27F5EA1B}" dt="2025-09-29T12:08:31.342" v="2"/>
          <pc:sldLayoutMkLst>
            <pc:docMk/>
            <pc:sldMasterMk cId="3785887867" sldId="2147483648"/>
            <pc:sldLayoutMk cId="1076751771" sldId="2147483657"/>
          </pc:sldLayoutMkLst>
          <pc:spChg chg="mod">
            <ac:chgData name="Olivia Leaning" userId="a9f2b5e4-0caf-47f8-b814-129b5c496995" providerId="ADAL" clId="{A145623A-4840-A640-8499-76FA27F5EA1B}" dt="2025-09-29T12:08:31.342" v="2"/>
            <ac:spMkLst>
              <pc:docMk/>
              <pc:sldMasterMk cId="3785887867" sldId="2147483648"/>
              <pc:sldLayoutMk cId="1076751771" sldId="2147483657"/>
              <ac:spMk id="2" creationId="{00000000-0000-0000-0000-000000000000}"/>
            </ac:spMkLst>
          </pc:spChg>
          <pc:spChg chg="mod">
            <ac:chgData name="Olivia Leaning" userId="a9f2b5e4-0caf-47f8-b814-129b5c496995" providerId="ADAL" clId="{A145623A-4840-A640-8499-76FA27F5EA1B}" dt="2025-09-29T12:08:31.342" v="2"/>
            <ac:spMkLst>
              <pc:docMk/>
              <pc:sldMasterMk cId="3785887867" sldId="2147483648"/>
              <pc:sldLayoutMk cId="1076751771" sldId="2147483657"/>
              <ac:spMk id="3" creationId="{00000000-0000-0000-0000-000000000000}"/>
            </ac:spMkLst>
          </pc:spChg>
          <pc:spChg chg="mod">
            <ac:chgData name="Olivia Leaning" userId="a9f2b5e4-0caf-47f8-b814-129b5c496995" providerId="ADAL" clId="{A145623A-4840-A640-8499-76FA27F5EA1B}" dt="2025-09-29T12:08:31.342" v="2"/>
            <ac:spMkLst>
              <pc:docMk/>
              <pc:sldMasterMk cId="3785887867" sldId="2147483648"/>
              <pc:sldLayoutMk cId="1076751771" sldId="2147483657"/>
              <ac:spMk id="4" creationId="{00000000-0000-0000-0000-000000000000}"/>
            </ac:spMkLst>
          </pc:spChg>
        </pc:sldLayoutChg>
        <pc:sldLayoutChg chg="modSp">
          <pc:chgData name="Olivia Leaning" userId="a9f2b5e4-0caf-47f8-b814-129b5c496995" providerId="ADAL" clId="{A145623A-4840-A640-8499-76FA27F5EA1B}" dt="2025-09-29T12:08:31.342" v="2"/>
          <pc:sldLayoutMkLst>
            <pc:docMk/>
            <pc:sldMasterMk cId="3785887867" sldId="2147483648"/>
            <pc:sldLayoutMk cId="1343871896" sldId="2147483659"/>
          </pc:sldLayoutMkLst>
          <pc:spChg chg="mod">
            <ac:chgData name="Olivia Leaning" userId="a9f2b5e4-0caf-47f8-b814-129b5c496995" providerId="ADAL" clId="{A145623A-4840-A640-8499-76FA27F5EA1B}" dt="2025-09-29T12:08:31.342" v="2"/>
            <ac:spMkLst>
              <pc:docMk/>
              <pc:sldMasterMk cId="3785887867" sldId="2147483648"/>
              <pc:sldLayoutMk cId="1343871896" sldId="2147483659"/>
              <ac:spMk id="2" creationId="{00000000-0000-0000-0000-000000000000}"/>
            </ac:spMkLst>
          </pc:spChg>
          <pc:spChg chg="mod">
            <ac:chgData name="Olivia Leaning" userId="a9f2b5e4-0caf-47f8-b814-129b5c496995" providerId="ADAL" clId="{A145623A-4840-A640-8499-76FA27F5EA1B}" dt="2025-09-29T12:08:31.342" v="2"/>
            <ac:spMkLst>
              <pc:docMk/>
              <pc:sldMasterMk cId="3785887867" sldId="2147483648"/>
              <pc:sldLayoutMk cId="1343871896" sldId="2147483659"/>
              <ac:spMk id="3" creationId="{00000000-0000-0000-0000-000000000000}"/>
            </ac:spMkLst>
          </pc:spChg>
        </pc:sldLayoutChg>
      </pc:sldMasterChg>
    </pc:docChg>
  </pc:docChgLst>
  <pc:docChgLst>
    <pc:chgData name="cwk62891@yahoo.com.hk" userId="S::urn:spo:guest#cwk62891@yahoo.com.hk::" providerId="AD" clId="Web-{94E8D4A4-65C2-88EB-BBDE-7AD8C80EE328}"/>
    <pc:docChg chg="modSld">
      <pc:chgData name="cwk62891@yahoo.com.hk" userId="S::urn:spo:guest#cwk62891@yahoo.com.hk::" providerId="AD" clId="Web-{94E8D4A4-65C2-88EB-BBDE-7AD8C80EE328}" dt="2025-09-30T01:07:40.293" v="5" actId="1076"/>
      <pc:docMkLst>
        <pc:docMk/>
      </pc:docMkLst>
      <pc:sldChg chg="modSp">
        <pc:chgData name="cwk62891@yahoo.com.hk" userId="S::urn:spo:guest#cwk62891@yahoo.com.hk::" providerId="AD" clId="Web-{94E8D4A4-65C2-88EB-BBDE-7AD8C80EE328}" dt="2025-09-30T01:07:40.293" v="5" actId="1076"/>
        <pc:sldMkLst>
          <pc:docMk/>
          <pc:sldMk cId="1166232420" sldId="287"/>
        </pc:sldMkLst>
        <pc:spChg chg="mod">
          <ac:chgData name="cwk62891@yahoo.com.hk" userId="S::urn:spo:guest#cwk62891@yahoo.com.hk::" providerId="AD" clId="Web-{94E8D4A4-65C2-88EB-BBDE-7AD8C80EE328}" dt="2025-09-30T01:07:32.527" v="4" actId="14100"/>
          <ac:spMkLst>
            <pc:docMk/>
            <pc:sldMk cId="1166232420" sldId="287"/>
            <ac:spMk id="2" creationId="{00000000-0000-0000-0000-000000000000}"/>
          </ac:spMkLst>
        </pc:spChg>
        <pc:spChg chg="mod">
          <ac:chgData name="cwk62891@yahoo.com.hk" userId="S::urn:spo:guest#cwk62891@yahoo.com.hk::" providerId="AD" clId="Web-{94E8D4A4-65C2-88EB-BBDE-7AD8C80EE328}" dt="2025-09-30T01:07:40.293" v="5" actId="1076"/>
          <ac:spMkLst>
            <pc:docMk/>
            <pc:sldMk cId="1166232420" sldId="287"/>
            <ac:spMk id="3" creationId="{00000000-0000-0000-0000-000000000000}"/>
          </ac:spMkLst>
        </pc:spChg>
        <pc:picChg chg="mod">
          <ac:chgData name="cwk62891@yahoo.com.hk" userId="S::urn:spo:guest#cwk62891@yahoo.com.hk::" providerId="AD" clId="Web-{94E8D4A4-65C2-88EB-BBDE-7AD8C80EE328}" dt="2025-09-30T01:07:22.683" v="1" actId="1076"/>
          <ac:picMkLst>
            <pc:docMk/>
            <pc:sldMk cId="1166232420" sldId="287"/>
            <ac:picMk id="9" creationId="{00000000-0000-0000-0000-000000000000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APAC’s Fleet Size Category from 2018 - 2024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Airliner</c:v>
                </c:pt>
                <c:pt idx="1">
                  <c:v>Long Range</c:v>
                </c:pt>
                <c:pt idx="2">
                  <c:v>Large</c:v>
                </c:pt>
                <c:pt idx="3">
                  <c:v>Medium</c:v>
                </c:pt>
                <c:pt idx="4">
                  <c:v>Light</c:v>
                </c:pt>
                <c:pt idx="5">
                  <c:v>Very Light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79</c:v>
                </c:pt>
                <c:pt idx="1">
                  <c:v>383</c:v>
                </c:pt>
                <c:pt idx="2">
                  <c:v>190</c:v>
                </c:pt>
                <c:pt idx="3">
                  <c:v>165</c:v>
                </c:pt>
                <c:pt idx="4">
                  <c:v>239</c:v>
                </c:pt>
                <c:pt idx="5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1E-411B-92C8-4F2605EF5BC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Airliner</c:v>
                </c:pt>
                <c:pt idx="1">
                  <c:v>Long Range</c:v>
                </c:pt>
                <c:pt idx="2">
                  <c:v>Large</c:v>
                </c:pt>
                <c:pt idx="3">
                  <c:v>Medium</c:v>
                </c:pt>
                <c:pt idx="4">
                  <c:v>Light</c:v>
                </c:pt>
                <c:pt idx="5">
                  <c:v>Very Light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78</c:v>
                </c:pt>
                <c:pt idx="1">
                  <c:v>371</c:v>
                </c:pt>
                <c:pt idx="2">
                  <c:v>195</c:v>
                </c:pt>
                <c:pt idx="3">
                  <c:v>165</c:v>
                </c:pt>
                <c:pt idx="4">
                  <c:v>232</c:v>
                </c:pt>
                <c:pt idx="5">
                  <c:v>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1E-411B-92C8-4F2605EF5BC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Airliner</c:v>
                </c:pt>
                <c:pt idx="1">
                  <c:v>Long Range</c:v>
                </c:pt>
                <c:pt idx="2">
                  <c:v>Large</c:v>
                </c:pt>
                <c:pt idx="3">
                  <c:v>Medium</c:v>
                </c:pt>
                <c:pt idx="4">
                  <c:v>Light</c:v>
                </c:pt>
                <c:pt idx="5">
                  <c:v>Very Light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94</c:v>
                </c:pt>
                <c:pt idx="1">
                  <c:v>364</c:v>
                </c:pt>
                <c:pt idx="2">
                  <c:v>209</c:v>
                </c:pt>
                <c:pt idx="3">
                  <c:v>165</c:v>
                </c:pt>
                <c:pt idx="4">
                  <c:v>224</c:v>
                </c:pt>
                <c:pt idx="5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1E-411B-92C8-4F2605EF5BC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Airliner</c:v>
                </c:pt>
                <c:pt idx="1">
                  <c:v>Long Range</c:v>
                </c:pt>
                <c:pt idx="2">
                  <c:v>Large</c:v>
                </c:pt>
                <c:pt idx="3">
                  <c:v>Medium</c:v>
                </c:pt>
                <c:pt idx="4">
                  <c:v>Light</c:v>
                </c:pt>
                <c:pt idx="5">
                  <c:v>Very Light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110</c:v>
                </c:pt>
                <c:pt idx="1">
                  <c:v>384</c:v>
                </c:pt>
                <c:pt idx="2">
                  <c:v>223</c:v>
                </c:pt>
                <c:pt idx="3">
                  <c:v>172</c:v>
                </c:pt>
                <c:pt idx="4">
                  <c:v>221</c:v>
                </c:pt>
                <c:pt idx="5">
                  <c:v>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21E-411B-92C8-4F2605EF5BC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Airliner</c:v>
                </c:pt>
                <c:pt idx="1">
                  <c:v>Long Range</c:v>
                </c:pt>
                <c:pt idx="2">
                  <c:v>Large</c:v>
                </c:pt>
                <c:pt idx="3">
                  <c:v>Medium</c:v>
                </c:pt>
                <c:pt idx="4">
                  <c:v>Light</c:v>
                </c:pt>
                <c:pt idx="5">
                  <c:v>Very Light</c:v>
                </c:pt>
              </c:strCache>
            </c:strRef>
          </c:cat>
          <c:val>
            <c:numRef>
              <c:f>Sheet1!$F$2:$F$7</c:f>
              <c:numCache>
                <c:formatCode>General</c:formatCode>
                <c:ptCount val="6"/>
                <c:pt idx="0">
                  <c:v>109</c:v>
                </c:pt>
                <c:pt idx="1">
                  <c:v>399</c:v>
                </c:pt>
                <c:pt idx="2">
                  <c:v>250</c:v>
                </c:pt>
                <c:pt idx="3">
                  <c:v>145</c:v>
                </c:pt>
                <c:pt idx="4">
                  <c:v>263</c:v>
                </c:pt>
                <c:pt idx="5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21E-411B-92C8-4F2605EF5BCC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Airliner</c:v>
                </c:pt>
                <c:pt idx="1">
                  <c:v>Long Range</c:v>
                </c:pt>
                <c:pt idx="2">
                  <c:v>Large</c:v>
                </c:pt>
                <c:pt idx="3">
                  <c:v>Medium</c:v>
                </c:pt>
                <c:pt idx="4">
                  <c:v>Light</c:v>
                </c:pt>
                <c:pt idx="5">
                  <c:v>Very Light</c:v>
                </c:pt>
              </c:strCache>
            </c:strRef>
          </c:cat>
          <c:val>
            <c:numRef>
              <c:f>Sheet1!$G$2:$G$7</c:f>
              <c:numCache>
                <c:formatCode>General</c:formatCode>
                <c:ptCount val="6"/>
                <c:pt idx="0">
                  <c:v>83</c:v>
                </c:pt>
                <c:pt idx="1">
                  <c:v>380</c:v>
                </c:pt>
                <c:pt idx="2">
                  <c:v>275</c:v>
                </c:pt>
                <c:pt idx="3">
                  <c:v>145</c:v>
                </c:pt>
                <c:pt idx="4">
                  <c:v>254</c:v>
                </c:pt>
                <c:pt idx="5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21E-411B-92C8-4F2605EF5BCC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Airliner</c:v>
                </c:pt>
                <c:pt idx="1">
                  <c:v>Long Range</c:v>
                </c:pt>
                <c:pt idx="2">
                  <c:v>Large</c:v>
                </c:pt>
                <c:pt idx="3">
                  <c:v>Medium</c:v>
                </c:pt>
                <c:pt idx="4">
                  <c:v>Light</c:v>
                </c:pt>
                <c:pt idx="5">
                  <c:v>Very Light</c:v>
                </c:pt>
              </c:strCache>
            </c:strRef>
          </c:cat>
          <c:val>
            <c:numRef>
              <c:f>Sheet1!$H$2:$H$7</c:f>
              <c:numCache>
                <c:formatCode>General</c:formatCode>
                <c:ptCount val="6"/>
                <c:pt idx="0">
                  <c:v>82</c:v>
                </c:pt>
                <c:pt idx="1">
                  <c:v>367</c:v>
                </c:pt>
                <c:pt idx="2">
                  <c:v>284</c:v>
                </c:pt>
                <c:pt idx="3">
                  <c:v>152</c:v>
                </c:pt>
                <c:pt idx="4">
                  <c:v>242</c:v>
                </c:pt>
                <c:pt idx="5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E2-42D3-900F-F2D60AC2A9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71131359"/>
        <c:axId val="1671131775"/>
      </c:barChart>
      <c:catAx>
        <c:axId val="167113135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1131775"/>
        <c:crosses val="autoZero"/>
        <c:auto val="1"/>
        <c:lblAlgn val="ctr"/>
        <c:lblOffset val="100"/>
        <c:noMultiLvlLbl val="0"/>
      </c:catAx>
      <c:valAx>
        <c:axId val="1671131775"/>
        <c:scaling>
          <c:orientation val="minMax"/>
          <c:max val="4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1131359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9-25T18:50:27.518" idx="3">
    <p:pos x="15141" y="-1855"/>
    <p:text>India, Singapore, Indonesia and Vietnam</p:text>
    <p:extLst>
      <p:ext uri="{C676402C-5697-4E1C-873F-D02D1690AC5C}">
        <p15:threadingInfo xmlns:p15="http://schemas.microsoft.com/office/powerpoint/2012/main" timeZoneBias="-480"/>
      </p:ext>
    </p:extLst>
  </p:cm>
  <p:cm authorId="1" dt="2025-09-26T12:06:57.475" idx="5">
    <p:pos x="12325" y="-1583"/>
    <p:text>It is closely associated with the flight activity and travel needs</p:text>
    <p:extLst>
      <p:ext uri="{C676402C-5697-4E1C-873F-D02D1690AC5C}">
        <p15:threadingInfo xmlns:p15="http://schemas.microsoft.com/office/powerpoint/2012/main" timeZoneBias="-48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9-26T12:15:18.699" idx="6">
    <p:pos x="484" y="-1887"/>
    <p:text>To kick off this year presentation, here is an excellent news for our industry; ; the fleet size finally has a positive change after years. The total number of jets in APAC has increased by 1.2%.</p:text>
    <p:extLst>
      <p:ext uri="{C676402C-5697-4E1C-873F-D02D1690AC5C}">
        <p15:threadingInfo xmlns:p15="http://schemas.microsoft.com/office/powerpoint/2012/main" timeZoneBias="-480"/>
      </p:ext>
    </p:extLst>
  </p:cm>
  <p:cm authorId="1" dt="2025-09-26T12:23:51.698" idx="7">
    <p:pos x="3568" y="-1963"/>
    <p:text>The net fleet deductions amount to 21 aircraft, which is the most significant decline in the APAC market. But, it is still the largest market with 249 aircraft</p:text>
    <p:extLst>
      <p:ext uri="{C676402C-5697-4E1C-873F-D02D1690AC5C}">
        <p15:threadingInfo xmlns:p15="http://schemas.microsoft.com/office/powerpoint/2012/main" timeZoneBias="-480"/>
      </p:ext>
    </p:extLst>
  </p:cm>
  <p:cm authorId="1" dt="2025-09-26T13:54:55.777" idx="8">
    <p:pos x="2399" y="-2098"/>
    <p:text>From July 2024 to April 2025, average departure is between 1,000 - 1,250 each month</p:text>
    <p:extLst>
      <p:ext uri="{C676402C-5697-4E1C-873F-D02D1690AC5C}">
        <p15:threadingInfo xmlns:p15="http://schemas.microsoft.com/office/powerpoint/2012/main" timeZoneBias="-480"/>
      </p:ext>
    </p:extLst>
  </p:cm>
  <p:cm authorId="1" dt="2025-09-28T04:06:01.622" idx="24">
    <p:pos x="2278" y="-1307"/>
    <p:text>Rolls-Royce first engine MRO facility in mainland China schedules to operate in late 2025</p:text>
    <p:extLst>
      <p:ext uri="{C676402C-5697-4E1C-873F-D02D1690AC5C}">
        <p15:threadingInfo xmlns:p15="http://schemas.microsoft.com/office/powerpoint/2012/main" timeZoneBias="-480"/>
      </p:ext>
    </p:extLst>
  </p:cm>
  <p:cm authorId="1" dt="2025-09-28T04:09:17.622" idx="25">
    <p:pos x="7456" y="510"/>
    <p:text>Weak economy and political policy -&gt; the drop in the market. But HNWi still travel with private although they don't own an aircraft. A well-know charter broker said: seeing a notable 40% increase in charter numbers in 2024. Which also match with the flight activity no.</p:text>
    <p:extLst>
      <p:ext uri="{C676402C-5697-4E1C-873F-D02D1690AC5C}">
        <p15:threadingInfo xmlns:p15="http://schemas.microsoft.com/office/powerpoint/2012/main" timeZoneBias="-48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9-26T14:08:49.285" idx="9">
    <p:pos x="2869" y="-1419"/>
    <p:text>Go up 2 places from Top 8 last year</p:text>
    <p:extLst>
      <p:ext uri="{C676402C-5697-4E1C-873F-D02D1690AC5C}">
        <p15:threadingInfo xmlns:p15="http://schemas.microsoft.com/office/powerpoint/2012/main" timeZoneBias="-480"/>
      </p:ext>
    </p:extLst>
  </p:cm>
  <p:cm authorId="1" dt="2025-09-26T14:19:02.890" idx="10">
    <p:pos x="5596" y="-2453"/>
    <p:text>It reached 313 times during the Holiday Season of Christmas and New Year</p:text>
    <p:extLst>
      <p:ext uri="{C676402C-5697-4E1C-873F-D02D1690AC5C}">
        <p15:threadingInfo xmlns:p15="http://schemas.microsoft.com/office/powerpoint/2012/main" timeZoneBias="-480"/>
      </p:ext>
    </p:extLst>
  </p:cm>
  <p:cm authorId="1" dt="2025-09-28T03:38:46.045" idx="20">
    <p:pos x="7660" y="-951"/>
    <p:text>According to a recent report by British investment migration consultancy Henley &amp; Partners and wealth intelligence firm New World Wealth</p:text>
    <p:extLst>
      <p:ext uri="{C676402C-5697-4E1C-873F-D02D1690AC5C}">
        <p15:threadingInfo xmlns:p15="http://schemas.microsoft.com/office/powerpoint/2012/main" timeZoneBias="-48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9-26T14:38:37.284" idx="12">
    <p:pos x="4116" y="-2189"/>
    <p:text>Even a double digit increase for YE 2024</p:text>
    <p:extLst>
      <p:ext uri="{C676402C-5697-4E1C-873F-D02D1690AC5C}">
        <p15:threadingInfo xmlns:p15="http://schemas.microsoft.com/office/powerpoint/2012/main" timeZoneBias="-480"/>
      </p:ext>
    </p:extLst>
  </p:cm>
  <p:cm authorId="1" dt="2025-09-26T14:41:36.453" idx="13">
    <p:pos x="2658" y="-1255"/>
    <p:text>It reached 500 times last year Sept (mostly likely becuase of CJI - joking - and F1 Singapore)</p:text>
    <p:extLst>
      <p:ext uri="{C676402C-5697-4E1C-873F-D02D1690AC5C}">
        <p15:threadingInfo xmlns:p15="http://schemas.microsoft.com/office/powerpoint/2012/main" timeZoneBias="-480"/>
      </p:ext>
    </p:extLst>
  </p:cm>
  <p:cm authorId="1" dt="2025-09-26T14:44:12.898" idx="14">
    <p:pos x="2182" y="-4672"/>
    <p:text>Go up 1 place from Top 6 last year</p:text>
    <p:extLst>
      <p:ext uri="{C676402C-5697-4E1C-873F-D02D1690AC5C}">
        <p15:threadingInfo xmlns:p15="http://schemas.microsoft.com/office/powerpoint/2012/main" timeZoneBias="-480"/>
      </p:ext>
    </p:extLst>
  </p:cm>
  <p:cm authorId="1" dt="2025-09-28T03:42:21.912" idx="22">
    <p:pos x="1896" y="-4283"/>
    <p:text>According to a recent report by British investment migration consultancy Henley &amp; Partners and wealth intelligence firm New World Wealth</p:text>
    <p:extLst>
      <p:ext uri="{C676402C-5697-4E1C-873F-D02D1690AC5C}">
        <p15:threadingInfo xmlns:p15="http://schemas.microsoft.com/office/powerpoint/2012/main" timeZoneBias="-48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9-26T15:42:54.789" idx="15">
    <p:pos x="2407" y="-2916"/>
    <p:text>In Q1 2025, India expereinced a signifcant drop in terms of departure which was a bit behind of Australia</p:text>
    <p:extLst>
      <p:ext uri="{C676402C-5697-4E1C-873F-D02D1690AC5C}">
        <p15:threadingInfo xmlns:p15="http://schemas.microsoft.com/office/powerpoint/2012/main" timeZoneBias="-480"/>
      </p:ext>
    </p:extLst>
  </p:cm>
  <p:cm authorId="1" dt="2025-09-26T15:43:48.133" idx="16">
    <p:pos x="3030" y="-2835"/>
    <p:text>Last year, Top 10 Route: 5/10 and this year is even more 50%</p:text>
    <p:extLst>
      <p:ext uri="{C676402C-5697-4E1C-873F-D02D1690AC5C}">
        <p15:threadingInfo xmlns:p15="http://schemas.microsoft.com/office/powerpoint/2012/main" timeZoneBias="-480"/>
      </p:ext>
    </p:extLst>
  </p:cm>
  <p:cm authorId="1" dt="2025-09-28T03:53:27.288" idx="23">
    <p:pos x="3658" y="-4148"/>
    <p:text>Foreign operators in India face different restrictions such as they cannot pick up and drop off passengers within India on the same flight</p:text>
    <p:extLst>
      <p:ext uri="{C676402C-5697-4E1C-873F-D02D1690AC5C}">
        <p15:threadingInfo xmlns:p15="http://schemas.microsoft.com/office/powerpoint/2012/main" timeZoneBias="-480"/>
      </p:ext>
    </p:extLst>
  </p:cm>
  <p:cm authorId="1" dt="2025-09-29T10:00:01.068" idx="29">
    <p:pos x="2957" y="-2563"/>
    <p:text>Up to 28%</p:text>
    <p:extLst>
      <p:ext uri="{C676402C-5697-4E1C-873F-D02D1690AC5C}">
        <p15:threadingInfo xmlns:p15="http://schemas.microsoft.com/office/powerpoint/2012/main" timeZoneBias="-480"/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9-28T04:16:15.971" idx="26">
    <p:pos x="6890" y="-4806"/>
    <p:text>Infrastructure &amp; Gov Supporting are needed</p:text>
    <p:extLst>
      <p:ext uri="{C676402C-5697-4E1C-873F-D02D1690AC5C}">
        <p15:threadingInfo xmlns:p15="http://schemas.microsoft.com/office/powerpoint/2012/main" timeZoneBias="-480"/>
      </p:ext>
    </p:extLs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9-28T04:17:04.968" idx="27">
    <p:pos x="4212" y="-3376"/>
    <p:text>Relatively mature markets</p:text>
    <p:extLst>
      <p:ext uri="{C676402C-5697-4E1C-873F-D02D1690AC5C}">
        <p15:threadingInfo xmlns:p15="http://schemas.microsoft.com/office/powerpoint/2012/main" timeZoneBias="-480"/>
      </p:ext>
    </p:extLst>
  </p:cm>
</p:cmLst>
</file>

<file path=ppt/comments/comment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9-26T17:38:56.045" idx="17">
    <p:pos x="3179" y="-2776"/>
    <p:text>India, Singapore, Indonesia, Thailand Vietnam and Loas</p:text>
    <p:extLst>
      <p:ext uri="{C676402C-5697-4E1C-873F-D02D1690AC5C}">
        <p15:threadingInfo xmlns:p15="http://schemas.microsoft.com/office/powerpoint/2012/main" timeZoneBias="-480"/>
      </p:ext>
    </p:extLst>
  </p:cm>
  <p:cm authorId="1" dt="2025-09-26T17:51:34.596" idx="19">
    <p:pos x="5421" y="-3513"/>
    <p:text>Although there was a small increase in mid-haul and long haul flights.</p:text>
    <p:extLst>
      <p:ext uri="{C676402C-5697-4E1C-873F-D02D1690AC5C}">
        <p15:threadingInfo xmlns:p15="http://schemas.microsoft.com/office/powerpoint/2012/main" timeZoneBias="-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3802" y="2095078"/>
            <a:ext cx="32002810" cy="4456853"/>
          </a:xfrm>
        </p:spPr>
        <p:txBody>
          <a:bodyPr anchor="b"/>
          <a:lstStyle>
            <a:lvl1pPr algn="ctr">
              <a:defRPr sz="11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3802" y="6723804"/>
            <a:ext cx="32002810" cy="3090756"/>
          </a:xfrm>
        </p:spPr>
        <p:txBody>
          <a:bodyPr/>
          <a:lstStyle>
            <a:lvl1pPr marL="0" indent="0" algn="ctr">
              <a:buNone/>
              <a:defRPr sz="4480"/>
            </a:lvl1pPr>
            <a:lvl2pPr marL="853455" indent="0" algn="ctr">
              <a:buNone/>
              <a:defRPr sz="3733"/>
            </a:lvl2pPr>
            <a:lvl3pPr marL="1706910" indent="0" algn="ctr">
              <a:buNone/>
              <a:defRPr sz="3360"/>
            </a:lvl3pPr>
            <a:lvl4pPr marL="2560366" indent="0" algn="ctr">
              <a:buNone/>
              <a:defRPr sz="2987"/>
            </a:lvl4pPr>
            <a:lvl5pPr marL="3413821" indent="0" algn="ctr">
              <a:buNone/>
              <a:defRPr sz="2987"/>
            </a:lvl5pPr>
            <a:lvl6pPr marL="4267276" indent="0" algn="ctr">
              <a:buNone/>
              <a:defRPr sz="2987"/>
            </a:lvl6pPr>
            <a:lvl7pPr marL="5120731" indent="0" algn="ctr">
              <a:buNone/>
              <a:defRPr sz="2987"/>
            </a:lvl7pPr>
            <a:lvl8pPr marL="5974187" indent="0" algn="ctr">
              <a:buNone/>
              <a:defRPr sz="2987"/>
            </a:lvl8pPr>
            <a:lvl9pPr marL="6827642" indent="0" algn="ctr">
              <a:buNone/>
              <a:defRPr sz="2987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685A-2D7A-4EC1-859A-CCFE71011B08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0A03-27CF-4945-8060-62830E4FE6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645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685A-2D7A-4EC1-859A-CCFE71011B08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0A03-27CF-4945-8060-62830E4FE6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54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536014" y="681567"/>
            <a:ext cx="9200808" cy="1084876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591" y="681567"/>
            <a:ext cx="27069043" cy="1084876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685A-2D7A-4EC1-859A-CCFE71011B08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0A03-27CF-4945-8060-62830E4FE6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996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685A-2D7A-4EC1-859A-CCFE71011B08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0A03-27CF-4945-8060-62830E4FE6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853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1367" y="3191512"/>
            <a:ext cx="36803231" cy="5325109"/>
          </a:xfrm>
        </p:spPr>
        <p:txBody>
          <a:bodyPr anchor="b"/>
          <a:lstStyle>
            <a:lvl1pPr>
              <a:defRPr sz="11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1367" y="8566999"/>
            <a:ext cx="36803231" cy="2800349"/>
          </a:xfrm>
        </p:spPr>
        <p:txBody>
          <a:bodyPr/>
          <a:lstStyle>
            <a:lvl1pPr marL="0" indent="0">
              <a:buNone/>
              <a:defRPr sz="4480">
                <a:solidFill>
                  <a:schemeClr val="tx1">
                    <a:tint val="75000"/>
                  </a:schemeClr>
                </a:solidFill>
              </a:defRPr>
            </a:lvl1pPr>
            <a:lvl2pPr marL="853455" indent="0">
              <a:buNone/>
              <a:defRPr sz="3733">
                <a:solidFill>
                  <a:schemeClr val="tx1">
                    <a:tint val="75000"/>
                  </a:schemeClr>
                </a:solidFill>
              </a:defRPr>
            </a:lvl2pPr>
            <a:lvl3pPr marL="1706910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3pPr>
            <a:lvl4pPr marL="2560366" indent="0">
              <a:buNone/>
              <a:defRPr sz="2987">
                <a:solidFill>
                  <a:schemeClr val="tx1">
                    <a:tint val="75000"/>
                  </a:schemeClr>
                </a:solidFill>
              </a:defRPr>
            </a:lvl4pPr>
            <a:lvl5pPr marL="3413821" indent="0">
              <a:buNone/>
              <a:defRPr sz="2987">
                <a:solidFill>
                  <a:schemeClr val="tx1">
                    <a:tint val="75000"/>
                  </a:schemeClr>
                </a:solidFill>
              </a:defRPr>
            </a:lvl5pPr>
            <a:lvl6pPr marL="4267276" indent="0">
              <a:buNone/>
              <a:defRPr sz="2987">
                <a:solidFill>
                  <a:schemeClr val="tx1">
                    <a:tint val="75000"/>
                  </a:schemeClr>
                </a:solidFill>
              </a:defRPr>
            </a:lvl6pPr>
            <a:lvl7pPr marL="5120731" indent="0">
              <a:buNone/>
              <a:defRPr sz="2987">
                <a:solidFill>
                  <a:schemeClr val="tx1">
                    <a:tint val="75000"/>
                  </a:schemeClr>
                </a:solidFill>
              </a:defRPr>
            </a:lvl7pPr>
            <a:lvl8pPr marL="5974187" indent="0">
              <a:buNone/>
              <a:defRPr sz="2987">
                <a:solidFill>
                  <a:schemeClr val="tx1">
                    <a:tint val="75000"/>
                  </a:schemeClr>
                </a:solidFill>
              </a:defRPr>
            </a:lvl8pPr>
            <a:lvl9pPr marL="6827642" indent="0">
              <a:buNone/>
              <a:defRPr sz="29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685A-2D7A-4EC1-859A-CCFE71011B08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0A03-27CF-4945-8060-62830E4FE6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481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591" y="3407833"/>
            <a:ext cx="18134926" cy="812249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01896" y="3407833"/>
            <a:ext cx="18134926" cy="812249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685A-2D7A-4EC1-859A-CCFE71011B08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0A03-27CF-4945-8060-62830E4FE6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326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9149" y="681568"/>
            <a:ext cx="36803231" cy="247438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150" y="3138171"/>
            <a:ext cx="18051583" cy="1537969"/>
          </a:xfrm>
        </p:spPr>
        <p:txBody>
          <a:bodyPr anchor="b"/>
          <a:lstStyle>
            <a:lvl1pPr marL="0" indent="0">
              <a:buNone/>
              <a:defRPr sz="4480" b="1"/>
            </a:lvl1pPr>
            <a:lvl2pPr marL="853455" indent="0">
              <a:buNone/>
              <a:defRPr sz="3733" b="1"/>
            </a:lvl2pPr>
            <a:lvl3pPr marL="1706910" indent="0">
              <a:buNone/>
              <a:defRPr sz="3360" b="1"/>
            </a:lvl3pPr>
            <a:lvl4pPr marL="2560366" indent="0">
              <a:buNone/>
              <a:defRPr sz="2987" b="1"/>
            </a:lvl4pPr>
            <a:lvl5pPr marL="3413821" indent="0">
              <a:buNone/>
              <a:defRPr sz="2987" b="1"/>
            </a:lvl5pPr>
            <a:lvl6pPr marL="4267276" indent="0">
              <a:buNone/>
              <a:defRPr sz="2987" b="1"/>
            </a:lvl6pPr>
            <a:lvl7pPr marL="5120731" indent="0">
              <a:buNone/>
              <a:defRPr sz="2987" b="1"/>
            </a:lvl7pPr>
            <a:lvl8pPr marL="5974187" indent="0">
              <a:buNone/>
              <a:defRPr sz="2987" b="1"/>
            </a:lvl8pPr>
            <a:lvl9pPr marL="6827642" indent="0">
              <a:buNone/>
              <a:defRPr sz="298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9150" y="4676140"/>
            <a:ext cx="18051583" cy="687789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01897" y="3138171"/>
            <a:ext cx="18140483" cy="1537969"/>
          </a:xfrm>
        </p:spPr>
        <p:txBody>
          <a:bodyPr anchor="b"/>
          <a:lstStyle>
            <a:lvl1pPr marL="0" indent="0">
              <a:buNone/>
              <a:defRPr sz="4480" b="1"/>
            </a:lvl1pPr>
            <a:lvl2pPr marL="853455" indent="0">
              <a:buNone/>
              <a:defRPr sz="3733" b="1"/>
            </a:lvl2pPr>
            <a:lvl3pPr marL="1706910" indent="0">
              <a:buNone/>
              <a:defRPr sz="3360" b="1"/>
            </a:lvl3pPr>
            <a:lvl4pPr marL="2560366" indent="0">
              <a:buNone/>
              <a:defRPr sz="2987" b="1"/>
            </a:lvl4pPr>
            <a:lvl5pPr marL="3413821" indent="0">
              <a:buNone/>
              <a:defRPr sz="2987" b="1"/>
            </a:lvl5pPr>
            <a:lvl6pPr marL="4267276" indent="0">
              <a:buNone/>
              <a:defRPr sz="2987" b="1"/>
            </a:lvl6pPr>
            <a:lvl7pPr marL="5120731" indent="0">
              <a:buNone/>
              <a:defRPr sz="2987" b="1"/>
            </a:lvl7pPr>
            <a:lvl8pPr marL="5974187" indent="0">
              <a:buNone/>
              <a:defRPr sz="2987" b="1"/>
            </a:lvl8pPr>
            <a:lvl9pPr marL="6827642" indent="0">
              <a:buNone/>
              <a:defRPr sz="298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01897" y="4676140"/>
            <a:ext cx="18140483" cy="687789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685A-2D7A-4EC1-859A-CCFE71011B08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0A03-27CF-4945-8060-62830E4FE6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240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685A-2D7A-4EC1-859A-CCFE71011B08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0A03-27CF-4945-8060-62830E4FE6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067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685A-2D7A-4EC1-859A-CCFE71011B08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0A03-27CF-4945-8060-62830E4FE6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570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9150" y="853440"/>
            <a:ext cx="13762318" cy="2987040"/>
          </a:xfrm>
        </p:spPr>
        <p:txBody>
          <a:bodyPr anchor="b"/>
          <a:lstStyle>
            <a:lvl1pPr>
              <a:defRPr sz="597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40483" y="1843194"/>
            <a:ext cx="21601897" cy="9097433"/>
          </a:xfrm>
        </p:spPr>
        <p:txBody>
          <a:bodyPr/>
          <a:lstStyle>
            <a:lvl1pPr>
              <a:defRPr sz="5973"/>
            </a:lvl1pPr>
            <a:lvl2pPr>
              <a:defRPr sz="5227"/>
            </a:lvl2pPr>
            <a:lvl3pPr>
              <a:defRPr sz="4480"/>
            </a:lvl3pPr>
            <a:lvl4pPr>
              <a:defRPr sz="3733"/>
            </a:lvl4pPr>
            <a:lvl5pPr>
              <a:defRPr sz="3733"/>
            </a:lvl5pPr>
            <a:lvl6pPr>
              <a:defRPr sz="3733"/>
            </a:lvl6pPr>
            <a:lvl7pPr>
              <a:defRPr sz="3733"/>
            </a:lvl7pPr>
            <a:lvl8pPr>
              <a:defRPr sz="3733"/>
            </a:lvl8pPr>
            <a:lvl9pPr>
              <a:defRPr sz="373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39150" y="3840480"/>
            <a:ext cx="13762318" cy="7114964"/>
          </a:xfrm>
        </p:spPr>
        <p:txBody>
          <a:bodyPr/>
          <a:lstStyle>
            <a:lvl1pPr marL="0" indent="0">
              <a:buNone/>
              <a:defRPr sz="2987"/>
            </a:lvl1pPr>
            <a:lvl2pPr marL="853455" indent="0">
              <a:buNone/>
              <a:defRPr sz="2613"/>
            </a:lvl2pPr>
            <a:lvl3pPr marL="1706910" indent="0">
              <a:buNone/>
              <a:defRPr sz="2240"/>
            </a:lvl3pPr>
            <a:lvl4pPr marL="2560366" indent="0">
              <a:buNone/>
              <a:defRPr sz="1867"/>
            </a:lvl4pPr>
            <a:lvl5pPr marL="3413821" indent="0">
              <a:buNone/>
              <a:defRPr sz="1867"/>
            </a:lvl5pPr>
            <a:lvl6pPr marL="4267276" indent="0">
              <a:buNone/>
              <a:defRPr sz="1867"/>
            </a:lvl6pPr>
            <a:lvl7pPr marL="5120731" indent="0">
              <a:buNone/>
              <a:defRPr sz="1867"/>
            </a:lvl7pPr>
            <a:lvl8pPr marL="5974187" indent="0">
              <a:buNone/>
              <a:defRPr sz="1867"/>
            </a:lvl8pPr>
            <a:lvl9pPr marL="6827642" indent="0">
              <a:buNone/>
              <a:defRPr sz="186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685A-2D7A-4EC1-859A-CCFE71011B08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0A03-27CF-4945-8060-62830E4FE6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186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9150" y="853440"/>
            <a:ext cx="13762318" cy="2987040"/>
          </a:xfrm>
        </p:spPr>
        <p:txBody>
          <a:bodyPr anchor="b"/>
          <a:lstStyle>
            <a:lvl1pPr>
              <a:defRPr sz="597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40483" y="1843194"/>
            <a:ext cx="21601897" cy="9097433"/>
          </a:xfrm>
        </p:spPr>
        <p:txBody>
          <a:bodyPr anchor="t"/>
          <a:lstStyle>
            <a:lvl1pPr marL="0" indent="0">
              <a:buNone/>
              <a:defRPr sz="5973"/>
            </a:lvl1pPr>
            <a:lvl2pPr marL="853455" indent="0">
              <a:buNone/>
              <a:defRPr sz="5227"/>
            </a:lvl2pPr>
            <a:lvl3pPr marL="1706910" indent="0">
              <a:buNone/>
              <a:defRPr sz="4480"/>
            </a:lvl3pPr>
            <a:lvl4pPr marL="2560366" indent="0">
              <a:buNone/>
              <a:defRPr sz="3733"/>
            </a:lvl4pPr>
            <a:lvl5pPr marL="3413821" indent="0">
              <a:buNone/>
              <a:defRPr sz="3733"/>
            </a:lvl5pPr>
            <a:lvl6pPr marL="4267276" indent="0">
              <a:buNone/>
              <a:defRPr sz="3733"/>
            </a:lvl6pPr>
            <a:lvl7pPr marL="5120731" indent="0">
              <a:buNone/>
              <a:defRPr sz="3733"/>
            </a:lvl7pPr>
            <a:lvl8pPr marL="5974187" indent="0">
              <a:buNone/>
              <a:defRPr sz="3733"/>
            </a:lvl8pPr>
            <a:lvl9pPr marL="6827642" indent="0">
              <a:buNone/>
              <a:defRPr sz="373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39150" y="3840480"/>
            <a:ext cx="13762318" cy="7114964"/>
          </a:xfrm>
        </p:spPr>
        <p:txBody>
          <a:bodyPr/>
          <a:lstStyle>
            <a:lvl1pPr marL="0" indent="0">
              <a:buNone/>
              <a:defRPr sz="2987"/>
            </a:lvl1pPr>
            <a:lvl2pPr marL="853455" indent="0">
              <a:buNone/>
              <a:defRPr sz="2613"/>
            </a:lvl2pPr>
            <a:lvl3pPr marL="1706910" indent="0">
              <a:buNone/>
              <a:defRPr sz="2240"/>
            </a:lvl3pPr>
            <a:lvl4pPr marL="2560366" indent="0">
              <a:buNone/>
              <a:defRPr sz="1867"/>
            </a:lvl4pPr>
            <a:lvl5pPr marL="3413821" indent="0">
              <a:buNone/>
              <a:defRPr sz="1867"/>
            </a:lvl5pPr>
            <a:lvl6pPr marL="4267276" indent="0">
              <a:buNone/>
              <a:defRPr sz="1867"/>
            </a:lvl6pPr>
            <a:lvl7pPr marL="5120731" indent="0">
              <a:buNone/>
              <a:defRPr sz="1867"/>
            </a:lvl7pPr>
            <a:lvl8pPr marL="5974187" indent="0">
              <a:buNone/>
              <a:defRPr sz="1867"/>
            </a:lvl8pPr>
            <a:lvl9pPr marL="6827642" indent="0">
              <a:buNone/>
              <a:defRPr sz="186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685A-2D7A-4EC1-859A-CCFE71011B08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0A03-27CF-4945-8060-62830E4FE6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474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591" y="681568"/>
            <a:ext cx="36803231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591" y="3407833"/>
            <a:ext cx="36803231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33591" y="11865187"/>
            <a:ext cx="9600843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4685A-2D7A-4EC1-859A-CCFE71011B08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34575" y="11865187"/>
            <a:ext cx="14401264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135979" y="11865187"/>
            <a:ext cx="9600843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90A03-27CF-4945-8060-62830E4FE6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281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706910" rtl="0" eaLnBrk="1" latinLnBrk="0" hangingPunct="1">
        <a:lnSpc>
          <a:spcPct val="90000"/>
        </a:lnSpc>
        <a:spcBef>
          <a:spcPct val="0"/>
        </a:spcBef>
        <a:buNone/>
        <a:defRPr sz="821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6728" indent="-426728" algn="l" defTabSz="1706910" rtl="0" eaLnBrk="1" latinLnBrk="0" hangingPunct="1">
        <a:lnSpc>
          <a:spcPct val="90000"/>
        </a:lnSpc>
        <a:spcBef>
          <a:spcPts val="1867"/>
        </a:spcBef>
        <a:buFont typeface="Arial" panose="020B0604020202020204" pitchFamily="34" charset="0"/>
        <a:buChar char="•"/>
        <a:defRPr sz="5227" kern="1200">
          <a:solidFill>
            <a:schemeClr val="tx1"/>
          </a:solidFill>
          <a:latin typeface="+mn-lt"/>
          <a:ea typeface="+mn-ea"/>
          <a:cs typeface="+mn-cs"/>
        </a:defRPr>
      </a:lvl1pPr>
      <a:lvl2pPr marL="1280183" indent="-426728" algn="l" defTabSz="17069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4480" kern="1200">
          <a:solidFill>
            <a:schemeClr val="tx1"/>
          </a:solidFill>
          <a:latin typeface="+mn-lt"/>
          <a:ea typeface="+mn-ea"/>
          <a:cs typeface="+mn-cs"/>
        </a:defRPr>
      </a:lvl2pPr>
      <a:lvl3pPr marL="2133638" indent="-426728" algn="l" defTabSz="17069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3pPr>
      <a:lvl4pPr marL="2987093" indent="-426728" algn="l" defTabSz="17069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4pPr>
      <a:lvl5pPr marL="3840549" indent="-426728" algn="l" defTabSz="17069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5pPr>
      <a:lvl6pPr marL="4694004" indent="-426728" algn="l" defTabSz="17069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6pPr>
      <a:lvl7pPr marL="5547459" indent="-426728" algn="l" defTabSz="17069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7pPr>
      <a:lvl8pPr marL="6400914" indent="-426728" algn="l" defTabSz="17069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8pPr>
      <a:lvl9pPr marL="7254370" indent="-426728" algn="l" defTabSz="17069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06910" rtl="0" eaLnBrk="1" latinLnBrk="0" hangingPunct="1"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53455" algn="l" defTabSz="1706910" rtl="0" eaLnBrk="1" latinLnBrk="0" hangingPunct="1"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706910" algn="l" defTabSz="1706910" rtl="0" eaLnBrk="1" latinLnBrk="0" hangingPunct="1">
        <a:defRPr sz="3360" kern="1200">
          <a:solidFill>
            <a:schemeClr val="tx1"/>
          </a:solidFill>
          <a:latin typeface="+mn-lt"/>
          <a:ea typeface="+mn-ea"/>
          <a:cs typeface="+mn-cs"/>
        </a:defRPr>
      </a:lvl3pPr>
      <a:lvl4pPr marL="2560366" algn="l" defTabSz="1706910" rtl="0" eaLnBrk="1" latinLnBrk="0" hangingPunct="1">
        <a:defRPr sz="3360" kern="1200">
          <a:solidFill>
            <a:schemeClr val="tx1"/>
          </a:solidFill>
          <a:latin typeface="+mn-lt"/>
          <a:ea typeface="+mn-ea"/>
          <a:cs typeface="+mn-cs"/>
        </a:defRPr>
      </a:lvl4pPr>
      <a:lvl5pPr marL="3413821" algn="l" defTabSz="1706910" rtl="0" eaLnBrk="1" latinLnBrk="0" hangingPunct="1">
        <a:defRPr sz="3360" kern="1200">
          <a:solidFill>
            <a:schemeClr val="tx1"/>
          </a:solidFill>
          <a:latin typeface="+mn-lt"/>
          <a:ea typeface="+mn-ea"/>
          <a:cs typeface="+mn-cs"/>
        </a:defRPr>
      </a:lvl5pPr>
      <a:lvl6pPr marL="4267276" algn="l" defTabSz="1706910" rtl="0" eaLnBrk="1" latinLnBrk="0" hangingPunct="1">
        <a:defRPr sz="3360" kern="1200">
          <a:solidFill>
            <a:schemeClr val="tx1"/>
          </a:solidFill>
          <a:latin typeface="+mn-lt"/>
          <a:ea typeface="+mn-ea"/>
          <a:cs typeface="+mn-cs"/>
        </a:defRPr>
      </a:lvl6pPr>
      <a:lvl7pPr marL="5120731" algn="l" defTabSz="1706910" rtl="0" eaLnBrk="1" latinLnBrk="0" hangingPunct="1">
        <a:defRPr sz="3360" kern="1200">
          <a:solidFill>
            <a:schemeClr val="tx1"/>
          </a:solidFill>
          <a:latin typeface="+mn-lt"/>
          <a:ea typeface="+mn-ea"/>
          <a:cs typeface="+mn-cs"/>
        </a:defRPr>
      </a:lvl7pPr>
      <a:lvl8pPr marL="5974187" algn="l" defTabSz="1706910" rtl="0" eaLnBrk="1" latinLnBrk="0" hangingPunct="1">
        <a:defRPr sz="3360" kern="1200">
          <a:solidFill>
            <a:schemeClr val="tx1"/>
          </a:solidFill>
          <a:latin typeface="+mn-lt"/>
          <a:ea typeface="+mn-ea"/>
          <a:cs typeface="+mn-cs"/>
        </a:defRPr>
      </a:lvl8pPr>
      <a:lvl9pPr marL="6827642" algn="l" defTabSz="1706910" rtl="0" eaLnBrk="1" latinLnBrk="0" hangingPunct="1">
        <a:defRPr sz="33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comments" Target="../comments/comment6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62343" y="0"/>
            <a:ext cx="18108070" cy="12801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7278" y="5505793"/>
            <a:ext cx="27342410" cy="4456853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6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Opportunities in the APAC Business Aviation Market 2025</a:t>
            </a:r>
            <a:endParaRPr lang="en-GB" sz="66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87278" y="10329997"/>
            <a:ext cx="17800321" cy="3090756"/>
          </a:xfrm>
        </p:spPr>
        <p:txBody>
          <a:bodyPr>
            <a:normAutofit/>
          </a:bodyPr>
          <a:lstStyle/>
          <a:p>
            <a:pPr algn="l"/>
            <a:r>
              <a:rPr lang="en-US" sz="4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Alex Jiao, Chairman of Hongkong Jet</a:t>
            </a:r>
            <a:endParaRPr lang="en-GB" sz="4400" i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52" y="1289603"/>
            <a:ext cx="24182870" cy="6228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232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4788777" y="0"/>
            <a:ext cx="12512870" cy="1241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467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Change of Aircraft Size</a:t>
            </a:r>
          </a:p>
        </p:txBody>
      </p:sp>
      <p:graphicFrame>
        <p:nvGraphicFramePr>
          <p:cNvPr id="10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335186"/>
              </p:ext>
            </p:extLst>
          </p:nvPr>
        </p:nvGraphicFramePr>
        <p:xfrm>
          <a:off x="2246775" y="411481"/>
          <a:ext cx="20201745" cy="10208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27781285" y="1658060"/>
            <a:ext cx="9520362" cy="7051688"/>
          </a:xfrm>
          <a:prstGeom prst="rect">
            <a:avLst/>
          </a:prstGeom>
        </p:spPr>
        <p:txBody>
          <a:bodyPr vert="horz" lIns="170688" tIns="85344" rIns="170688" bIns="85344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endParaRPr lang="en-US" sz="48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4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Very Light Jet: -</a:t>
            </a:r>
          </a:p>
          <a:p>
            <a:pPr algn="just">
              <a:lnSpc>
                <a:spcPct val="150000"/>
              </a:lnSpc>
            </a:pP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Light Jet: +</a:t>
            </a:r>
          </a:p>
          <a:p>
            <a:pPr algn="just">
              <a:lnSpc>
                <a:spcPct val="150000"/>
              </a:lnSpc>
            </a:pPr>
            <a:r>
              <a:rPr lang="en-US" sz="4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Medium Jet: -</a:t>
            </a:r>
          </a:p>
          <a:p>
            <a:pPr algn="just">
              <a:lnSpc>
                <a:spcPct val="150000"/>
              </a:lnSpc>
            </a:pPr>
            <a:r>
              <a:rPr lang="en-US" sz="4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Jet: -</a:t>
            </a:r>
          </a:p>
          <a:p>
            <a:pPr algn="just">
              <a:lnSpc>
                <a:spcPct val="150000"/>
              </a:lnSpc>
            </a:pP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 Range Jet: +</a:t>
            </a:r>
          </a:p>
          <a:p>
            <a:pPr algn="just">
              <a:lnSpc>
                <a:spcPct val="150000"/>
              </a:lnSpc>
            </a:pP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Airliner: +</a:t>
            </a:r>
          </a:p>
        </p:txBody>
      </p:sp>
      <p:sp>
        <p:nvSpPr>
          <p:cNvPr id="2" name="Flowchart: Stored Data 4">
            <a:extLst>
              <a:ext uri="{FF2B5EF4-FFF2-40B4-BE49-F238E27FC236}">
                <a16:creationId xmlns:a16="http://schemas.microsoft.com/office/drawing/2014/main" id="{5CA3B341-63AE-073D-1B0B-FFA7290B6858}"/>
              </a:ext>
            </a:extLst>
          </p:cNvPr>
          <p:cNvSpPr/>
          <p:nvPr/>
        </p:nvSpPr>
        <p:spPr>
          <a:xfrm rot="16200000">
            <a:off x="17405828" y="-6369005"/>
            <a:ext cx="7858760" cy="42670414"/>
          </a:xfrm>
          <a:prstGeom prst="flowChartOnlineStorage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70688" tIns="85344" rIns="170688" bIns="8534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sz="9783"/>
          </a:p>
        </p:txBody>
      </p:sp>
    </p:spTree>
    <p:extLst>
      <p:ext uri="{BB962C8B-B14F-4D97-AF65-F5344CB8AC3E}">
        <p14:creationId xmlns:p14="http://schemas.microsoft.com/office/powerpoint/2010/main" val="3123531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850654" y="1492513"/>
            <a:ext cx="125128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751046" y="2277343"/>
            <a:ext cx="17050776" cy="6138080"/>
          </a:xfrm>
          <a:prstGeom prst="rect">
            <a:avLst/>
          </a:prstGeom>
        </p:spPr>
        <p:txBody>
          <a:bodyPr vert="horz" lIns="170688" tIns="85344" rIns="170688" bIns="85344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 Opportunity</a:t>
            </a:r>
          </a:p>
          <a:p>
            <a:pPr lvl="1" algn="l">
              <a:lnSpc>
                <a:spcPct val="150000"/>
              </a:lnSpc>
            </a:pPr>
            <a:r>
              <a:rPr lang="en-US" sz="6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Continuous slight increase in APAC market </a:t>
            </a:r>
          </a:p>
          <a:p>
            <a:pPr lvl="1" algn="l">
              <a:lnSpc>
                <a:spcPct val="150000"/>
              </a:lnSpc>
            </a:pPr>
            <a:r>
              <a:rPr lang="en-US" sz="6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Spotlight on expanding economies</a:t>
            </a: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Fleet Number</a:t>
            </a:r>
          </a:p>
          <a:p>
            <a:pPr lvl="1" algn="l">
              <a:lnSpc>
                <a:spcPct val="150000"/>
              </a:lnSpc>
            </a:pPr>
            <a:r>
              <a:rPr lang="en-US" sz="6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Promising growth in fleet sizes despite previous setback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05F285-378B-0A0C-86ED-2D14AA335CFA}"/>
              </a:ext>
            </a:extLst>
          </p:cNvPr>
          <p:cNvSpPr txBox="1"/>
          <p:nvPr/>
        </p:nvSpPr>
        <p:spPr>
          <a:xfrm>
            <a:off x="20156647" y="5346383"/>
            <a:ext cx="21351240" cy="68462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Flight Activity</a:t>
            </a:r>
          </a:p>
          <a:p>
            <a:pPr lvl="1" algn="l">
              <a:lnSpc>
                <a:spcPct val="150000"/>
              </a:lnSpc>
            </a:pPr>
            <a:r>
              <a:rPr lang="en-US" sz="6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Short-haul/ domestic flights </a:t>
            </a:r>
            <a:r>
              <a:rPr lang="en-US" sz="6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gained popularity</a:t>
            </a: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Jet Size </a:t>
            </a:r>
          </a:p>
          <a:p>
            <a:pPr lvl="1" algn="l">
              <a:lnSpc>
                <a:spcPct val="150000"/>
              </a:lnSpc>
            </a:pPr>
            <a:r>
              <a:rPr lang="en-US" sz="6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Markets by country require different body type aircraft due to </a:t>
            </a:r>
            <a:r>
              <a:rPr lang="en-US" sz="6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travel needs</a:t>
            </a:r>
          </a:p>
        </p:txBody>
      </p:sp>
    </p:spTree>
    <p:extLst>
      <p:ext uri="{BB962C8B-B14F-4D97-AF65-F5344CB8AC3E}">
        <p14:creationId xmlns:p14="http://schemas.microsoft.com/office/powerpoint/2010/main" val="2944399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Stored Data 4"/>
          <p:cNvSpPr/>
          <p:nvPr/>
        </p:nvSpPr>
        <p:spPr>
          <a:xfrm rot="16200000">
            <a:off x="17637850" y="-10084112"/>
            <a:ext cx="7394713" cy="42670415"/>
          </a:xfrm>
          <a:prstGeom prst="flowChartOnlineStorage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70688" tIns="85344" rIns="170688" bIns="8534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sz="9783"/>
          </a:p>
        </p:txBody>
      </p:sp>
      <p:sp>
        <p:nvSpPr>
          <p:cNvPr id="7" name="TextBox 6"/>
          <p:cNvSpPr txBox="1"/>
          <p:nvPr/>
        </p:nvSpPr>
        <p:spPr>
          <a:xfrm>
            <a:off x="19530976" y="3862543"/>
            <a:ext cx="14118149" cy="216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44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 &amp; A</a:t>
            </a:r>
            <a:endParaRPr lang="en-US" sz="7467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303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0511" y="-1457961"/>
            <a:ext cx="25869902" cy="6400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60097" y="453261"/>
            <a:ext cx="12512870" cy="1930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72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Summary Recap </a:t>
            </a:r>
          </a:p>
          <a:p>
            <a:r>
              <a:rPr lang="en-US" sz="5227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 YE 2022 - YE 2024 </a:t>
            </a: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1702735" y="2859246"/>
            <a:ext cx="18683006" cy="9999031"/>
          </a:xfrm>
          <a:prstGeom prst="rect">
            <a:avLst/>
          </a:prstGeom>
        </p:spPr>
        <p:txBody>
          <a:bodyPr vert="horz" lIns="170688" tIns="85344" rIns="170688" bIns="85344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 Opportunity</a:t>
            </a:r>
          </a:p>
          <a:p>
            <a:pPr lvl="1" algn="l">
              <a:lnSpc>
                <a:spcPct val="150000"/>
              </a:lnSpc>
            </a:pPr>
            <a:r>
              <a:rPr lang="en-US" sz="4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APAC market has witnessed a slight increase</a:t>
            </a:r>
          </a:p>
          <a:p>
            <a:pPr lvl="1" algn="l">
              <a:lnSpc>
                <a:spcPct val="150000"/>
              </a:lnSpc>
            </a:pPr>
            <a:r>
              <a:rPr lang="en-US" sz="4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Mainland China holds the largest market share in APAC; although the number has declined during the past years</a:t>
            </a:r>
          </a:p>
          <a:p>
            <a:pPr lvl="1" algn="l">
              <a:lnSpc>
                <a:spcPct val="150000"/>
              </a:lnSpc>
            </a:pPr>
            <a:r>
              <a:rPr lang="en-US" sz="4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markets in Southeast Asia are gaining prominence</a:t>
            </a:r>
          </a:p>
          <a:p>
            <a:pPr lvl="1" algn="l">
              <a:lnSpc>
                <a:spcPct val="150000"/>
              </a:lnSpc>
            </a:pPr>
            <a:r>
              <a:rPr lang="en-US" sz="4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Ownership in Mainland China, Hong Kong SAR and Malaysia has declined for the last 4 years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1D5014-9C25-91AE-871E-E8F7950F3A85}"/>
              </a:ext>
            </a:extLst>
          </p:cNvPr>
          <p:cNvSpPr txBox="1"/>
          <p:nvPr/>
        </p:nvSpPr>
        <p:spPr>
          <a:xfrm>
            <a:off x="20385741" y="2967763"/>
            <a:ext cx="21353928" cy="7076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3410" lvl="1" indent="-533410" algn="l">
              <a:lnSpc>
                <a:spcPct val="150000"/>
              </a:lnSpc>
              <a:spcBef>
                <a:spcPts val="1867"/>
              </a:spcBef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Fleet Number</a:t>
            </a:r>
          </a:p>
          <a:p>
            <a:pPr lvl="1" algn="l">
              <a:lnSpc>
                <a:spcPct val="150000"/>
              </a:lnSpc>
            </a:pPr>
            <a:r>
              <a:rPr lang="en-US" sz="4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overall figures “dipped” from a previous peak, however we expect an uptick</a:t>
            </a: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Flight Activity</a:t>
            </a:r>
          </a:p>
          <a:p>
            <a:pPr lvl="1" algn="l">
              <a:lnSpc>
                <a:spcPct val="150000"/>
              </a:lnSpc>
            </a:pPr>
            <a:r>
              <a:rPr lang="en-US" sz="4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 trend and growth in Short-haul / domestic flights </a:t>
            </a: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Jet Size </a:t>
            </a:r>
          </a:p>
          <a:p>
            <a:pPr lvl="1" algn="l">
              <a:lnSpc>
                <a:spcPct val="150000"/>
              </a:lnSpc>
            </a:pPr>
            <a:r>
              <a:rPr lang="en-US" sz="4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Increased demand for light and large jets, nevertheless long range jets still remain favorable</a:t>
            </a:r>
          </a:p>
        </p:txBody>
      </p:sp>
    </p:spTree>
    <p:extLst>
      <p:ext uri="{BB962C8B-B14F-4D97-AF65-F5344CB8AC3E}">
        <p14:creationId xmlns:p14="http://schemas.microsoft.com/office/powerpoint/2010/main" val="1689073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166655"/>
              </p:ext>
            </p:extLst>
          </p:nvPr>
        </p:nvGraphicFramePr>
        <p:xfrm>
          <a:off x="20836289" y="3154557"/>
          <a:ext cx="11052826" cy="935582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3332769">
                  <a:extLst>
                    <a:ext uri="{9D8B030D-6E8A-4147-A177-3AD203B41FA5}">
                      <a16:colId xmlns:a16="http://schemas.microsoft.com/office/drawing/2014/main" val="2370924972"/>
                    </a:ext>
                  </a:extLst>
                </a:gridCol>
                <a:gridCol w="4216349">
                  <a:extLst>
                    <a:ext uri="{9D8B030D-6E8A-4147-A177-3AD203B41FA5}">
                      <a16:colId xmlns:a16="http://schemas.microsoft.com/office/drawing/2014/main" val="3776832441"/>
                    </a:ext>
                  </a:extLst>
                </a:gridCol>
                <a:gridCol w="3503708">
                  <a:extLst>
                    <a:ext uri="{9D8B030D-6E8A-4147-A177-3AD203B41FA5}">
                      <a16:colId xmlns:a16="http://schemas.microsoft.com/office/drawing/2014/main" val="1743552958"/>
                    </a:ext>
                  </a:extLst>
                </a:gridCol>
              </a:tblGrid>
              <a:tr h="1021702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 of Jet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YOY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928949841"/>
                  </a:ext>
                </a:extLst>
              </a:tr>
              <a:tr h="1021702">
                <a:tc>
                  <a:txBody>
                    <a:bodyPr/>
                    <a:lstStyle/>
                    <a:p>
                      <a:r>
                        <a:rPr lang="en-HK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331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63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GB" sz="6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2379374897"/>
                  </a:ext>
                </a:extLst>
              </a:tr>
              <a:tr h="1021702">
                <a:tc>
                  <a:txBody>
                    <a:bodyPr/>
                    <a:lstStyle/>
                    <a:p>
                      <a:r>
                        <a:rPr lang="en-HK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346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63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+4.53%</a:t>
                      </a:r>
                      <a:endParaRPr lang="en-GB" sz="63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2853789815"/>
                  </a:ext>
                </a:extLst>
              </a:tr>
              <a:tr h="1490851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339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-2.02%</a:t>
                      </a:r>
                      <a:endParaRPr lang="en-GB" sz="63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84823786"/>
                  </a:ext>
                </a:extLst>
              </a:tr>
              <a:tr h="1490851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281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-17.11%</a:t>
                      </a:r>
                      <a:endParaRPr lang="en-GB" sz="63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791593690"/>
                  </a:ext>
                </a:extLst>
              </a:tr>
              <a:tr h="1490851">
                <a:tc>
                  <a:txBody>
                    <a:bodyPr/>
                    <a:lstStyle/>
                    <a:p>
                      <a:r>
                        <a:rPr lang="en-HK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270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63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-3.91%</a:t>
                      </a:r>
                      <a:endParaRPr lang="en-GB" sz="63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686354668"/>
                  </a:ext>
                </a:extLst>
              </a:tr>
              <a:tr h="1490851">
                <a:tc>
                  <a:txBody>
                    <a:bodyPr/>
                    <a:lstStyle/>
                    <a:p>
                      <a:r>
                        <a:rPr lang="en-HK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249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63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-7.78%</a:t>
                      </a:r>
                      <a:endParaRPr lang="en-GB" sz="63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603039829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2092" y="4189013"/>
            <a:ext cx="8601066" cy="442357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32219" y="394961"/>
            <a:ext cx="12512870" cy="1241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467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Mainland China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483027" y="-446399"/>
            <a:ext cx="7699826" cy="322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93" i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Beijing Business Aviation Association’s CBAI Key Data Research Report 2023</a:t>
            </a:r>
            <a:endParaRPr lang="en-GB" sz="1493" i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936368" y="11912564"/>
            <a:ext cx="6734045" cy="322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93" i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WINGX’s Asia Pacific Business Jet Flight Activity Q1 2024 Review</a:t>
            </a:r>
            <a:endParaRPr lang="en-GB" sz="1493" i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815116" y="2498951"/>
            <a:ext cx="18522900" cy="9028509"/>
          </a:xfrm>
          <a:prstGeom prst="rect">
            <a:avLst/>
          </a:prstGeom>
        </p:spPr>
        <p:txBody>
          <a:bodyPr vert="horz" lIns="170688" tIns="85344" rIns="170688" bIns="85344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36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Ownership has declined during the past </a:t>
            </a:r>
            <a:r>
              <a:rPr lang="en-US" sz="336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36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consecutive years</a:t>
            </a:r>
            <a:endParaRPr lang="en-US" sz="336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36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21.5%</a:t>
            </a:r>
            <a:r>
              <a:rPr lang="en-US" sz="336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market share to lead the APAC market </a:t>
            </a: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36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Flight Activity</a:t>
            </a: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336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336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336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053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336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36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</a:t>
            </a:r>
            <a:r>
              <a:rPr lang="en-US" sz="336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336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336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336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6089" y="5120448"/>
            <a:ext cx="14955522" cy="711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86865" lvl="1" indent="-53341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987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Departures by Country: </a:t>
            </a:r>
            <a:r>
              <a:rPr lang="en-US" sz="2987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3 </a:t>
            </a:r>
          </a:p>
          <a:p>
            <a:pPr marL="1386865" lvl="1" indent="-53341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987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Stabilized from July 2024 to April 2025</a:t>
            </a:r>
          </a:p>
          <a:p>
            <a:pPr marL="1386865" lvl="1" indent="-53341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987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Dropped below 1,000 departures in May and June 2025</a:t>
            </a:r>
          </a:p>
          <a:p>
            <a:pPr marL="1386865" lvl="1" indent="-53341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987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Departure by City: </a:t>
            </a:r>
            <a:r>
              <a:rPr lang="en-US" sz="2987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Beijing</a:t>
            </a:r>
            <a:r>
              <a:rPr lang="en-US" sz="2987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(Top 9) and </a:t>
            </a:r>
            <a:r>
              <a:rPr lang="en-US" sz="2987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Shanghai</a:t>
            </a:r>
            <a:r>
              <a:rPr lang="en-US" sz="2987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(Top 10)</a:t>
            </a:r>
          </a:p>
          <a:p>
            <a:pPr marL="1386865" lvl="1" indent="-53341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987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Beijing’s average monthly departures: 198</a:t>
            </a:r>
          </a:p>
          <a:p>
            <a:pPr marL="1386865" lvl="1" indent="-53341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987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Shanghai’s average monthly departures: 171</a:t>
            </a:r>
          </a:p>
          <a:p>
            <a:pPr marL="1386865" lvl="1" indent="-533410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en-US" sz="2987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86865" lvl="1" indent="-533410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en-US" sz="2987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9783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2214" y="10470189"/>
            <a:ext cx="9896096" cy="707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86865" lvl="1" indent="-53341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987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growth of FBO and MRO </a:t>
            </a:r>
            <a:endParaRPr lang="en-GB" sz="9783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A10CEC-FB5E-EBE9-25FD-EAC2504B8B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0511" y="-1168055"/>
            <a:ext cx="25869902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068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05876" y="687803"/>
            <a:ext cx="10093044" cy="1075313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928777" y="667174"/>
            <a:ext cx="12512870" cy="1241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467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Hong Kong SAR</a:t>
            </a: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1282975" y="2581706"/>
            <a:ext cx="18522900" cy="10219894"/>
          </a:xfrm>
          <a:prstGeom prst="rect">
            <a:avLst/>
          </a:prstGeom>
        </p:spPr>
        <p:txBody>
          <a:bodyPr vert="horz" lIns="170688" tIns="85344" rIns="170688" bIns="85344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36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Ownership has stabilized after a period of 4 years</a:t>
            </a: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36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</a:t>
            </a:r>
            <a:r>
              <a:rPr lang="en-US" sz="336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4.84%</a:t>
            </a:r>
            <a:r>
              <a:rPr lang="en-US" sz="336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market share the APAC market</a:t>
            </a: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36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Flight Activity</a:t>
            </a: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336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96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36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&amp; Supporting</a:t>
            </a:r>
            <a:endParaRPr lang="en-US" sz="336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10" indent="-533410" algn="l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336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Expansion of HKBAC </a:t>
            </a:r>
          </a:p>
          <a:p>
            <a:pPr marL="533410" indent="-533410" algn="l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336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Wing-to-Wing Transfer Service initiated by HKIA </a:t>
            </a:r>
          </a:p>
          <a:p>
            <a:pPr marL="533410" indent="-533410" algn="l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336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World’s third-ranked financial hub (first-ranked in Asia)</a:t>
            </a: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336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336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336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336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37725" y="4978657"/>
            <a:ext cx="11373331" cy="1651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86865" lvl="1" indent="-53341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3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Departures by City: </a:t>
            </a:r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6</a:t>
            </a:r>
          </a:p>
          <a:p>
            <a:pPr marL="1386865" lvl="1" indent="-53341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3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Average monthly departures: 250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474575"/>
              </p:ext>
            </p:extLst>
          </p:nvPr>
        </p:nvGraphicFramePr>
        <p:xfrm>
          <a:off x="30344170" y="1014640"/>
          <a:ext cx="10397466" cy="9954707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546137">
                  <a:extLst>
                    <a:ext uri="{9D8B030D-6E8A-4147-A177-3AD203B41FA5}">
                      <a16:colId xmlns:a16="http://schemas.microsoft.com/office/drawing/2014/main" val="2370924972"/>
                    </a:ext>
                  </a:extLst>
                </a:gridCol>
                <a:gridCol w="3912357">
                  <a:extLst>
                    <a:ext uri="{9D8B030D-6E8A-4147-A177-3AD203B41FA5}">
                      <a16:colId xmlns:a16="http://schemas.microsoft.com/office/drawing/2014/main" val="3776832441"/>
                    </a:ext>
                  </a:extLst>
                </a:gridCol>
                <a:gridCol w="3938972">
                  <a:extLst>
                    <a:ext uri="{9D8B030D-6E8A-4147-A177-3AD203B41FA5}">
                      <a16:colId xmlns:a16="http://schemas.microsoft.com/office/drawing/2014/main" val="1743552958"/>
                    </a:ext>
                  </a:extLst>
                </a:gridCol>
              </a:tblGrid>
              <a:tr h="1217457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 of Jet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YOY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928949841"/>
                  </a:ext>
                </a:extLst>
              </a:tr>
              <a:tr h="1217457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121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163024193"/>
                  </a:ext>
                </a:extLst>
              </a:tr>
              <a:tr h="1217457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3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-0.83%</a:t>
                      </a:r>
                      <a:endParaRPr lang="en-GB" sz="63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466819779"/>
                  </a:ext>
                </a:extLst>
              </a:tr>
              <a:tr h="1217457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-17.5%</a:t>
                      </a:r>
                      <a:endParaRPr lang="en-GB" sz="63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84823786"/>
                  </a:ext>
                </a:extLst>
              </a:tr>
              <a:tr h="1217457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-35.6%</a:t>
                      </a:r>
                      <a:endParaRPr lang="en-GB" sz="63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791593690"/>
                  </a:ext>
                </a:extLst>
              </a:tr>
              <a:tr h="1776494">
                <a:tc>
                  <a:txBody>
                    <a:bodyPr/>
                    <a:lstStyle/>
                    <a:p>
                      <a:r>
                        <a:rPr lang="en-HK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63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-14.06%</a:t>
                      </a:r>
                      <a:endParaRPr lang="en-GB" sz="63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371084754"/>
                  </a:ext>
                </a:extLst>
              </a:tr>
              <a:tr h="1217457">
                <a:tc>
                  <a:txBody>
                    <a:bodyPr/>
                    <a:lstStyle/>
                    <a:p>
                      <a:r>
                        <a:rPr lang="en-HK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63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+1.81%</a:t>
                      </a:r>
                      <a:endParaRPr lang="en-GB" sz="63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65077746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3950935" y="11464884"/>
            <a:ext cx="8047726" cy="322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93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Global Sky Media’s Asia-Pacific Business Jet Fleet 2020-2023</a:t>
            </a:r>
            <a:endParaRPr lang="en-GB" sz="1493" i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472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816223"/>
              </p:ext>
            </p:extLst>
          </p:nvPr>
        </p:nvGraphicFramePr>
        <p:xfrm>
          <a:off x="32455377" y="359853"/>
          <a:ext cx="10215036" cy="1067696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501463">
                  <a:extLst>
                    <a:ext uri="{9D8B030D-6E8A-4147-A177-3AD203B41FA5}">
                      <a16:colId xmlns:a16="http://schemas.microsoft.com/office/drawing/2014/main" val="2370924972"/>
                    </a:ext>
                  </a:extLst>
                </a:gridCol>
                <a:gridCol w="3843713">
                  <a:extLst>
                    <a:ext uri="{9D8B030D-6E8A-4147-A177-3AD203B41FA5}">
                      <a16:colId xmlns:a16="http://schemas.microsoft.com/office/drawing/2014/main" val="3776832441"/>
                    </a:ext>
                  </a:extLst>
                </a:gridCol>
                <a:gridCol w="3869860">
                  <a:extLst>
                    <a:ext uri="{9D8B030D-6E8A-4147-A177-3AD203B41FA5}">
                      <a16:colId xmlns:a16="http://schemas.microsoft.com/office/drawing/2014/main" val="1743552958"/>
                    </a:ext>
                  </a:extLst>
                </a:gridCol>
              </a:tblGrid>
              <a:tr h="2117284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 of Jet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YOY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928949841"/>
                  </a:ext>
                </a:extLst>
              </a:tr>
              <a:tr h="1426614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163024193"/>
                  </a:ext>
                </a:extLst>
              </a:tr>
              <a:tr h="1426614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GB" sz="63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466819779"/>
                  </a:ext>
                </a:extLst>
              </a:tr>
              <a:tr h="1426614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+3.28%</a:t>
                      </a:r>
                      <a:endParaRPr lang="en-GB" sz="63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84823786"/>
                  </a:ext>
                </a:extLst>
              </a:tr>
              <a:tr h="1426614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+4.76%</a:t>
                      </a:r>
                      <a:endParaRPr lang="en-GB" sz="63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791593690"/>
                  </a:ext>
                </a:extLst>
              </a:tr>
              <a:tr h="1426614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+9.09%</a:t>
                      </a:r>
                      <a:endParaRPr lang="en-GB" sz="63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363616891"/>
                  </a:ext>
                </a:extLst>
              </a:tr>
              <a:tr h="1426614">
                <a:tc>
                  <a:txBody>
                    <a:bodyPr/>
                    <a:lstStyle/>
                    <a:p>
                      <a:r>
                        <a:rPr lang="en-HK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63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+15.28%</a:t>
                      </a:r>
                      <a:endParaRPr lang="en-GB" sz="63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326600303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95454" y="4189456"/>
            <a:ext cx="7153514" cy="7454829"/>
          </a:xfrm>
          <a:prstGeom prst="rect">
            <a:avLst/>
          </a:prstGeom>
        </p:spPr>
      </p:pic>
      <p:sp>
        <p:nvSpPr>
          <p:cNvPr id="5" name="Flowchart: Stored Data 4"/>
          <p:cNvSpPr/>
          <p:nvPr/>
        </p:nvSpPr>
        <p:spPr>
          <a:xfrm rot="16200000">
            <a:off x="19766075" y="-67472"/>
            <a:ext cx="7858760" cy="30067348"/>
          </a:xfrm>
          <a:prstGeom prst="flowChartOnlineStorage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70688" tIns="85344" rIns="170688" bIns="8534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sz="9783"/>
          </a:p>
        </p:txBody>
      </p:sp>
      <p:sp>
        <p:nvSpPr>
          <p:cNvPr id="7" name="TextBox 6"/>
          <p:cNvSpPr txBox="1"/>
          <p:nvPr/>
        </p:nvSpPr>
        <p:spPr>
          <a:xfrm>
            <a:off x="2403215" y="614517"/>
            <a:ext cx="12512870" cy="1241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467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Singapore</a:t>
            </a: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1270603" y="2467629"/>
            <a:ext cx="20818442" cy="9028509"/>
          </a:xfrm>
          <a:prstGeom prst="rect">
            <a:avLst/>
          </a:prstGeom>
        </p:spPr>
        <p:txBody>
          <a:bodyPr vert="horz" lIns="170688" tIns="85344" rIns="170688" bIns="85344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Ownership has </a:t>
            </a:r>
            <a:r>
              <a:rPr lang="en-US" sz="48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increased for 4 consecutive years</a:t>
            </a: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7.18% market share of the APAC market </a:t>
            </a: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Flight Activity</a:t>
            </a:r>
          </a:p>
          <a:p>
            <a:pPr algn="l">
              <a:lnSpc>
                <a:spcPct val="150000"/>
              </a:lnSpc>
            </a:pPr>
            <a:endParaRPr lang="en-US" sz="48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&amp; Supporting</a:t>
            </a:r>
            <a:endParaRPr lang="en-US" sz="48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10" indent="-533410" algn="l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48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 FBO and MRO support with well-established facility  </a:t>
            </a:r>
          </a:p>
          <a:p>
            <a:pPr marL="533410" indent="-533410" algn="l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48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World’s 4th-wealthiest city</a:t>
            </a: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4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4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4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876910" y="560729"/>
            <a:ext cx="9896096" cy="5045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86865" lvl="1" indent="-53341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987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Departures by City: </a:t>
            </a:r>
            <a:r>
              <a:rPr lang="en-US" sz="2987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3</a:t>
            </a:r>
          </a:p>
          <a:p>
            <a:pPr marL="1386865" lvl="1" indent="-53341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987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Average monthly departures: 398</a:t>
            </a:r>
            <a:r>
              <a:rPr lang="en-US" sz="2987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386865" lvl="1" indent="-53341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987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Q2 2025 Top 10 Routes:</a:t>
            </a:r>
          </a:p>
          <a:p>
            <a:pPr lvl="2">
              <a:lnSpc>
                <a:spcPct val="150000"/>
              </a:lnSpc>
            </a:pPr>
            <a:r>
              <a:rPr lang="en-US" sz="2987" i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Singapore – Jakarta</a:t>
            </a:r>
          </a:p>
          <a:p>
            <a:pPr lvl="2">
              <a:lnSpc>
                <a:spcPct val="150000"/>
              </a:lnSpc>
            </a:pPr>
            <a:r>
              <a:rPr lang="en-US" sz="2987" i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Singapore – Kuala Lumpur</a:t>
            </a:r>
          </a:p>
          <a:p>
            <a:endParaRPr lang="en-GB" sz="9783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3801095" y="11791720"/>
            <a:ext cx="8047726" cy="322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93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Global Sky Media’s Asia-Pacific Business Jet Fleet 2020-2023</a:t>
            </a:r>
            <a:endParaRPr lang="en-GB" sz="1493" i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656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35758" y="0"/>
            <a:ext cx="13572443" cy="6980378"/>
          </a:xfrm>
          <a:prstGeom prst="rect">
            <a:avLst/>
          </a:prstGeom>
        </p:spPr>
      </p:pic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288855"/>
              </p:ext>
            </p:extLst>
          </p:nvPr>
        </p:nvGraphicFramePr>
        <p:xfrm>
          <a:off x="31708201" y="0"/>
          <a:ext cx="11198324" cy="1280160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810084">
                  <a:extLst>
                    <a:ext uri="{9D8B030D-6E8A-4147-A177-3AD203B41FA5}">
                      <a16:colId xmlns:a16="http://schemas.microsoft.com/office/drawing/2014/main" val="2370924972"/>
                    </a:ext>
                  </a:extLst>
                </a:gridCol>
                <a:gridCol w="4317935">
                  <a:extLst>
                    <a:ext uri="{9D8B030D-6E8A-4147-A177-3AD203B41FA5}">
                      <a16:colId xmlns:a16="http://schemas.microsoft.com/office/drawing/2014/main" val="3776832441"/>
                    </a:ext>
                  </a:extLst>
                </a:gridCol>
                <a:gridCol w="4070305">
                  <a:extLst>
                    <a:ext uri="{9D8B030D-6E8A-4147-A177-3AD203B41FA5}">
                      <a16:colId xmlns:a16="http://schemas.microsoft.com/office/drawing/2014/main" val="1743552958"/>
                    </a:ext>
                  </a:extLst>
                </a:gridCol>
              </a:tblGrid>
              <a:tr h="1716220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 of Jet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YOY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928949841"/>
                  </a:ext>
                </a:extLst>
              </a:tr>
              <a:tr h="1716220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/>
                        <a:t>139</a:t>
                      </a:r>
                      <a:endParaRPr lang="en-GB" sz="6300" dirty="0"/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163024193"/>
                  </a:ext>
                </a:extLst>
              </a:tr>
              <a:tr h="2504280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/>
                        <a:t>137</a:t>
                      </a:r>
                      <a:endParaRPr lang="en-GB" sz="6300" dirty="0"/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-1.44%</a:t>
                      </a:r>
                      <a:endParaRPr lang="en-GB" sz="63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466819779"/>
                  </a:ext>
                </a:extLst>
              </a:tr>
              <a:tr h="1716220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/>
                        <a:t>140</a:t>
                      </a:r>
                      <a:endParaRPr lang="en-GB" sz="6300" dirty="0"/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+2.19%</a:t>
                      </a:r>
                      <a:endParaRPr lang="en-GB" sz="63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84823786"/>
                  </a:ext>
                </a:extLst>
              </a:tr>
              <a:tr h="1716220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/>
                        <a:t>144</a:t>
                      </a:r>
                      <a:endParaRPr lang="en-GB" sz="6300" dirty="0"/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+2.86%</a:t>
                      </a:r>
                      <a:endParaRPr lang="en-GB" sz="63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791593690"/>
                  </a:ext>
                </a:extLst>
              </a:tr>
              <a:tr h="1716220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/>
                        <a:t>150</a:t>
                      </a:r>
                      <a:endParaRPr lang="en-GB" sz="6300" dirty="0"/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+4.17%</a:t>
                      </a: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819627035"/>
                  </a:ext>
                </a:extLst>
              </a:tr>
              <a:tr h="1716220">
                <a:tc>
                  <a:txBody>
                    <a:bodyPr/>
                    <a:lstStyle/>
                    <a:p>
                      <a:r>
                        <a:rPr lang="en-HK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6300" dirty="0"/>
                        <a:t>168</a:t>
                      </a:r>
                      <a:endParaRPr lang="en-GB" sz="6300" dirty="0"/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+12%</a:t>
                      </a: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198972468"/>
                  </a:ext>
                </a:extLst>
              </a:tr>
            </a:tbl>
          </a:graphicData>
        </a:graphic>
      </p:graphicFrame>
      <p:sp>
        <p:nvSpPr>
          <p:cNvPr id="13" name="Subtitle 2"/>
          <p:cNvSpPr txBox="1">
            <a:spLocks/>
          </p:cNvSpPr>
          <p:nvPr/>
        </p:nvSpPr>
        <p:spPr>
          <a:xfrm>
            <a:off x="364648" y="2276566"/>
            <a:ext cx="18522900" cy="9028509"/>
          </a:xfrm>
          <a:prstGeom prst="rect">
            <a:avLst/>
          </a:prstGeom>
        </p:spPr>
        <p:txBody>
          <a:bodyPr vert="horz" lIns="170688" tIns="85344" rIns="170688" bIns="85344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Ownership has </a:t>
            </a:r>
            <a:r>
              <a:rPr lang="en-US" sz="4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increased for 4 consecutive years</a:t>
            </a: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14.53% </a:t>
            </a:r>
            <a:r>
              <a:rPr lang="en-US" sz="4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 share of the APAC market </a:t>
            </a: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Flight Activity</a:t>
            </a: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40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40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4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endParaRPr lang="en-US" sz="4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4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10" indent="-53341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4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5736189"/>
            <a:ext cx="13032292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86865" lvl="1" indent="-53341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3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Departures by Country: </a:t>
            </a:r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½</a:t>
            </a:r>
          </a:p>
          <a:p>
            <a:pPr marL="1386865" lvl="1" indent="-53341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3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Departures by City: </a:t>
            </a:r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Mumbai </a:t>
            </a:r>
            <a:r>
              <a:rPr lang="en-US" sz="3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(Top 1) and</a:t>
            </a:r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New Delhi </a:t>
            </a:r>
            <a:r>
              <a:rPr lang="en-US" sz="3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(Top 2) </a:t>
            </a:r>
          </a:p>
          <a:p>
            <a:pPr marL="1386865" lvl="1" indent="-53341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3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Mumbai’s average monthly departures: 443</a:t>
            </a:r>
          </a:p>
          <a:p>
            <a:pPr marL="1386865" lvl="1" indent="-53341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3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Delhi’s average monthly departures: 399</a:t>
            </a:r>
          </a:p>
          <a:p>
            <a:pPr marL="1386865" lvl="1" indent="-53341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3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Q2 2025 Top 10 Routes: 6/10</a:t>
            </a:r>
          </a:p>
          <a:p>
            <a:endParaRPr lang="en-GB" sz="14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05817" y="600818"/>
            <a:ext cx="12512870" cy="1241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467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India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921980" y="12220033"/>
            <a:ext cx="8047726" cy="322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93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Global Sky Media’s Asia-Pacific Business Jet Fleet 2020-2023</a:t>
            </a:r>
            <a:endParaRPr lang="en-GB" sz="1493" i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302367" y="8899536"/>
            <a:ext cx="13032292" cy="2495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86865" lvl="1" indent="-53341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3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significant no. of airports are expected to be built</a:t>
            </a:r>
          </a:p>
          <a:p>
            <a:pPr marL="1386865" lvl="1" indent="-53341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3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Unfavorable tax policy</a:t>
            </a:r>
          </a:p>
          <a:p>
            <a:pPr marL="1386865" lvl="1" indent="-53341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3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Excessively protective regulations to local operators</a:t>
            </a:r>
            <a:endParaRPr lang="en-GB" sz="14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839BF4-E75A-EBC8-2FFB-87563605FA9F}"/>
              </a:ext>
            </a:extLst>
          </p:cNvPr>
          <p:cNvSpPr txBox="1"/>
          <p:nvPr/>
        </p:nvSpPr>
        <p:spPr>
          <a:xfrm>
            <a:off x="14246360" y="7808167"/>
            <a:ext cx="21351240" cy="1063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3410" indent="-53341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&amp; Supporting </a:t>
            </a:r>
          </a:p>
        </p:txBody>
      </p:sp>
    </p:spTree>
    <p:extLst>
      <p:ext uri="{BB962C8B-B14F-4D97-AF65-F5344CB8AC3E}">
        <p14:creationId xmlns:p14="http://schemas.microsoft.com/office/powerpoint/2010/main" val="2256959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682222"/>
              </p:ext>
            </p:extLst>
          </p:nvPr>
        </p:nvGraphicFramePr>
        <p:xfrm>
          <a:off x="32938203" y="-81903"/>
          <a:ext cx="9693748" cy="1108029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373810">
                  <a:extLst>
                    <a:ext uri="{9D8B030D-6E8A-4147-A177-3AD203B41FA5}">
                      <a16:colId xmlns:a16="http://schemas.microsoft.com/office/drawing/2014/main" val="2370924972"/>
                    </a:ext>
                  </a:extLst>
                </a:gridCol>
                <a:gridCol w="3647562">
                  <a:extLst>
                    <a:ext uri="{9D8B030D-6E8A-4147-A177-3AD203B41FA5}">
                      <a16:colId xmlns:a16="http://schemas.microsoft.com/office/drawing/2014/main" val="3776832441"/>
                    </a:ext>
                  </a:extLst>
                </a:gridCol>
                <a:gridCol w="3672376">
                  <a:extLst>
                    <a:ext uri="{9D8B030D-6E8A-4147-A177-3AD203B41FA5}">
                      <a16:colId xmlns:a16="http://schemas.microsoft.com/office/drawing/2014/main" val="1743552958"/>
                    </a:ext>
                  </a:extLst>
                </a:gridCol>
              </a:tblGrid>
              <a:tr h="1391718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 of Jet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YOY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928949841"/>
                  </a:ext>
                </a:extLst>
              </a:tr>
              <a:tr h="1391718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en-GB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163024193"/>
                  </a:ext>
                </a:extLst>
              </a:tr>
              <a:tr h="1391718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-9.52%</a:t>
                      </a:r>
                      <a:endParaRPr lang="en-GB" sz="63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466819779"/>
                  </a:ext>
                </a:extLst>
              </a:tr>
              <a:tr h="2030772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-12.28%</a:t>
                      </a:r>
                      <a:endParaRPr lang="en-GB" sz="63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84823786"/>
                  </a:ext>
                </a:extLst>
              </a:tr>
              <a:tr h="1391718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-2%</a:t>
                      </a:r>
                      <a:endParaRPr lang="en-GB" sz="63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791593690"/>
                  </a:ext>
                </a:extLst>
              </a:tr>
              <a:tr h="1391718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-8.16%</a:t>
                      </a:r>
                      <a:endParaRPr lang="en-GB" sz="63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293894961"/>
                  </a:ext>
                </a:extLst>
              </a:tr>
              <a:tr h="1391718">
                <a:tc>
                  <a:txBody>
                    <a:bodyPr/>
                    <a:lstStyle/>
                    <a:p>
                      <a:r>
                        <a:rPr lang="en-HK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63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-13.3%</a:t>
                      </a:r>
                      <a:endParaRPr lang="en-GB" sz="63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492386183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545690"/>
              </p:ext>
            </p:extLst>
          </p:nvPr>
        </p:nvGraphicFramePr>
        <p:xfrm>
          <a:off x="406095" y="850558"/>
          <a:ext cx="8605219" cy="868679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107251">
                  <a:extLst>
                    <a:ext uri="{9D8B030D-6E8A-4147-A177-3AD203B41FA5}">
                      <a16:colId xmlns:a16="http://schemas.microsoft.com/office/drawing/2014/main" val="2370924972"/>
                    </a:ext>
                  </a:extLst>
                </a:gridCol>
                <a:gridCol w="3237969">
                  <a:extLst>
                    <a:ext uri="{9D8B030D-6E8A-4147-A177-3AD203B41FA5}">
                      <a16:colId xmlns:a16="http://schemas.microsoft.com/office/drawing/2014/main" val="3776832441"/>
                    </a:ext>
                  </a:extLst>
                </a:gridCol>
                <a:gridCol w="3259999">
                  <a:extLst>
                    <a:ext uri="{9D8B030D-6E8A-4147-A177-3AD203B41FA5}">
                      <a16:colId xmlns:a16="http://schemas.microsoft.com/office/drawing/2014/main" val="1743552958"/>
                    </a:ext>
                  </a:extLst>
                </a:gridCol>
              </a:tblGrid>
              <a:tr h="1600789"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 of Jet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YOY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928949841"/>
                  </a:ext>
                </a:extLst>
              </a:tr>
              <a:tr h="1097044"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163024193"/>
                  </a:ext>
                </a:extLst>
              </a:tr>
              <a:tr h="1600789"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-2.04%</a:t>
                      </a:r>
                      <a:endParaRPr lang="en-GB" sz="48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466819779"/>
                  </a:ext>
                </a:extLst>
              </a:tr>
              <a:tr h="1097044"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GB" sz="4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84823786"/>
                  </a:ext>
                </a:extLst>
              </a:tr>
              <a:tr h="1097044"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+8.33%</a:t>
                      </a:r>
                      <a:endParaRPr lang="en-GB" sz="4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791593690"/>
                  </a:ext>
                </a:extLst>
              </a:tr>
              <a:tr h="1097044"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+1.92%</a:t>
                      </a:r>
                      <a:endParaRPr lang="en-GB" sz="4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562064329"/>
                  </a:ext>
                </a:extLst>
              </a:tr>
              <a:tr h="1097044">
                <a:tc>
                  <a:txBody>
                    <a:bodyPr/>
                    <a:lstStyle/>
                    <a:p>
                      <a:r>
                        <a:rPr lang="en-HK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48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+7.55%</a:t>
                      </a:r>
                      <a:endParaRPr lang="en-GB" sz="4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202835255"/>
                  </a:ext>
                </a:extLst>
              </a:tr>
            </a:tbl>
          </a:graphicData>
        </a:graphic>
      </p:graphicFrame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8344" y="225960"/>
            <a:ext cx="1052970" cy="1052970"/>
          </a:xfrm>
          <a:prstGeom prst="rect">
            <a:avLst/>
          </a:prstGeom>
        </p:spPr>
      </p:pic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041136"/>
              </p:ext>
            </p:extLst>
          </p:nvPr>
        </p:nvGraphicFramePr>
        <p:xfrm>
          <a:off x="26440788" y="-25668"/>
          <a:ext cx="6553636" cy="6559296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604858">
                  <a:extLst>
                    <a:ext uri="{9D8B030D-6E8A-4147-A177-3AD203B41FA5}">
                      <a16:colId xmlns:a16="http://schemas.microsoft.com/office/drawing/2014/main" val="2370924972"/>
                    </a:ext>
                  </a:extLst>
                </a:gridCol>
                <a:gridCol w="2466001">
                  <a:extLst>
                    <a:ext uri="{9D8B030D-6E8A-4147-A177-3AD203B41FA5}">
                      <a16:colId xmlns:a16="http://schemas.microsoft.com/office/drawing/2014/main" val="3776832441"/>
                    </a:ext>
                  </a:extLst>
                </a:gridCol>
                <a:gridCol w="2482777">
                  <a:extLst>
                    <a:ext uri="{9D8B030D-6E8A-4147-A177-3AD203B41FA5}">
                      <a16:colId xmlns:a16="http://schemas.microsoft.com/office/drawing/2014/main" val="1743552958"/>
                    </a:ext>
                  </a:extLst>
                </a:gridCol>
              </a:tblGrid>
              <a:tr h="233147">
                <a:tc>
                  <a:txBody>
                    <a:bodyPr/>
                    <a:lstStyle/>
                    <a:p>
                      <a:r>
                        <a:rPr lang="en-US" sz="4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</a:t>
                      </a:r>
                      <a:endParaRPr lang="en-GB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 of Jet</a:t>
                      </a:r>
                      <a:endParaRPr lang="en-GB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YOY</a:t>
                      </a:r>
                      <a:endParaRPr lang="en-GB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928949841"/>
                  </a:ext>
                </a:extLst>
              </a:tr>
              <a:tr h="233147">
                <a:tc>
                  <a:txBody>
                    <a:bodyPr/>
                    <a:lstStyle/>
                    <a:p>
                      <a:r>
                        <a:rPr lang="en-US" sz="4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en-GB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4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GB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GB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163024193"/>
                  </a:ext>
                </a:extLst>
              </a:tr>
              <a:tr h="233147">
                <a:tc>
                  <a:txBody>
                    <a:bodyPr/>
                    <a:lstStyle/>
                    <a:p>
                      <a:r>
                        <a:rPr lang="en-US" sz="4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GB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4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GB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4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GB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466819779"/>
                  </a:ext>
                </a:extLst>
              </a:tr>
              <a:tr h="233147">
                <a:tc>
                  <a:txBody>
                    <a:bodyPr/>
                    <a:lstStyle/>
                    <a:p>
                      <a:r>
                        <a:rPr lang="en-US" sz="4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GB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4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GB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4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GB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84823786"/>
                  </a:ext>
                </a:extLst>
              </a:tr>
              <a:tr h="233147">
                <a:tc>
                  <a:txBody>
                    <a:bodyPr/>
                    <a:lstStyle/>
                    <a:p>
                      <a:r>
                        <a:rPr lang="en-US" sz="4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n-GB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4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4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GB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791593690"/>
                  </a:ext>
                </a:extLst>
              </a:tr>
              <a:tr h="233147">
                <a:tc>
                  <a:txBody>
                    <a:bodyPr/>
                    <a:lstStyle/>
                    <a:p>
                      <a:r>
                        <a:rPr lang="en-US" sz="4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en-GB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4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4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+200%</a:t>
                      </a:r>
                      <a:endParaRPr lang="en-GB" sz="4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090134911"/>
                  </a:ext>
                </a:extLst>
              </a:tr>
              <a:tr h="233147">
                <a:tc>
                  <a:txBody>
                    <a:bodyPr/>
                    <a:lstStyle/>
                    <a:p>
                      <a:r>
                        <a:rPr lang="en-HK" sz="4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en-GB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4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GB" sz="4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4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+33. 3%</a:t>
                      </a:r>
                      <a:endParaRPr lang="en-GB" sz="4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986224619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475" y="414171"/>
            <a:ext cx="1496949" cy="1496949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044143"/>
              </p:ext>
            </p:extLst>
          </p:nvPr>
        </p:nvGraphicFramePr>
        <p:xfrm>
          <a:off x="18491668" y="0"/>
          <a:ext cx="7881787" cy="9079554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930096">
                  <a:extLst>
                    <a:ext uri="{9D8B030D-6E8A-4147-A177-3AD203B41FA5}">
                      <a16:colId xmlns:a16="http://schemas.microsoft.com/office/drawing/2014/main" val="2370924972"/>
                    </a:ext>
                  </a:extLst>
                </a:gridCol>
                <a:gridCol w="2965758">
                  <a:extLst>
                    <a:ext uri="{9D8B030D-6E8A-4147-A177-3AD203B41FA5}">
                      <a16:colId xmlns:a16="http://schemas.microsoft.com/office/drawing/2014/main" val="3776832441"/>
                    </a:ext>
                  </a:extLst>
                </a:gridCol>
                <a:gridCol w="2985933">
                  <a:extLst>
                    <a:ext uri="{9D8B030D-6E8A-4147-A177-3AD203B41FA5}">
                      <a16:colId xmlns:a16="http://schemas.microsoft.com/office/drawing/2014/main" val="1743552958"/>
                    </a:ext>
                  </a:extLst>
                </a:gridCol>
              </a:tblGrid>
              <a:tr h="1240971"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 of Jet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YOY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928949841"/>
                  </a:ext>
                </a:extLst>
              </a:tr>
              <a:tr h="1240971"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163024193"/>
                  </a:ext>
                </a:extLst>
              </a:tr>
              <a:tr h="1240971"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  <a:endParaRPr lang="en-GB" sz="4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GB" sz="4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466819779"/>
                  </a:ext>
                </a:extLst>
              </a:tr>
              <a:tr h="1240971"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+5.88%</a:t>
                      </a:r>
                      <a:endParaRPr lang="en-GB" sz="4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84823786"/>
                  </a:ext>
                </a:extLst>
              </a:tr>
              <a:tr h="1240971"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+8.33%</a:t>
                      </a:r>
                      <a:endParaRPr lang="en-GB" sz="4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791593690"/>
                  </a:ext>
                </a:extLst>
              </a:tr>
              <a:tr h="1240971"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48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+5.13%</a:t>
                      </a:r>
                      <a:endParaRPr lang="en-GB" sz="4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562064329"/>
                  </a:ext>
                </a:extLst>
              </a:tr>
              <a:tr h="1240971">
                <a:tc>
                  <a:txBody>
                    <a:bodyPr/>
                    <a:lstStyle/>
                    <a:p>
                      <a:r>
                        <a:rPr lang="en-HK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4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  <a:endParaRPr lang="en-GB" sz="4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48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+4.88%</a:t>
                      </a:r>
                      <a:endParaRPr lang="en-GB" sz="4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202835255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7204736" y="10998387"/>
            <a:ext cx="12512870" cy="1241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467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South-east Asia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52810"/>
              </p:ext>
            </p:extLst>
          </p:nvPr>
        </p:nvGraphicFramePr>
        <p:xfrm>
          <a:off x="8427143" y="1244965"/>
          <a:ext cx="10064525" cy="7637212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464606">
                  <a:extLst>
                    <a:ext uri="{9D8B030D-6E8A-4147-A177-3AD203B41FA5}">
                      <a16:colId xmlns:a16="http://schemas.microsoft.com/office/drawing/2014/main" val="2370924972"/>
                    </a:ext>
                  </a:extLst>
                </a:gridCol>
                <a:gridCol w="3787078">
                  <a:extLst>
                    <a:ext uri="{9D8B030D-6E8A-4147-A177-3AD203B41FA5}">
                      <a16:colId xmlns:a16="http://schemas.microsoft.com/office/drawing/2014/main" val="3776832441"/>
                    </a:ext>
                  </a:extLst>
                </a:gridCol>
                <a:gridCol w="3812841">
                  <a:extLst>
                    <a:ext uri="{9D8B030D-6E8A-4147-A177-3AD203B41FA5}">
                      <a16:colId xmlns:a16="http://schemas.microsoft.com/office/drawing/2014/main" val="1743552958"/>
                    </a:ext>
                  </a:extLst>
                </a:gridCol>
              </a:tblGrid>
              <a:tr h="1387939">
                <a:tc>
                  <a:txBody>
                    <a:bodyPr/>
                    <a:lstStyle/>
                    <a:p>
                      <a:r>
                        <a:rPr lang="en-US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</a:t>
                      </a:r>
                      <a:endParaRPr lang="en-GB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 of Jet</a:t>
                      </a:r>
                      <a:endParaRPr lang="en-GB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YOY</a:t>
                      </a:r>
                      <a:endParaRPr lang="en-GB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928949841"/>
                  </a:ext>
                </a:extLst>
              </a:tr>
              <a:tr h="877911">
                <a:tc>
                  <a:txBody>
                    <a:bodyPr/>
                    <a:lstStyle/>
                    <a:p>
                      <a:r>
                        <a:rPr lang="en-US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en-GB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GB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GB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163024193"/>
                  </a:ext>
                </a:extLst>
              </a:tr>
              <a:tr h="1281033">
                <a:tc>
                  <a:txBody>
                    <a:bodyPr/>
                    <a:lstStyle/>
                    <a:p>
                      <a:r>
                        <a:rPr lang="en-US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GB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GB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54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-28.57%</a:t>
                      </a:r>
                      <a:endParaRPr lang="en-GB" sz="54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466819779"/>
                  </a:ext>
                </a:extLst>
              </a:tr>
              <a:tr h="877911">
                <a:tc>
                  <a:txBody>
                    <a:bodyPr/>
                    <a:lstStyle/>
                    <a:p>
                      <a:r>
                        <a:rPr lang="en-US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GB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GB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5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+60%</a:t>
                      </a:r>
                      <a:endParaRPr lang="en-GB" sz="5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84823786"/>
                  </a:ext>
                </a:extLst>
              </a:tr>
              <a:tr h="877911">
                <a:tc>
                  <a:txBody>
                    <a:bodyPr/>
                    <a:lstStyle/>
                    <a:p>
                      <a:r>
                        <a:rPr lang="en-US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n-GB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GB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5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+25%</a:t>
                      </a:r>
                      <a:endParaRPr lang="en-GB" sz="5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791593690"/>
                  </a:ext>
                </a:extLst>
              </a:tr>
              <a:tr h="877911">
                <a:tc>
                  <a:txBody>
                    <a:bodyPr/>
                    <a:lstStyle/>
                    <a:p>
                      <a:r>
                        <a:rPr lang="en-US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en-GB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GB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54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-20%</a:t>
                      </a:r>
                      <a:endParaRPr lang="en-GB" sz="54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363616891"/>
                  </a:ext>
                </a:extLst>
              </a:tr>
              <a:tr h="877911">
                <a:tc>
                  <a:txBody>
                    <a:bodyPr/>
                    <a:lstStyle/>
                    <a:p>
                      <a:r>
                        <a:rPr lang="en-HK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en-GB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GB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54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+12.5%</a:t>
                      </a:r>
                      <a:endParaRPr lang="en-GB" sz="54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2774536899"/>
                  </a:ext>
                </a:extLst>
              </a:tr>
            </a:tbl>
          </a:graphicData>
        </a:graphic>
      </p:graphicFrame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72" t="25320" r="34579" b="25989"/>
          <a:stretch/>
        </p:blipFill>
        <p:spPr>
          <a:xfrm>
            <a:off x="41321684" y="225960"/>
            <a:ext cx="1310267" cy="12491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9229" y="-46209"/>
            <a:ext cx="1545105" cy="154510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7093" y="39896"/>
            <a:ext cx="1122750" cy="112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716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823575"/>
              </p:ext>
            </p:extLst>
          </p:nvPr>
        </p:nvGraphicFramePr>
        <p:xfrm>
          <a:off x="22317870" y="1053582"/>
          <a:ext cx="15801159" cy="10546415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3869396">
                  <a:extLst>
                    <a:ext uri="{9D8B030D-6E8A-4147-A177-3AD203B41FA5}">
                      <a16:colId xmlns:a16="http://schemas.microsoft.com/office/drawing/2014/main" val="2370924972"/>
                    </a:ext>
                  </a:extLst>
                </a:gridCol>
                <a:gridCol w="5945658">
                  <a:extLst>
                    <a:ext uri="{9D8B030D-6E8A-4147-A177-3AD203B41FA5}">
                      <a16:colId xmlns:a16="http://schemas.microsoft.com/office/drawing/2014/main" val="3776832441"/>
                    </a:ext>
                  </a:extLst>
                </a:gridCol>
                <a:gridCol w="5986105">
                  <a:extLst>
                    <a:ext uri="{9D8B030D-6E8A-4147-A177-3AD203B41FA5}">
                      <a16:colId xmlns:a16="http://schemas.microsoft.com/office/drawing/2014/main" val="1743552958"/>
                    </a:ext>
                  </a:extLst>
                </a:gridCol>
              </a:tblGrid>
              <a:tr h="3532826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 of Jet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YOY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928949841"/>
                  </a:ext>
                </a:extLst>
              </a:tr>
              <a:tr h="931826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163024193"/>
                  </a:ext>
                </a:extLst>
              </a:tr>
              <a:tr h="1359549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-19.05%</a:t>
                      </a:r>
                      <a:endParaRPr lang="en-GB" sz="63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466819779"/>
                  </a:ext>
                </a:extLst>
              </a:tr>
              <a:tr h="931826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+17.65%</a:t>
                      </a:r>
                      <a:endParaRPr lang="en-GB" sz="63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84823786"/>
                  </a:ext>
                </a:extLst>
              </a:tr>
              <a:tr h="931826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GB" sz="6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791593690"/>
                  </a:ext>
                </a:extLst>
              </a:tr>
              <a:tr h="931826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+15%</a:t>
                      </a:r>
                      <a:endParaRPr lang="en-GB" sz="63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786057969"/>
                  </a:ext>
                </a:extLst>
              </a:tr>
              <a:tr h="931826">
                <a:tc>
                  <a:txBody>
                    <a:bodyPr/>
                    <a:lstStyle/>
                    <a:p>
                      <a:r>
                        <a:rPr lang="en-HK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63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-4.35%</a:t>
                      </a:r>
                      <a:endParaRPr lang="en-GB" sz="63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477279699"/>
                  </a:ext>
                </a:extLst>
              </a:tr>
            </a:tbl>
          </a:graphicData>
        </a:graphic>
      </p:graphicFrame>
      <p:pic>
        <p:nvPicPr>
          <p:cNvPr id="24" name="Picture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0155" y="3843675"/>
            <a:ext cx="2086366" cy="1443200"/>
          </a:xfrm>
          <a:prstGeom prst="rect">
            <a:avLst/>
          </a:prstGeom>
        </p:spPr>
      </p:pic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735333"/>
              </p:ext>
            </p:extLst>
          </p:nvPr>
        </p:nvGraphicFramePr>
        <p:xfrm>
          <a:off x="10492101" y="537696"/>
          <a:ext cx="9860443" cy="1172620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414631">
                  <a:extLst>
                    <a:ext uri="{9D8B030D-6E8A-4147-A177-3AD203B41FA5}">
                      <a16:colId xmlns:a16="http://schemas.microsoft.com/office/drawing/2014/main" val="2370924972"/>
                    </a:ext>
                  </a:extLst>
                </a:gridCol>
                <a:gridCol w="3710286">
                  <a:extLst>
                    <a:ext uri="{9D8B030D-6E8A-4147-A177-3AD203B41FA5}">
                      <a16:colId xmlns:a16="http://schemas.microsoft.com/office/drawing/2014/main" val="3776832441"/>
                    </a:ext>
                  </a:extLst>
                </a:gridCol>
                <a:gridCol w="3735526">
                  <a:extLst>
                    <a:ext uri="{9D8B030D-6E8A-4147-A177-3AD203B41FA5}">
                      <a16:colId xmlns:a16="http://schemas.microsoft.com/office/drawing/2014/main" val="1743552958"/>
                    </a:ext>
                  </a:extLst>
                </a:gridCol>
              </a:tblGrid>
              <a:tr h="1751748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 of Jet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YOY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928949841"/>
                  </a:ext>
                </a:extLst>
              </a:tr>
              <a:tr h="1532946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en-GB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163024193"/>
                  </a:ext>
                </a:extLst>
              </a:tr>
              <a:tr h="1532946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-9.52%</a:t>
                      </a:r>
                      <a:endParaRPr lang="en-GB" sz="63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466819779"/>
                  </a:ext>
                </a:extLst>
              </a:tr>
              <a:tr h="1751748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+14.04%</a:t>
                      </a:r>
                      <a:endParaRPr lang="en-GB" sz="63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184823786"/>
                  </a:ext>
                </a:extLst>
              </a:tr>
              <a:tr h="1751748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+16.92%</a:t>
                      </a:r>
                      <a:endParaRPr lang="en-GB" sz="63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791593690"/>
                  </a:ext>
                </a:extLst>
              </a:tr>
              <a:tr h="1532946"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US" sz="63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+6.58%</a:t>
                      </a:r>
                      <a:endParaRPr lang="en-GB" sz="63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3090134911"/>
                  </a:ext>
                </a:extLst>
              </a:tr>
              <a:tr h="1532946">
                <a:tc>
                  <a:txBody>
                    <a:bodyPr/>
                    <a:lstStyle/>
                    <a:p>
                      <a:r>
                        <a:rPr lang="en-HK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6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</a:t>
                      </a:r>
                      <a:endParaRPr lang="en-GB" sz="6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lang="en-HK" sz="63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GB" sz="6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0688" marR="170688" marT="85344" marB="85344"/>
                </a:tc>
                <a:extLst>
                  <a:ext uri="{0D108BD9-81ED-4DB2-BD59-A6C34878D82A}">
                    <a16:rowId xmlns:a16="http://schemas.microsoft.com/office/drawing/2014/main" val="2509199082"/>
                  </a:ext>
                </a:extLst>
              </a:tr>
            </a:tbl>
          </a:graphicData>
        </a:graphic>
      </p:graphicFrame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0912" y="3844556"/>
            <a:ext cx="2231288" cy="162884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739107" y="5780085"/>
            <a:ext cx="12512870" cy="1241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467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East Asia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3113225" y="11380305"/>
            <a:ext cx="6946053" cy="322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93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Asian Sky Media’s Fleet Report 2024</a:t>
            </a:r>
            <a:endParaRPr lang="en-GB" sz="1493" i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313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Stored Data 4"/>
          <p:cNvSpPr/>
          <p:nvPr/>
        </p:nvSpPr>
        <p:spPr>
          <a:xfrm rot="16200000">
            <a:off x="17405828" y="-6369005"/>
            <a:ext cx="7858760" cy="42670414"/>
          </a:xfrm>
          <a:prstGeom prst="flowChartOnlineStorage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70688" tIns="85344" rIns="170688" bIns="8534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sz="9783"/>
          </a:p>
        </p:txBody>
      </p:sp>
      <p:sp>
        <p:nvSpPr>
          <p:cNvPr id="7" name="TextBox 6"/>
          <p:cNvSpPr txBox="1"/>
          <p:nvPr/>
        </p:nvSpPr>
        <p:spPr>
          <a:xfrm>
            <a:off x="1151537" y="5780085"/>
            <a:ext cx="12512870" cy="1241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467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Flight Pattern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020" t="2761"/>
          <a:stretch/>
        </p:blipFill>
        <p:spPr>
          <a:xfrm>
            <a:off x="10901032" y="-84673"/>
            <a:ext cx="20868348" cy="109497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t="42514"/>
          <a:stretch/>
        </p:blipFill>
        <p:spPr>
          <a:xfrm>
            <a:off x="17268393" y="11220227"/>
            <a:ext cx="2400634" cy="56224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/>
          <a:srcRect b="45509"/>
          <a:stretch/>
        </p:blipFill>
        <p:spPr>
          <a:xfrm>
            <a:off x="14867759" y="11249533"/>
            <a:ext cx="2400634" cy="53293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3113225" y="11380305"/>
            <a:ext cx="6946053" cy="322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93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Asian Sky Media’s Quarter Report Q2 2025</a:t>
            </a:r>
            <a:endParaRPr lang="en-GB" sz="1493" i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15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2990</TotalTime>
  <Words>924</Words>
  <Application>Microsoft Office PowerPoint</Application>
  <PresentationFormat>Custom</PresentationFormat>
  <Paragraphs>340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2013 - 2022 Theme</vt:lpstr>
      <vt:lpstr>Identify Opportunities in the APAC Business Aviation Market 2025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Wingki Chu</dc:creator>
  <cp:lastModifiedBy>Olivia Leaning</cp:lastModifiedBy>
  <cp:revision>408</cp:revision>
  <dcterms:created xsi:type="dcterms:W3CDTF">2023-10-25T00:24:59Z</dcterms:created>
  <dcterms:modified xsi:type="dcterms:W3CDTF">2025-09-30T01:07:40Z</dcterms:modified>
</cp:coreProperties>
</file>