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3.xml" ContentType="application/vnd.openxmlformats-officedocument.them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4.xml" ContentType="application/vnd.openxmlformats-officedocument.them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5.xml" ContentType="application/vnd.openxmlformats-officedocument.theme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6.xml" ContentType="application/vnd.openxmlformats-officedocument.theme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heme/theme7.xml" ContentType="application/vnd.openxmlformats-officedocument.theme+xml"/>
  <Override PartName="/ppt/theme/theme8.xml" ContentType="application/vnd.openxmlformats-officedocument.theme+xml"/>
  <Override PartName="/ppt/tags/tag13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32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6"/>
    <p:sldMasterId id="2147483701" r:id="rId7"/>
    <p:sldMasterId id="2147483857" r:id="rId8"/>
    <p:sldMasterId id="2147483903" r:id="rId9"/>
    <p:sldMasterId id="2147483948" r:id="rId10"/>
    <p:sldMasterId id="2147483955" r:id="rId11"/>
  </p:sldMasterIdLst>
  <p:notesMasterIdLst>
    <p:notesMasterId r:id="rId23"/>
  </p:notesMasterIdLst>
  <p:handoutMasterIdLst>
    <p:handoutMasterId r:id="rId24"/>
  </p:handoutMasterIdLst>
  <p:sldIdLst>
    <p:sldId id="2147483404" r:id="rId12"/>
    <p:sldId id="2147483411" r:id="rId13"/>
    <p:sldId id="2146847672" r:id="rId14"/>
    <p:sldId id="2147483409" r:id="rId15"/>
    <p:sldId id="2147483399" r:id="rId16"/>
    <p:sldId id="2147483410" r:id="rId17"/>
    <p:sldId id="2147483400" r:id="rId18"/>
    <p:sldId id="277" r:id="rId19"/>
    <p:sldId id="2147483401" r:id="rId20"/>
    <p:sldId id="2147483407" r:id="rId21"/>
    <p:sldId id="2147483408" r:id="rId22"/>
  </p:sldIdLst>
  <p:sldSz cx="9144000" cy="5143500" type="screen16x9"/>
  <p:notesSz cx="6858000" cy="9144000"/>
  <p:custDataLst>
    <p:tags r:id="rId25"/>
  </p:custData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51" userDrawn="1">
          <p15:clr>
            <a:srgbClr val="A4A3A4"/>
          </p15:clr>
        </p15:guide>
        <p15:guide id="2" pos="2806" userDrawn="1">
          <p15:clr>
            <a:srgbClr val="A4A3A4"/>
          </p15:clr>
        </p15:guide>
        <p15:guide id="3" pos="204" userDrawn="1">
          <p15:clr>
            <a:srgbClr val="A4A3A4"/>
          </p15:clr>
        </p15:guide>
        <p15:guide id="4" pos="771" userDrawn="1">
          <p15:clr>
            <a:srgbClr val="A4A3A4"/>
          </p15:clr>
        </p15:guide>
        <p15:guide id="5" pos="839" userDrawn="1">
          <p15:clr>
            <a:srgbClr val="A4A3A4"/>
          </p15:clr>
        </p15:guide>
        <p15:guide id="6" pos="1429" userDrawn="1">
          <p15:clr>
            <a:srgbClr val="A4A3A4"/>
          </p15:clr>
        </p15:guide>
        <p15:guide id="7" pos="1503" userDrawn="1">
          <p15:clr>
            <a:srgbClr val="A4A3A4"/>
          </p15:clr>
        </p15:guide>
        <p15:guide id="8" pos="2074" userDrawn="1">
          <p15:clr>
            <a:srgbClr val="A4A3A4"/>
          </p15:clr>
        </p15:guide>
        <p15:guide id="9" pos="2154" userDrawn="1">
          <p15:clr>
            <a:srgbClr val="A4A3A4"/>
          </p15:clr>
        </p15:guide>
        <p15:guide id="10" pos="2728" userDrawn="1">
          <p15:clr>
            <a:srgbClr val="A4A3A4"/>
          </p15:clr>
        </p15:guide>
        <p15:guide id="12" pos="3377" userDrawn="1">
          <p15:clr>
            <a:srgbClr val="A4A3A4"/>
          </p15:clr>
        </p15:guide>
        <p15:guide id="13" pos="3456" userDrawn="1">
          <p15:clr>
            <a:srgbClr val="A4A3A4"/>
          </p15:clr>
        </p15:guide>
        <p15:guide id="14" pos="4029" userDrawn="1">
          <p15:clr>
            <a:srgbClr val="A4A3A4"/>
          </p15:clr>
        </p15:guide>
        <p15:guide id="15" pos="4111" userDrawn="1">
          <p15:clr>
            <a:srgbClr val="A4A3A4"/>
          </p15:clr>
        </p15:guide>
        <p15:guide id="16" pos="4682" userDrawn="1">
          <p15:clr>
            <a:srgbClr val="A4A3A4"/>
          </p15:clr>
        </p15:guide>
        <p15:guide id="17" pos="4762" userDrawn="1">
          <p15:clr>
            <a:srgbClr val="A4A3A4"/>
          </p15:clr>
        </p15:guide>
        <p15:guide id="18" pos="5334" userDrawn="1">
          <p15:clr>
            <a:srgbClr val="A4A3A4"/>
          </p15:clr>
        </p15:guide>
        <p15:guide id="19" pos="5416" userDrawn="1">
          <p15:clr>
            <a:srgbClr val="A4A3A4"/>
          </p15:clr>
        </p15:guide>
        <p15:guide id="20" orient="horz" pos="1098" userDrawn="1">
          <p15:clr>
            <a:srgbClr val="A4A3A4"/>
          </p15:clr>
        </p15:guide>
        <p15:guide id="21" orient="horz" pos="1575" userDrawn="1">
          <p15:clr>
            <a:srgbClr val="A4A3A4"/>
          </p15:clr>
        </p15:guide>
        <p15:guide id="22" orient="horz" pos="252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67507" autoAdjust="0"/>
  </p:normalViewPr>
  <p:slideViewPr>
    <p:cSldViewPr snapToGrid="0" snapToObjects="1" showGuides="1">
      <p:cViewPr>
        <p:scale>
          <a:sx n="98" d="100"/>
          <a:sy n="98" d="100"/>
        </p:scale>
        <p:origin x="312" y="68"/>
      </p:cViewPr>
      <p:guideLst>
        <p:guide orient="horz" pos="2051"/>
        <p:guide pos="2806"/>
        <p:guide pos="204"/>
        <p:guide pos="771"/>
        <p:guide pos="839"/>
        <p:guide pos="1429"/>
        <p:guide pos="1503"/>
        <p:guide pos="2074"/>
        <p:guide pos="2154"/>
        <p:guide pos="2728"/>
        <p:guide pos="3377"/>
        <p:guide pos="3456"/>
        <p:guide pos="4029"/>
        <p:guide pos="4111"/>
        <p:guide pos="4682"/>
        <p:guide pos="4762"/>
        <p:guide pos="5334"/>
        <p:guide pos="5416"/>
        <p:guide orient="horz" pos="1098"/>
        <p:guide orient="horz" pos="1575"/>
        <p:guide orient="horz" pos="25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3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2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Master" Target="slideMasters/slideMaster6.xml"/><Relationship Id="rId24" Type="http://schemas.openxmlformats.org/officeDocument/2006/relationships/handoutMaster" Target="handoutMasters/handoutMaster1.xml"/><Relationship Id="rId5" Type="http://schemas.openxmlformats.org/officeDocument/2006/relationships/customXml" Target="../customXml/item5.xml"/><Relationship Id="rId15" Type="http://schemas.openxmlformats.org/officeDocument/2006/relationships/slide" Target="slides/slide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Master" Target="slideMasters/slideMaster5.xml"/><Relationship Id="rId19" Type="http://schemas.openxmlformats.org/officeDocument/2006/relationships/slide" Target="slides/slide8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4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F796EF7-4186-4506-B6B8-0DF45E11905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250BD9-E734-4BBA-B590-3DA42A5EC5D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5BDA25-CCB5-4261-9059-56050E09F1D3}" type="datetimeFigureOut">
              <a:rPr lang="en-GB" smtClean="0"/>
              <a:t>30/09/2025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0E36C5-93E1-4A3F-8E82-2FE01F5D268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0A69A5-881B-456C-9B32-30FADE4C80C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728EE3-4E38-446C-8857-4A3CA967A2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71575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60A88-A85B-4322-88DF-D1A8AD9892C6}" type="datetimeFigureOut">
              <a:rPr lang="en-GB" smtClean="0"/>
              <a:t>30/09/2025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EFBF34-FCEC-4BD4-963C-A47899FC7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360222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EFBF34-FCEC-4BD4-963C-A47899FC74D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8737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algn="just"/>
            <a:r>
              <a:rPr lang="en-US" sz="1100" b="1" dirty="0">
                <a:solidFill>
                  <a:srgbClr val="0066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Closing</a:t>
            </a:r>
            <a:endParaRPr lang="en-AU" sz="1100" dirty="0">
              <a:effectLst/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  <a:endParaRPr lang="en-AU" sz="1100" dirty="0">
              <a:effectLst/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US" sz="1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AI is already reshaping design, manufacturing, maintenance, and customer support.</a:t>
            </a:r>
            <a:endParaRPr lang="en-AU" sz="1100" dirty="0">
              <a:effectLst/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US" sz="1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Over the next 10 years, the impact will only accelerate.</a:t>
            </a:r>
            <a:endParaRPr lang="en-AU" sz="1100" dirty="0">
              <a:effectLst/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US" sz="1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With digital and AI at the heart of our transformation, we’re moving toward a future of greater reliability, efficiency, and customer value.</a:t>
            </a:r>
            <a:endParaRPr lang="en-AU" sz="1100" dirty="0">
              <a:effectLst/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EFBF34-FCEC-4BD4-963C-A47899FC74D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2702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900" b="1" dirty="0">
                <a:latin typeface="Aptos" panose="020B0004020202020204" pitchFamily="34" charset="0"/>
              </a:rPr>
              <a:t>CONCLUSION:</a:t>
            </a:r>
          </a:p>
          <a:p>
            <a:endParaRPr lang="en-US" dirty="0"/>
          </a:p>
          <a:p>
            <a:r>
              <a:rPr lang="en-US" sz="900" u="none" dirty="0">
                <a:latin typeface="Aptos" panose="020B0004020202020204" pitchFamily="34" charset="0"/>
              </a:rPr>
              <a:t>ONLY Rolls-Royce </a:t>
            </a:r>
            <a:r>
              <a:rPr lang="en-US" sz="900" dirty="0">
                <a:latin typeface="Aptos" panose="020B0004020202020204" pitchFamily="34" charset="0"/>
              </a:rPr>
              <a:t>has this data; not just for your engine, but for the entire family, and across all our engine products. </a:t>
            </a:r>
          </a:p>
          <a:p>
            <a:endParaRPr lang="en-US" sz="900" dirty="0">
              <a:latin typeface="Aptos" panose="020B0004020202020204" pitchFamily="34" charset="0"/>
            </a:endParaRPr>
          </a:p>
          <a:p>
            <a:r>
              <a:rPr lang="en-US" sz="900" dirty="0">
                <a:latin typeface="Aptos" panose="020B0004020202020204" pitchFamily="34" charset="0"/>
              </a:rPr>
              <a:t>Only Rolls-Royce is equipped to support your engine operations.</a:t>
            </a:r>
          </a:p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EFBF34-FCEC-4BD4-963C-A47899FC74D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862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en-GB" sz="1400" b="1" dirty="0">
                <a:solidFill>
                  <a:srgbClr val="0066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Opening</a:t>
            </a:r>
            <a:endParaRPr lang="en-AU" sz="14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 algn="l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GB" sz="1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Over the past 10 years, AI-driven engine monitoring has changed dramatically.</a:t>
            </a:r>
            <a:endParaRPr lang="en-AU" sz="14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 algn="l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GB" sz="1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At Rolls-Royce, we often say: a business aircraft is the owner’s time machine—because time really is money.</a:t>
            </a:r>
            <a:endParaRPr lang="en-AU" sz="14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algn="just"/>
            <a:r>
              <a:rPr lang="en-GB" sz="14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  <a:endParaRPr lang="en-AU" sz="14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en-GB" sz="1400" b="1" dirty="0">
                <a:solidFill>
                  <a:srgbClr val="0066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Framing the “What if” questions</a:t>
            </a:r>
            <a:endParaRPr lang="en-AU" sz="14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 algn="l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GB" sz="1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What if you could get more time on wing—based on your specific engine data?</a:t>
            </a:r>
            <a:endParaRPr lang="en-AU" sz="14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 algn="l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GB" sz="1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What if we could foresee an engine issue—and prevent a flight disruption before it happens?</a:t>
            </a:r>
            <a:endParaRPr lang="en-AU" sz="14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 algn="l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GB" sz="1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What if you could control the timing of maintenance—balancing operational needs with risk management?</a:t>
            </a:r>
            <a:endParaRPr lang="en-AU" sz="14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 algn="l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GB" sz="1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That’s what we’re working to make a reality.</a:t>
            </a:r>
            <a:endParaRPr lang="en-AU" sz="14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algn="just"/>
            <a:r>
              <a:rPr lang="en-GB" sz="14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  <a:endParaRPr lang="en-AU" sz="14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en-GB" sz="1400" b="1" dirty="0">
                <a:solidFill>
                  <a:srgbClr val="0066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Transition</a:t>
            </a:r>
            <a:endParaRPr lang="en-AU" sz="14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 algn="l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GB" sz="1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In the next few minutes, I’ll show you what our current monitoring capabilities look like—and how we’re designing for an even smarter future.</a:t>
            </a:r>
            <a:endParaRPr lang="en-AU" sz="14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 algn="l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GB" sz="1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Purpose of Engine Health Monitoring (EHM)</a:t>
            </a:r>
            <a:endParaRPr lang="en-AU" sz="14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 algn="l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GB" sz="1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We collect data from all our engines—not just to understand current health, but to predict potential issues.</a:t>
            </a:r>
            <a:endParaRPr lang="en-AU" sz="14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 algn="l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GB" sz="1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The goal: avoid interruptions for operators and prepare better when issues arise.</a:t>
            </a:r>
            <a:endParaRPr lang="en-AU" sz="14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 algn="l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GB" sz="1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Beyond operations, this data also informs the design of future products—improving reliability and efficiency.</a:t>
            </a:r>
            <a:endParaRPr lang="en-AU" sz="14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 algn="l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GB" sz="1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To do this, we combine fleet data, climate data, and advanced digital twin models.</a:t>
            </a:r>
            <a:endParaRPr lang="en-AU" sz="14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B09054-FF88-4FD7-83BC-1B90922F27D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1139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en-GB" sz="1800" b="1" dirty="0">
                <a:solidFill>
                  <a:srgbClr val="0066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How it started—10 years ago</a:t>
            </a:r>
            <a:endParaRPr lang="en-AU" sz="1800" dirty="0">
              <a:effectLst/>
              <a:latin typeface="RR Pioneer" panose="020B05030502010401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Back then, EHM relied heavily on pilots spotting and reporting an engine trend shift—often after an exceedance.</a:t>
            </a:r>
            <a:endParaRPr lang="en-AU" sz="1800" dirty="0">
              <a:effectLst/>
              <a:latin typeface="RR Pioneer" panose="020B05030502010401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Technically, we could only monitor a handful of parameters.</a:t>
            </a:r>
            <a:endParaRPr lang="en-AU" sz="1800" dirty="0">
              <a:effectLst/>
              <a:latin typeface="RR Pioneer" panose="020B05030502010401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Snapshots were taken at take-off and cruise, then downloaded monthly and emailed to our EHM team for analysis.</a:t>
            </a:r>
            <a:endParaRPr lang="en-AU" sz="1800" dirty="0">
              <a:effectLst/>
              <a:latin typeface="RR Pioneer" panose="020B05030502010401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Later, some aircraft could send snapshots automatically—but only on the ground, and only if the avionics allowed.</a:t>
            </a:r>
            <a:endParaRPr lang="en-AU" sz="1800" dirty="0">
              <a:effectLst/>
              <a:latin typeface="RR Pioneer" panose="020B05030502010401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  <a:endParaRPr lang="en-AU" sz="1800" dirty="0">
              <a:effectLst/>
              <a:latin typeface="RR Pioneer" panose="020B05030502010401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en-GB" sz="1800" b="1" dirty="0">
                <a:solidFill>
                  <a:srgbClr val="0066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The shift to continuous data</a:t>
            </a:r>
            <a:endParaRPr lang="en-AU" sz="1800" dirty="0">
              <a:effectLst/>
              <a:latin typeface="RR Pioneer" panose="020B05030502010401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A breakthrough came with the BR725: continuous monitoring.</a:t>
            </a:r>
            <a:endParaRPr lang="en-AU" sz="1800" dirty="0">
              <a:effectLst/>
              <a:latin typeface="RR Pioneer" panose="020B05030502010401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At 10Hz, we started receiving hundreds of data points every second of flight.</a:t>
            </a:r>
            <a:endParaRPr lang="en-AU" sz="1800" dirty="0">
              <a:effectLst/>
              <a:latin typeface="RR Pioneer" panose="020B05030502010401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Data was automatically sent on the ground via Wi-Fi - far richer and more frequent than before.</a:t>
            </a:r>
            <a:endParaRPr lang="en-AU" sz="1800" dirty="0">
              <a:effectLst/>
              <a:latin typeface="RR Pioneer" panose="020B05030502010401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b="1" dirty="0"/>
              <a:t>Next Slide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EFBF34-FCEC-4BD4-963C-A47899FC74D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270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algn="just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de-DE" sz="10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Current</a:t>
            </a:r>
            <a:r>
              <a:rPr lang="de-DE" sz="1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de-DE" sz="10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Capability</a:t>
            </a:r>
            <a:r>
              <a:rPr lang="de-DE" sz="1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de-DE" sz="10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using</a:t>
            </a:r>
            <a:r>
              <a:rPr lang="de-DE" sz="1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de-DE" sz="10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Continuous</a:t>
            </a:r>
            <a:r>
              <a:rPr lang="de-DE" sz="1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de-DE" sz="10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data</a:t>
            </a:r>
            <a:r>
              <a:rPr lang="de-DE" sz="1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EHM (BR725 </a:t>
            </a:r>
            <a:r>
              <a:rPr lang="de-DE" sz="10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engine</a:t>
            </a:r>
            <a:r>
              <a:rPr lang="de-DE" sz="1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)</a:t>
            </a:r>
            <a:endParaRPr lang="en-AU" sz="1000" dirty="0">
              <a:effectLst/>
              <a:latin typeface="RR Pioneer" panose="020B05030502010401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05000"/>
              </a:lnSpc>
              <a:buFont typeface="Courier New" panose="02070309020205020404" pitchFamily="49" charset="0"/>
              <a:buChar char="o"/>
            </a:pPr>
            <a:r>
              <a:rPr lang="de-DE" sz="1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Aircraft </a:t>
            </a:r>
            <a:r>
              <a:rPr lang="de-DE" sz="10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completed</a:t>
            </a:r>
            <a:r>
              <a:rPr lang="de-DE" sz="1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de-DE" sz="10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the</a:t>
            </a:r>
            <a:r>
              <a:rPr lang="de-DE" sz="1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de-DE" sz="10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flight</a:t>
            </a:r>
            <a:r>
              <a:rPr lang="de-DE" sz="1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, and </a:t>
            </a:r>
            <a:r>
              <a:rPr lang="de-DE" sz="10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data</a:t>
            </a:r>
            <a:r>
              <a:rPr lang="de-DE" sz="1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auto-</a:t>
            </a:r>
            <a:r>
              <a:rPr lang="de-DE" sz="10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uploaded</a:t>
            </a:r>
            <a:r>
              <a:rPr lang="de-DE" sz="1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de-DE" sz="10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to</a:t>
            </a:r>
            <a:r>
              <a:rPr lang="de-DE" sz="1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RR </a:t>
            </a:r>
            <a:r>
              <a:rPr lang="de-DE" sz="10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once</a:t>
            </a:r>
            <a:r>
              <a:rPr lang="de-DE" sz="1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in </a:t>
            </a:r>
            <a:r>
              <a:rPr lang="de-DE" sz="10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the</a:t>
            </a:r>
            <a:r>
              <a:rPr lang="de-DE" sz="1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de-DE" sz="10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hangar</a:t>
            </a:r>
            <a:r>
              <a:rPr lang="de-DE" sz="1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.</a:t>
            </a:r>
            <a:endParaRPr lang="en-AU" sz="1000" dirty="0">
              <a:effectLst/>
              <a:latin typeface="RR Pioneer" panose="020B05030502010401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05000"/>
              </a:lnSpc>
              <a:buFont typeface="Courier New" panose="02070309020205020404" pitchFamily="49" charset="0"/>
              <a:buChar char="o"/>
            </a:pPr>
            <a:r>
              <a:rPr lang="de-DE" sz="10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Algorithms</a:t>
            </a:r>
            <a:r>
              <a:rPr lang="de-DE" sz="1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(AI) </a:t>
            </a:r>
            <a:r>
              <a:rPr lang="de-DE" sz="10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detected</a:t>
            </a:r>
            <a:r>
              <a:rPr lang="de-DE" sz="1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a </a:t>
            </a:r>
            <a:r>
              <a:rPr lang="de-DE" sz="10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parameter</a:t>
            </a:r>
            <a:r>
              <a:rPr lang="de-DE" sz="1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shift, and </a:t>
            </a:r>
            <a:r>
              <a:rPr lang="de-DE" sz="10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flagged</a:t>
            </a:r>
            <a:r>
              <a:rPr lang="de-DE" sz="1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de-DE" sz="10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the</a:t>
            </a:r>
            <a:r>
              <a:rPr lang="de-DE" sz="1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RRD Engineer </a:t>
            </a:r>
            <a:r>
              <a:rPr lang="de-DE" sz="10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who</a:t>
            </a:r>
            <a:r>
              <a:rPr lang="de-DE" sz="1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de-DE" sz="10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determined</a:t>
            </a:r>
            <a:r>
              <a:rPr lang="de-DE" sz="1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de-DE" sz="10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we</a:t>
            </a:r>
            <a:r>
              <a:rPr lang="de-DE" sz="1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de-DE" sz="10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need</a:t>
            </a:r>
            <a:r>
              <a:rPr lang="de-DE" sz="1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de-DE" sz="10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to</a:t>
            </a:r>
            <a:r>
              <a:rPr lang="de-DE" sz="1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de-DE" sz="10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look</a:t>
            </a:r>
            <a:r>
              <a:rPr lang="de-DE" sz="1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at </a:t>
            </a:r>
            <a:r>
              <a:rPr lang="de-DE" sz="10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this</a:t>
            </a:r>
            <a:r>
              <a:rPr lang="de-DE" sz="1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de-DE" sz="10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engine</a:t>
            </a:r>
            <a:endParaRPr lang="en-AU" sz="1000" dirty="0">
              <a:effectLst/>
              <a:latin typeface="RR Pioneer" panose="020B05030502010401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05000"/>
              </a:lnSpc>
              <a:buFont typeface="Courier New" panose="02070309020205020404" pitchFamily="49" charset="0"/>
              <a:buChar char="o"/>
            </a:pPr>
            <a:r>
              <a:rPr lang="de-DE" sz="10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Contacted</a:t>
            </a:r>
            <a:r>
              <a:rPr lang="de-DE" sz="1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DOM </a:t>
            </a:r>
            <a:r>
              <a:rPr lang="de-DE" sz="10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first</a:t>
            </a:r>
            <a:r>
              <a:rPr lang="de-DE" sz="1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de-DE" sz="10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thing</a:t>
            </a:r>
            <a:r>
              <a:rPr lang="de-DE" sz="1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in </a:t>
            </a:r>
            <a:r>
              <a:rPr lang="de-DE" sz="10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the</a:t>
            </a:r>
            <a:r>
              <a:rPr lang="de-DE" sz="1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de-DE" sz="10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morning</a:t>
            </a:r>
            <a:r>
              <a:rPr lang="de-DE" sz="1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, </a:t>
            </a:r>
            <a:r>
              <a:rPr lang="de-DE" sz="10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asking</a:t>
            </a:r>
            <a:r>
              <a:rPr lang="de-DE" sz="1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de-DE" sz="10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whether</a:t>
            </a:r>
            <a:r>
              <a:rPr lang="de-DE" sz="1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de-DE" sz="10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we</a:t>
            </a:r>
            <a:r>
              <a:rPr lang="de-DE" sz="1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de-DE" sz="10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could</a:t>
            </a:r>
            <a:r>
              <a:rPr lang="de-DE" sz="1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send a </a:t>
            </a:r>
            <a:r>
              <a:rPr lang="de-DE" sz="10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technician</a:t>
            </a:r>
            <a:endParaRPr lang="en-AU" sz="1000" dirty="0">
              <a:effectLst/>
              <a:latin typeface="RR Pioneer" panose="020B05030502010401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sz="1800" kern="1200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endParaRPr lang="de-DE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EFBF34-FCEC-4BD4-963C-A47899FC74D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1084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en-GB" sz="1800" b="1" dirty="0">
                <a:solidFill>
                  <a:srgbClr val="0066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Today—with Pearl engines</a:t>
            </a:r>
            <a:endParaRPr lang="en-AU" sz="1800" dirty="0">
              <a:effectLst/>
              <a:latin typeface="RR Pioneer" panose="020B05030502010401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The Pearl family brings a step-change in EHM capability—driven by our </a:t>
            </a:r>
            <a:r>
              <a:rPr lang="en-GB" sz="18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IntelligentEngine</a:t>
            </a:r>
            <a:r>
              <a:rPr lang="en-GB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vision.</a:t>
            </a:r>
            <a:endParaRPr lang="en-AU" sz="1800" dirty="0">
              <a:effectLst/>
              <a:latin typeface="RR Pioneer" panose="020B05030502010401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With the EVHMU—engine vibration and health monitoring unit—we’ve fused product and service into a digitally enabled solution.</a:t>
            </a:r>
            <a:endParaRPr lang="en-AU" sz="1800" dirty="0">
              <a:effectLst/>
              <a:latin typeface="RR Pioneer" panose="020B05030502010401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It connects to the Internet of Things and gives instant access to around 10,000 engine health parameters, with unmatched data quality.</a:t>
            </a:r>
          </a:p>
          <a:p>
            <a:pPr marL="342900" lvl="0" indent="-342900" algn="just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Service only available to our CorporateCare Enhanced customers who enrol into the airframers </a:t>
            </a:r>
            <a:r>
              <a:rPr lang="en-US" sz="3200" u="none" dirty="0"/>
              <a:t>Aircraft Health Monitoring service</a:t>
            </a:r>
            <a:endParaRPr lang="en-AU" sz="1800" dirty="0">
              <a:effectLst/>
              <a:latin typeface="RR Pioneer" panose="020B05030502010401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  <a:endParaRPr lang="en-AU" sz="1800" dirty="0">
              <a:effectLst/>
              <a:latin typeface="RR Pioneer" panose="020B05030502010401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en-GB" sz="1800" b="1" dirty="0">
                <a:solidFill>
                  <a:srgbClr val="0066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Impact and future</a:t>
            </a:r>
            <a:endParaRPr lang="en-AU" sz="1800" dirty="0">
              <a:effectLst/>
              <a:latin typeface="RR Pioneer" panose="020B05030502010401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Once the aircraft lands, data can be live-streamed.</a:t>
            </a:r>
            <a:endParaRPr lang="en-AU" sz="1800" dirty="0">
              <a:effectLst/>
              <a:latin typeface="RR Pioneer" panose="020B05030502010401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This enables early detection of emerging issues—avoiding schedule disruptions.</a:t>
            </a:r>
            <a:endParaRPr lang="en-AU" sz="1800" dirty="0">
              <a:effectLst/>
              <a:latin typeface="RR Pioneer" panose="020B05030502010401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But it’s not only about today’s operations. The same data also feeds into designing the next generation of engines: more efficient, higher-performing, and more resilient.</a:t>
            </a:r>
            <a:endParaRPr lang="en-AU" sz="1800" dirty="0">
              <a:effectLst/>
              <a:latin typeface="RR Pioneer" panose="020B05030502010401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  <a:endParaRPr lang="en-AU" sz="1800" dirty="0">
              <a:effectLst/>
              <a:latin typeface="RR Pioneer" panose="020B05030502010401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en-GB" sz="1800" b="1" dirty="0">
                <a:solidFill>
                  <a:srgbClr val="0066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Close</a:t>
            </a:r>
            <a:endParaRPr lang="en-AU" sz="1800" dirty="0">
              <a:effectLst/>
              <a:latin typeface="RR Pioneer" panose="020B05030502010401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So, in just 10 years, we’ve gone from monthly snapshots to continuous live-streaming.</a:t>
            </a:r>
            <a:endParaRPr lang="en-AU" sz="1800" dirty="0">
              <a:effectLst/>
              <a:latin typeface="RR Pioneer" panose="020B05030502010401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That’s the evolution of AI engine monitoring—and it’s only the beginning.</a:t>
            </a:r>
            <a:endParaRPr lang="en-AU" sz="1800" dirty="0">
              <a:effectLst/>
              <a:latin typeface="RR Pioneer" panose="020B05030502010401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EFBF34-FCEC-4BD4-963C-A47899FC74D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692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en-US" sz="1400" b="1" dirty="0">
                <a:solidFill>
                  <a:srgbClr val="0000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How are OEMs using AI to either identify individual aircraft / fleet issues, or improve operations?</a:t>
            </a:r>
            <a:endParaRPr lang="en-AU" sz="1000" b="1" dirty="0">
              <a:effectLst/>
              <a:latin typeface="RR Pioneer" panose="020B05030502010401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en-GB" sz="1200" b="1" dirty="0">
                <a:solidFill>
                  <a:srgbClr val="0066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Opening</a:t>
            </a:r>
            <a:endParaRPr lang="en-AU" sz="1000" dirty="0">
              <a:effectLst/>
              <a:latin typeface="RR Pioneer" panose="020B05030502010401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GB" sz="1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Question: How are OEMs using AI to identify issues or improve operations?</a:t>
            </a:r>
            <a:endParaRPr lang="en-AU" sz="1000" dirty="0">
              <a:effectLst/>
              <a:latin typeface="RR Pioneer" panose="020B05030502010401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GB" sz="1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At Rolls-Royce, the answer lies in data—collecting, </a:t>
            </a:r>
            <a:r>
              <a:rPr lang="en-GB" sz="10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analyzing</a:t>
            </a:r>
            <a:r>
              <a:rPr lang="en-GB" sz="1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, and applying it intelligently.</a:t>
            </a:r>
            <a:endParaRPr lang="en-AU" sz="1000" dirty="0">
              <a:effectLst/>
              <a:latin typeface="RR Pioneer" panose="020B05030502010401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1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  <a:endParaRPr lang="en-AU" sz="1000" dirty="0">
              <a:effectLst/>
              <a:latin typeface="RR Pioneer" panose="020B05030502010401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en-GB" sz="1200" b="1" dirty="0">
                <a:solidFill>
                  <a:srgbClr val="0066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Purpose of data collection</a:t>
            </a:r>
            <a:endParaRPr lang="en-AU" sz="1000" dirty="0">
              <a:effectLst/>
              <a:latin typeface="RR Pioneer" panose="020B05030502010401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GB" sz="1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We gather data from every engine in service.</a:t>
            </a:r>
            <a:endParaRPr lang="en-AU" sz="1000" dirty="0">
              <a:effectLst/>
              <a:latin typeface="RR Pioneer" panose="020B05030502010401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GB" sz="1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Use it to:</a:t>
            </a:r>
            <a:endParaRPr lang="en-AU" sz="1000" dirty="0">
              <a:effectLst/>
              <a:latin typeface="RR Pioneer" panose="020B05030502010401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05000"/>
              </a:lnSpc>
              <a:buFont typeface="Courier New" panose="02070309020205020404" pitchFamily="49" charset="0"/>
              <a:buChar char="o"/>
            </a:pPr>
            <a:r>
              <a:rPr lang="en-GB" sz="1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Assess current health</a:t>
            </a:r>
            <a:endParaRPr lang="en-AU" sz="1000" dirty="0">
              <a:effectLst/>
              <a:latin typeface="RR Pioneer" panose="020B05030502010401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05000"/>
              </a:lnSpc>
              <a:buFont typeface="Courier New" panose="02070309020205020404" pitchFamily="49" charset="0"/>
              <a:buChar char="o"/>
            </a:pPr>
            <a:r>
              <a:rPr lang="en-GB" sz="1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Predict potential issues</a:t>
            </a:r>
            <a:endParaRPr lang="en-AU" sz="1000" dirty="0">
              <a:effectLst/>
              <a:latin typeface="RR Pioneer" panose="020B05030502010401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05000"/>
              </a:lnSpc>
              <a:buFont typeface="Courier New" panose="02070309020205020404" pitchFamily="49" charset="0"/>
              <a:buChar char="o"/>
            </a:pPr>
            <a:r>
              <a:rPr lang="en-GB" sz="1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Avoid operator interruptions</a:t>
            </a:r>
            <a:endParaRPr lang="en-AU" sz="1000" dirty="0">
              <a:effectLst/>
              <a:latin typeface="RR Pioneer" panose="020B05030502010401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05000"/>
              </a:lnSpc>
              <a:buFont typeface="Courier New" panose="02070309020205020404" pitchFamily="49" charset="0"/>
              <a:buChar char="o"/>
            </a:pPr>
            <a:r>
              <a:rPr lang="en-GB" sz="1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Prepare better for maintenance events</a:t>
            </a:r>
            <a:endParaRPr lang="en-AU" sz="1000" dirty="0">
              <a:effectLst/>
              <a:latin typeface="RR Pioneer" panose="020B05030502010401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GB" sz="1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Beyond today, this data helps us design future engines with improved reliability and efficiency.</a:t>
            </a:r>
            <a:endParaRPr lang="en-AU" sz="1000" dirty="0">
              <a:effectLst/>
              <a:latin typeface="RR Pioneer" panose="020B05030502010401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GB" sz="1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Achieved by combining fleet data, climate data, and complex digital twin models.</a:t>
            </a:r>
            <a:endParaRPr lang="en-AU" sz="1000" dirty="0">
              <a:effectLst/>
              <a:latin typeface="RR Pioneer" panose="020B05030502010401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B09054-FF88-4FD7-83BC-1B90922F27D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0245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GB" sz="1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  <a:endParaRPr lang="en-AU" sz="1000" dirty="0">
              <a:effectLst/>
              <a:latin typeface="RR Pioneer" panose="020B05030502010401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1200" b="1" dirty="0">
                <a:solidFill>
                  <a:srgbClr val="0066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Pearl family &amp; </a:t>
            </a:r>
            <a:r>
              <a:rPr lang="en-GB" sz="1200" b="1" dirty="0" err="1">
                <a:solidFill>
                  <a:srgbClr val="0066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IntelligentEngine</a:t>
            </a:r>
            <a:r>
              <a:rPr lang="en-GB" sz="1200" b="1" dirty="0">
                <a:solidFill>
                  <a:srgbClr val="0066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vision</a:t>
            </a:r>
            <a:endParaRPr lang="en-AU" sz="1000" dirty="0">
              <a:effectLst/>
              <a:latin typeface="RR Pioneer" panose="020B05030502010401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1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  <a:endParaRPr lang="en-AU" sz="1000" dirty="0">
              <a:effectLst/>
              <a:latin typeface="RR Pioneer" panose="020B05030502010401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GB" sz="1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Pearl engines expand our Engine Health Monitoring (EHM) capabilities.</a:t>
            </a:r>
            <a:endParaRPr lang="en-AU" sz="1000" dirty="0">
              <a:effectLst/>
              <a:latin typeface="RR Pioneer" panose="020B05030502010401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GB" sz="1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Part of our </a:t>
            </a:r>
            <a:r>
              <a:rPr lang="en-GB" sz="10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IntelligentEngine</a:t>
            </a:r>
            <a:r>
              <a:rPr lang="en-GB" sz="1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vision: products and services seamlessly connected through digital.</a:t>
            </a:r>
            <a:endParaRPr lang="en-AU" sz="1000" dirty="0">
              <a:effectLst/>
              <a:latin typeface="RR Pioneer" panose="020B05030502010401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GB" sz="1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The EVHMU—engine vibration and health monitoring unit—embodies this vision.</a:t>
            </a:r>
            <a:endParaRPr lang="en-AU" sz="1000" dirty="0">
              <a:effectLst/>
              <a:latin typeface="RR Pioneer" panose="020B05030502010401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GB" sz="1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EVHMU = “on-wing intelligence” → supercharged by AI and digital tools.</a:t>
            </a:r>
            <a:endParaRPr lang="en-AU" sz="1000" dirty="0">
              <a:effectLst/>
              <a:latin typeface="RR Pioneer" panose="020B05030502010401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1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  <a:endParaRPr lang="en-AU" sz="1000" dirty="0">
              <a:effectLst/>
              <a:latin typeface="RR Pioneer" panose="020B05030502010401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en-GB" sz="1200" b="1" dirty="0">
                <a:solidFill>
                  <a:srgbClr val="0066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EVHMU capabilities</a:t>
            </a:r>
            <a:endParaRPr lang="en-AU" sz="1000" dirty="0">
              <a:effectLst/>
              <a:latin typeface="RR Pioneer" panose="020B05030502010401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GB" sz="1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Internet-of-Things -enabled, instant access to ~10,000 performance and health parameters.</a:t>
            </a:r>
            <a:endParaRPr lang="en-AU" sz="1000" dirty="0">
              <a:effectLst/>
              <a:latin typeface="RR Pioneer" panose="020B05030502010401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GB" sz="1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Data quality far beyond past generations.</a:t>
            </a:r>
            <a:endParaRPr lang="en-AU" sz="1000" dirty="0">
              <a:effectLst/>
              <a:latin typeface="RR Pioneer" panose="020B05030502010401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GB" sz="1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Monitors pressure, temperature, vibration, and for the first time, Line Replaceable Units (LRUs).</a:t>
            </a:r>
            <a:endParaRPr lang="en-AU" sz="1000" dirty="0">
              <a:effectLst/>
              <a:latin typeface="RR Pioneer" panose="020B05030502010401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GB" sz="1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This means components like fuel pumps can be removed pre-emptively—before they disrupt a flight.</a:t>
            </a:r>
            <a:endParaRPr lang="en-AU" sz="1000" dirty="0">
              <a:effectLst/>
              <a:latin typeface="RR Pioneer" panose="020B05030502010401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1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  <a:endParaRPr lang="en-AU" sz="1000" dirty="0">
              <a:effectLst/>
              <a:latin typeface="RR Pioneer" panose="020B05030502010401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en-GB" sz="1200" b="1" dirty="0">
                <a:solidFill>
                  <a:srgbClr val="0066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Operational impact</a:t>
            </a:r>
            <a:endParaRPr lang="en-AU" sz="1000" dirty="0">
              <a:effectLst/>
              <a:latin typeface="RR Pioneer" panose="020B05030502010401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GB" sz="1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Continuous data can be live-streamed once aircraft is on ground.</a:t>
            </a:r>
            <a:endParaRPr lang="en-AU" sz="1000" dirty="0">
              <a:effectLst/>
              <a:latin typeface="RR Pioneer" panose="020B05030502010401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GB" sz="1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Enables early detection of emerging issues.</a:t>
            </a:r>
            <a:endParaRPr lang="en-AU" sz="1000" dirty="0">
              <a:effectLst/>
              <a:latin typeface="RR Pioneer" panose="020B05030502010401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GB" sz="1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Supports Rolls-Royce engineers in making fast, data-driven decisions.</a:t>
            </a:r>
            <a:endParaRPr lang="en-AU" sz="1000" dirty="0">
              <a:effectLst/>
              <a:latin typeface="RR Pioneer" panose="020B05030502010401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GB" sz="1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Helps operators avoid costly flight delays or cancellations.</a:t>
            </a:r>
            <a:endParaRPr lang="en-AU" sz="1000" dirty="0">
              <a:effectLst/>
              <a:latin typeface="RR Pioneer" panose="020B05030502010401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1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  <a:endParaRPr lang="en-AU" sz="1000" dirty="0">
              <a:effectLst/>
              <a:latin typeface="RR Pioneer" panose="020B05030502010401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en-GB" sz="1200" b="1" dirty="0">
                <a:solidFill>
                  <a:srgbClr val="0066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Future benefits</a:t>
            </a:r>
            <a:endParaRPr lang="en-AU" sz="1000" dirty="0">
              <a:effectLst/>
              <a:latin typeface="RR Pioneer" panose="020B05030502010401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GB" sz="1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The same data feeds back into engine design → higher efficiency, better performance, fewer issues.</a:t>
            </a:r>
            <a:endParaRPr lang="en-AU" sz="1000" dirty="0">
              <a:effectLst/>
              <a:latin typeface="RR Pioneer" panose="020B05030502010401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GB" sz="1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EVHMU = transformative step in predictive maintenance, especially in business aviation.</a:t>
            </a:r>
            <a:endParaRPr lang="en-AU" sz="1000" dirty="0">
              <a:effectLst/>
              <a:latin typeface="RR Pioneer" panose="020B05030502010401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GB" sz="1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Owners can tap into OEM spare parts and lease networks—e.g., 350,000 spares, 250+ lease engines/nacelles globally.</a:t>
            </a:r>
            <a:endParaRPr lang="en-AU" sz="1000" dirty="0">
              <a:effectLst/>
              <a:latin typeface="RR Pioneer" panose="020B05030502010401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1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  <a:endParaRPr lang="en-AU" sz="1000" dirty="0">
              <a:effectLst/>
              <a:latin typeface="RR Pioneer" panose="020B05030502010401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en-GB" sz="1200" b="1" dirty="0">
                <a:solidFill>
                  <a:srgbClr val="0066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Close</a:t>
            </a:r>
            <a:endParaRPr lang="en-AU" sz="1000" dirty="0">
              <a:effectLst/>
              <a:latin typeface="RR Pioneer" panose="020B05030502010401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GB" sz="1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EHM has been central to this progress.</a:t>
            </a:r>
            <a:endParaRPr lang="en-AU" sz="1000" dirty="0">
              <a:effectLst/>
              <a:latin typeface="RR Pioneer" panose="020B05030502010401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l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GB" sz="1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With AI and monitoring advances, we are moving closer to the ultimate goal: 100% operational availability.</a:t>
            </a:r>
            <a:br>
              <a:rPr lang="en-US" sz="1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</a:br>
            <a:endParaRPr lang="en-AU" sz="1000" dirty="0">
              <a:effectLst/>
              <a:latin typeface="RR Pioneer" panose="020B05030502010401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EFBF34-FCEC-4BD4-963C-A47899FC74D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612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en-US" sz="1100" b="1" dirty="0">
                <a:solidFill>
                  <a:srgbClr val="0000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How are you using AI to shape the industry over the next 10 years?</a:t>
            </a:r>
            <a:r>
              <a:rPr lang="en-US" sz="1100" dirty="0">
                <a:solidFill>
                  <a:srgbClr val="0000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endParaRPr lang="en-AU" sz="1100" dirty="0">
              <a:effectLst/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en-GB" sz="1100" b="1" dirty="0">
                <a:solidFill>
                  <a:srgbClr val="0066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Opening</a:t>
            </a:r>
            <a:endParaRPr lang="en-AU" sz="1100" dirty="0">
              <a:effectLst/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US" sz="1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Rolls-Royce is on a bold transformation journey.</a:t>
            </a:r>
            <a:endParaRPr lang="en-AU" sz="1100" dirty="0">
              <a:effectLst/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US" sz="1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Aim: become high-performing, competitive, resilient, and growing.</a:t>
            </a:r>
            <a:endParaRPr lang="en-AU" sz="1100" dirty="0">
              <a:effectLst/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US" sz="1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Digital and AI are at the very core.</a:t>
            </a:r>
            <a:endParaRPr lang="en-AU" sz="1100" dirty="0">
              <a:effectLst/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US" sz="1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Already delivering value today—but the next 10 years will unlock even more.</a:t>
            </a:r>
            <a:endParaRPr lang="en-AU" sz="1100" dirty="0">
              <a:effectLst/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  <a:endParaRPr lang="en-AU" sz="1100" dirty="0">
              <a:effectLst/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en-GB" sz="1100" b="1" dirty="0">
                <a:solidFill>
                  <a:srgbClr val="0066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How Digital &amp; AI Are Creating Impact</a:t>
            </a: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en-AU" sz="1100" dirty="0">
              <a:effectLst/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 algn="just">
              <a:lnSpc>
                <a:spcPct val="105000"/>
              </a:lnSpc>
              <a:buFontTx/>
              <a:buNone/>
            </a:pPr>
            <a:r>
              <a:rPr lang="en-US" sz="1100" b="1" dirty="0">
                <a:solidFill>
                  <a:srgbClr val="0066FF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Faster, More Efficient Design</a:t>
            </a:r>
            <a:endParaRPr lang="en-AU" sz="1100" dirty="0">
              <a:effectLst/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  <a:endParaRPr lang="en-AU" sz="1100" dirty="0">
              <a:effectLst/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US" sz="1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Model-based systems engineering + AI-driven automation speeding up design.</a:t>
            </a:r>
            <a:endParaRPr lang="en-AU" sz="1100" dirty="0">
              <a:effectLst/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US" sz="1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Cuts manual work → faster time to market.</a:t>
            </a:r>
            <a:endParaRPr lang="en-AU" sz="1100" dirty="0">
              <a:effectLst/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US" sz="1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Data-driven engineering improves performance and efficiency.</a:t>
            </a:r>
            <a:endParaRPr lang="en-AU" sz="1100" dirty="0">
              <a:effectLst/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100" dirty="0">
                <a:solidFill>
                  <a:srgbClr val="0066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  <a:endParaRPr lang="en-AU" sz="1100" dirty="0">
              <a:effectLst/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 algn="just">
              <a:lnSpc>
                <a:spcPct val="105000"/>
              </a:lnSpc>
              <a:buFontTx/>
              <a:buNone/>
            </a:pPr>
            <a:r>
              <a:rPr lang="en-US" sz="1100" b="1" dirty="0">
                <a:solidFill>
                  <a:srgbClr val="0066FF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Smarter, More Agile Manufacturing</a:t>
            </a:r>
            <a:endParaRPr lang="en-AU" sz="1100" dirty="0">
              <a:effectLst/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100" dirty="0">
                <a:solidFill>
                  <a:srgbClr val="0066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  <a:endParaRPr lang="en-AU" sz="1100" dirty="0">
              <a:effectLst/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US" sz="1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Example: Signature Analyzer → AI-powered inspection of turbine blade cooling holes.</a:t>
            </a:r>
            <a:endParaRPr lang="en-AU" sz="1100" dirty="0">
              <a:effectLst/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05000"/>
              </a:lnSpc>
              <a:buFont typeface="Courier New" panose="02070309020205020404" pitchFamily="49" charset="0"/>
              <a:buChar char="o"/>
            </a:pPr>
            <a:r>
              <a:rPr lang="en-US" sz="1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Boosted machine utilization by 30%.</a:t>
            </a:r>
            <a:endParaRPr lang="en-AU" sz="1100" dirty="0">
              <a:effectLst/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05000"/>
              </a:lnSpc>
              <a:buFont typeface="Courier New" panose="02070309020205020404" pitchFamily="49" charset="0"/>
              <a:buChar char="o"/>
            </a:pPr>
            <a:r>
              <a:rPr lang="en-US" sz="1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Cut scrap.</a:t>
            </a:r>
            <a:endParaRPr lang="en-AU" sz="1100" dirty="0">
              <a:effectLst/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US" sz="1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Delivered £24 million in efficiency gains.</a:t>
            </a:r>
            <a:endParaRPr lang="en-AU" sz="1100" dirty="0">
              <a:effectLst/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US" sz="1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Digitally connected machines optimize scheduling + inventory.</a:t>
            </a:r>
            <a:endParaRPr lang="en-AU" sz="1100" dirty="0">
              <a:effectLst/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US" sz="1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Predictive analytics → less downtime, more precision.</a:t>
            </a:r>
            <a:endParaRPr lang="en-AU" sz="1100" dirty="0">
              <a:effectLst/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100" dirty="0">
                <a:solidFill>
                  <a:srgbClr val="0066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 </a:t>
            </a:r>
            <a:endParaRPr lang="en-AU" sz="1100" dirty="0">
              <a:effectLst/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 algn="just">
              <a:lnSpc>
                <a:spcPct val="105000"/>
              </a:lnSpc>
              <a:buFont typeface="+mj-lt"/>
              <a:buNone/>
            </a:pPr>
            <a:r>
              <a:rPr lang="en-US" sz="1100" b="1" dirty="0">
                <a:solidFill>
                  <a:srgbClr val="0066FF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Empowering Our People</a:t>
            </a:r>
            <a:endParaRPr lang="en-AU" sz="1100" dirty="0">
              <a:effectLst/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100" dirty="0">
                <a:solidFill>
                  <a:srgbClr val="0066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  <a:endParaRPr lang="en-AU" sz="1100" dirty="0">
              <a:effectLst/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US" sz="1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AI augments, not replaces, human expertise.</a:t>
            </a:r>
            <a:endParaRPr lang="en-AU" sz="1100" dirty="0">
              <a:effectLst/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US" sz="1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Equipping teams with digital tools for faster decision-making.</a:t>
            </a:r>
            <a:endParaRPr lang="en-AU" sz="1100" dirty="0">
              <a:effectLst/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US" sz="1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Streamlines operations, enhances product performance, and strengthens customer support.</a:t>
            </a:r>
            <a:endParaRPr lang="en-AU" sz="1100" dirty="0">
              <a:effectLst/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  <a:endParaRPr lang="en-AU" sz="1100" dirty="0">
              <a:effectLst/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B09054-FF88-4FD7-83BC-1B90922F27D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90121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just">
              <a:lnSpc>
                <a:spcPct val="105000"/>
              </a:lnSpc>
              <a:buFont typeface="+mj-lt"/>
              <a:buNone/>
            </a:pPr>
            <a:r>
              <a:rPr lang="en-US" sz="1100" b="1" dirty="0">
                <a:solidFill>
                  <a:srgbClr val="0066FF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Revolutionizing Operations &amp; Maintenance</a:t>
            </a:r>
            <a:endParaRPr lang="en-AU" sz="1100" dirty="0">
              <a:effectLst/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100" dirty="0">
                <a:solidFill>
                  <a:srgbClr val="0066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  <a:endParaRPr lang="en-AU" sz="1100" dirty="0">
              <a:effectLst/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US" sz="1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AI-driven Engine Health Monitoring tracks ~10,000 parameters in real time.</a:t>
            </a:r>
            <a:endParaRPr lang="en-AU" sz="1100" dirty="0">
              <a:effectLst/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US" sz="1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Predictive maintenance improves reliability, reduces shop visits, minimizes downtime.</a:t>
            </a:r>
            <a:endParaRPr lang="en-AU" sz="1100" dirty="0">
              <a:effectLst/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US" sz="1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Advanced AI algorithms:</a:t>
            </a:r>
            <a:endParaRPr lang="en-AU" sz="1100" dirty="0">
              <a:effectLst/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05000"/>
              </a:lnSpc>
              <a:buFont typeface="Courier New" panose="02070309020205020404" pitchFamily="49" charset="0"/>
              <a:buChar char="o"/>
            </a:pPr>
            <a:r>
              <a:rPr lang="en-US" sz="1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Detect parameter shifts.</a:t>
            </a:r>
            <a:endParaRPr lang="en-AU" sz="1100" dirty="0">
              <a:effectLst/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05000"/>
              </a:lnSpc>
              <a:buFont typeface="Courier New" panose="02070309020205020404" pitchFamily="49" charset="0"/>
              <a:buChar char="o"/>
            </a:pPr>
            <a:r>
              <a:rPr lang="en-US" sz="1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Compare against fleet trends.</a:t>
            </a:r>
            <a:endParaRPr lang="en-AU" sz="1100" dirty="0">
              <a:effectLst/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05000"/>
              </a:lnSpc>
              <a:buFont typeface="Courier New" panose="02070309020205020404" pitchFamily="49" charset="0"/>
              <a:buChar char="o"/>
            </a:pPr>
            <a:r>
              <a:rPr lang="en-US" sz="1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Trigger alerts to 24/7 Business Aviation Aircraft Availability Centre.</a:t>
            </a:r>
            <a:endParaRPr lang="en-AU" sz="1100" dirty="0">
              <a:effectLst/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05000"/>
              </a:lnSpc>
              <a:buFont typeface="Courier New" panose="02070309020205020404" pitchFamily="49" charset="0"/>
              <a:buChar char="o"/>
            </a:pPr>
            <a:r>
              <a:rPr lang="en-US" sz="1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Initiate structured response workflow.</a:t>
            </a:r>
            <a:endParaRPr lang="en-AU" sz="1100" dirty="0">
              <a:effectLst/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US" sz="1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AI analyses historic cases, predicts potential damage, and supports decision making.</a:t>
            </a:r>
            <a:endParaRPr lang="en-AU" sz="1100" dirty="0">
              <a:effectLst/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US" sz="1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Helps assign mechanics, plan inspections, and act before disruptions occur.</a:t>
            </a:r>
            <a:endParaRPr lang="en-AU" sz="1100" dirty="0">
              <a:effectLst/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US" sz="1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Across fleets: prevents ~400 unplanned events/year → saves millions + weeks of downtime.</a:t>
            </a:r>
            <a:endParaRPr lang="en-AU" sz="1100" dirty="0">
              <a:effectLst/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EFBF34-FCEC-4BD4-963C-A47899FC74D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463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67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68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69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70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71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72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73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74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75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76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77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78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79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80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81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82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83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84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85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86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87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88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89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90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91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92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93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94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95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9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98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99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01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02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03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0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05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06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07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08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09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10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11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12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13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1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15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16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17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18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19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20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21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22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23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2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25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26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27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28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29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30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3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37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38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39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40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4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4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4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4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4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4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4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48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49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50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5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5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5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54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55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56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57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58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59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60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6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6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6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64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6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9EC6EB6-0EEE-4BBB-B4A6-72BF5D802D88}"/>
              </a:ext>
            </a:extLst>
          </p:cNvPr>
          <p:cNvSpPr/>
          <p:nvPr userDrawn="1"/>
        </p:nvSpPr>
        <p:spPr>
          <a:xfrm>
            <a:off x="2268538" y="0"/>
            <a:ext cx="6875462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6AA855-7E6E-4927-A811-F63C0750684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35262" y="1634400"/>
            <a:ext cx="6084887" cy="42480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0B840D-89AD-469A-9906-0384E3FD26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736000" y="2145600"/>
            <a:ext cx="6084000" cy="334800"/>
          </a:xfrm>
        </p:spPr>
        <p:txBody>
          <a:bodyPr>
            <a:noAutofit/>
          </a:bodyPr>
          <a:lstStyle>
            <a:lvl1pPr marL="0" indent="0" algn="l">
              <a:buNone/>
              <a:defRPr lang="en-US" sz="2000" kern="1200" dirty="0">
                <a:solidFill>
                  <a:schemeClr val="bg2"/>
                </a:solidFill>
                <a:latin typeface="+mn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Presentation sub-title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10B49E-C956-4407-B999-F88F1FA6F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2023 Rolls-Royce | Not Subject to Export Control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6B4624-DA49-4DF6-A561-977EFFDF4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7E86416-DF3C-4150-A8E7-60289DFFAE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35263" y="2566800"/>
            <a:ext cx="6083300" cy="244800"/>
          </a:xfrm>
        </p:spPr>
        <p:txBody>
          <a:bodyPr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Author Name, Job Title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87897AC3-FB94-4825-8939-95C9C02349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36000" y="2898000"/>
            <a:ext cx="6083300" cy="244800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XX Month XXXX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346D7C4-096A-4546-981B-47B5DF66AA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850" y="3052800"/>
            <a:ext cx="1623600" cy="1440000"/>
          </a:xfrm>
        </p:spPr>
        <p:txBody>
          <a:bodyPr anchor="b" anchorCtr="0">
            <a:noAutofit/>
          </a:bodyPr>
          <a:lstStyle>
            <a:lvl1pPr>
              <a:defRPr sz="800">
                <a:solidFill>
                  <a:srgbClr val="666666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BUSINESS STATEMENT: Insert mandatory statement, this can be copied and pasted from the markings summary slide.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943F97D-F88F-4D8B-ACD6-0756CF793E57}"/>
              </a:ext>
            </a:extLst>
          </p:cNvPr>
          <p:cNvGrpSpPr/>
          <p:nvPr userDrawn="1"/>
        </p:nvGrpSpPr>
        <p:grpSpPr>
          <a:xfrm>
            <a:off x="765730" y="1672590"/>
            <a:ext cx="719435" cy="1169680"/>
            <a:chOff x="-3513606" y="270529"/>
            <a:chExt cx="1671638" cy="2717801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B06621B0-0B38-4B72-8817-E6E77E822D73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30BA4D60-AEBF-45FD-B023-834FAF56E3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98CA8C26-FADB-4F00-9333-67195ABE5C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47DFFD36-8354-412F-92A4-47A84030E4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42137" y="4730541"/>
            <a:ext cx="771275" cy="25321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ACCC8F4F-D5B6-482D-A92C-6657586E42A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94868" y="4730400"/>
            <a:ext cx="216338" cy="2592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8108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age - Lilac">
    <p:bg>
      <p:bgPr>
        <a:solidFill>
          <a:srgbClr val="8C2A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3273D-D190-43EA-AB9F-F4E0C3DE2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1200" y="932400"/>
            <a:ext cx="1803600" cy="1641600"/>
          </a:xfrm>
        </p:spPr>
        <p:txBody>
          <a:bodyPr anchor="ctr" anchorCtr="0">
            <a:noAutofit/>
          </a:bodyPr>
          <a:lstStyle>
            <a:lvl1pPr algn="r">
              <a:defRPr sz="11000">
                <a:solidFill>
                  <a:schemeClr val="bg1"/>
                </a:solidFill>
                <a:latin typeface="RR Pioneer UltraLight Condensed" panose="020B0206030201060103" pitchFamily="34" charset="0"/>
              </a:defRPr>
            </a:lvl1pPr>
          </a:lstStyle>
          <a:p>
            <a:r>
              <a:rPr lang="en-US" dirty="0"/>
              <a:t>XX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AD4DAF-CD34-4819-9611-33C813C5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AC4424A-DF37-41C2-BA7F-D9C4A8359BF8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D09A4-D7CF-4D1D-8376-A6317B2D7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Private | © 2023 Rolls-Royce | Not Subject to Export Control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87183-9305-4CC7-88E3-CD4694340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F59B429-512E-4592-B480-D2818264A48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2AABB29-22AC-4C62-A174-9E5A0A1EFA21}"/>
              </a:ext>
            </a:extLst>
          </p:cNvPr>
          <p:cNvSpPr/>
          <p:nvPr userDrawn="1"/>
        </p:nvSpPr>
        <p:spPr>
          <a:xfrm>
            <a:off x="323850" y="916500"/>
            <a:ext cx="2079370" cy="0"/>
          </a:xfrm>
          <a:custGeom>
            <a:avLst/>
            <a:gdLst>
              <a:gd name="connsiteX0" fmla="*/ 0 w 1973580"/>
              <a:gd name="connsiteY0" fmla="*/ 0 h 0"/>
              <a:gd name="connsiteX1" fmla="*/ 1973580 w 197358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73580">
                <a:moveTo>
                  <a:pt x="0" y="0"/>
                </a:moveTo>
                <a:lnTo>
                  <a:pt x="1973580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atin typeface="RR Pioneer" panose="020B0503050201040103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0021B20-6F0E-4481-874A-F21AE9FD3CC4}"/>
              </a:ext>
            </a:extLst>
          </p:cNvPr>
          <p:cNvSpPr/>
          <p:nvPr userDrawn="1"/>
        </p:nvSpPr>
        <p:spPr>
          <a:xfrm>
            <a:off x="3059112" y="916500"/>
            <a:ext cx="5761038" cy="76200"/>
          </a:xfrm>
          <a:custGeom>
            <a:avLst/>
            <a:gdLst>
              <a:gd name="connsiteX0" fmla="*/ 0 w 1973580"/>
              <a:gd name="connsiteY0" fmla="*/ 0 h 0"/>
              <a:gd name="connsiteX1" fmla="*/ 1973580 w 197358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73580">
                <a:moveTo>
                  <a:pt x="0" y="0"/>
                </a:moveTo>
                <a:lnTo>
                  <a:pt x="1973580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atin typeface="RR Pioneer" panose="020B0503050201040103" pitchFamily="34" charset="0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DA88272-0989-4751-9FC4-6BE74AD9E3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70800" y="1126801"/>
            <a:ext cx="5749200" cy="1443600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 sz="32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Title text</a:t>
            </a:r>
          </a:p>
          <a:p>
            <a:pPr lvl="1"/>
            <a:r>
              <a:rPr lang="en-US" dirty="0"/>
              <a:t>Section sub-title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4E84234-D09A-44F0-A642-50311E6563A9}"/>
              </a:ext>
            </a:extLst>
          </p:cNvPr>
          <p:cNvGrpSpPr/>
          <p:nvPr userDrawn="1"/>
        </p:nvGrpSpPr>
        <p:grpSpPr>
          <a:xfrm>
            <a:off x="323850" y="233362"/>
            <a:ext cx="321261" cy="522316"/>
            <a:chOff x="-3513606" y="270529"/>
            <a:chExt cx="1671638" cy="2717801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3D366030-8EA6-400B-8126-F225559210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A23D295E-C275-4F3C-8581-CA3F7E8E9A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E0C8CC85-87F9-4DDA-9B92-A526A5B601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395348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7BD6F0-E65B-40FB-A6B0-99AADA93DD53}"/>
              </a:ext>
            </a:extLst>
          </p:cNvPr>
          <p:cNvSpPr/>
          <p:nvPr userDrawn="1"/>
        </p:nvSpPr>
        <p:spPr>
          <a:xfrm>
            <a:off x="2268538" y="0"/>
            <a:ext cx="6875462" cy="3034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1E0BB1-14CD-4110-8446-A161FC1EC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0F3C3D-8F9E-4BFB-8978-75648D7AA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66666"/>
                </a:solidFill>
              </a:defRPr>
            </a:lvl1pPr>
          </a:lstStyle>
          <a:p>
            <a:fld id="{DEEE5586-05C9-4C10-8A7B-A3A51521273C}" type="datetime1">
              <a:rPr lang="en-GB" smtClean="0"/>
              <a:t>30/09/2025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B9991A-4B1A-43A7-8F6E-C0B41E40B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2022 Rolls-Royce | Not Subject to Export Control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B65A3A-2EF3-4EB5-8345-0CA07D459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0A7910FC-12D1-4882-A085-8E9EEA95DCA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24000" y="1933200"/>
            <a:ext cx="1785600" cy="2116800"/>
          </a:xfrm>
        </p:spPr>
        <p:txBody>
          <a:bodyPr anchor="t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1947A44-802F-4BE4-AC21-8DC65877378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735263" y="987424"/>
            <a:ext cx="6084887" cy="10800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Emphasis or quote with description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184FE39-5C2E-4DB0-9003-91E27BF84B6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735263" y="2181358"/>
            <a:ext cx="6084887" cy="604800"/>
          </a:xfrm>
        </p:spPr>
        <p:txBody>
          <a:bodyPr>
            <a:normAutofit/>
          </a:bodyPr>
          <a:lstStyle>
            <a:lvl1pPr>
              <a:defRPr sz="1200">
                <a:solidFill>
                  <a:srgbClr val="4F98FF"/>
                </a:solidFill>
              </a:defRPr>
            </a:lvl1pPr>
            <a:lvl2pPr marL="0" indent="0">
              <a:buNone/>
              <a:defRPr sz="1200">
                <a:solidFill>
                  <a:srgbClr val="4F98FF"/>
                </a:solidFill>
              </a:defRPr>
            </a:lvl2pPr>
          </a:lstStyle>
          <a:p>
            <a:pPr lvl="0"/>
            <a:r>
              <a:rPr lang="en-US" dirty="0" err="1"/>
              <a:t>Attributee</a:t>
            </a:r>
            <a:r>
              <a:rPr lang="en-US" dirty="0"/>
              <a:t>/ source</a:t>
            </a:r>
          </a:p>
          <a:p>
            <a:pPr lvl="1"/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88C8987-4131-4FBB-8271-0CDDA04E9FC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2735263" y="3227388"/>
            <a:ext cx="6084887" cy="6516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2"/>
                </a:solidFill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Emphasis or quote with description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1498733-E174-4064-9AD2-1D795DD9249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735263" y="3985200"/>
            <a:ext cx="6084887" cy="60480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err="1"/>
              <a:t>Attributee</a:t>
            </a:r>
            <a:r>
              <a:rPr lang="en-US" dirty="0"/>
              <a:t>/ source</a:t>
            </a:r>
          </a:p>
        </p:txBody>
      </p:sp>
    </p:spTree>
    <p:extLst>
      <p:ext uri="{BB962C8B-B14F-4D97-AF65-F5344CB8AC3E}">
        <p14:creationId xmlns:p14="http://schemas.microsoft.com/office/powerpoint/2010/main" val="106819557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&amp; Statement -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8BA6D-E7C8-4EE9-B3A0-67F6392EEA04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R Pioneer" panose="020B05030502010401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8D397C-A84F-4549-B3BE-7BDB0C55426B}"/>
              </a:ext>
            </a:extLst>
          </p:cNvPr>
          <p:cNvSpPr/>
          <p:nvPr userDrawn="1"/>
        </p:nvSpPr>
        <p:spPr>
          <a:xfrm>
            <a:off x="0" y="0"/>
            <a:ext cx="9144000" cy="3074796"/>
          </a:xfrm>
          <a:prstGeom prst="rect">
            <a:avLst/>
          </a:prstGeom>
          <a:solidFill>
            <a:srgbClr val="1006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R Pioneer" panose="020B0503050201040103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BC80C2-2E6C-41EC-BE2A-1E46F50519B5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DD5F0064-DABC-4729-9EA8-8B60264F813B}" type="datetime1">
              <a:rPr lang="en-GB" smtClean="0"/>
              <a:t>30/09/2025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069E08-386A-42EE-8383-8D69F6273331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2022 Rolls-Royce | Not Subject to Export Control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AED9DA-7609-4503-A270-4035D41ABEB7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26B1602-E7F5-4CA8-BD50-1B77547A9E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30000" y="987425"/>
            <a:ext cx="6084000" cy="10800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Emphasis or quote with description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309D30E-C228-4845-AFCC-25E3BF6D962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30000" y="2163600"/>
            <a:ext cx="6084887" cy="604800"/>
          </a:xfrm>
        </p:spPr>
        <p:txBody>
          <a:bodyPr>
            <a:normAutofit/>
          </a:bodyPr>
          <a:lstStyle>
            <a:lvl1pPr>
              <a:defRPr sz="1200">
                <a:solidFill>
                  <a:srgbClr val="4F98FF"/>
                </a:solidFill>
              </a:defRPr>
            </a:lvl1pPr>
            <a:lvl2pPr marL="0" indent="0">
              <a:buNone/>
              <a:defRPr sz="1200">
                <a:solidFill>
                  <a:srgbClr val="4F98FF"/>
                </a:solidFill>
              </a:defRPr>
            </a:lvl2pPr>
          </a:lstStyle>
          <a:p>
            <a:pPr lvl="0"/>
            <a:r>
              <a:rPr lang="en-US" dirty="0" err="1"/>
              <a:t>Attributee</a:t>
            </a:r>
            <a:r>
              <a:rPr lang="en-US" dirty="0"/>
              <a:t>/ source</a:t>
            </a:r>
          </a:p>
          <a:p>
            <a:pPr lvl="1"/>
            <a:endParaRPr lang="en-GB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7C35724-695E-4AEA-B299-D849E06730E6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530000" y="3236400"/>
            <a:ext cx="6084000" cy="6516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2"/>
                </a:solidFill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Emphasis or quote with description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DFE1746-274F-42F4-BF60-08561130DC4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530000" y="3985200"/>
            <a:ext cx="6084000" cy="604800"/>
          </a:xfrm>
        </p:spPr>
        <p:txBody>
          <a:bodyPr>
            <a:normAutofit/>
          </a:bodyPr>
          <a:lstStyle>
            <a:lvl1pPr>
              <a:defRPr sz="1200">
                <a:solidFill>
                  <a:srgbClr val="4F98FF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 err="1"/>
              <a:t>Attributee</a:t>
            </a:r>
            <a:r>
              <a:rPr lang="en-US" dirty="0"/>
              <a:t>/ source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211E6DE-C0AE-44F4-9823-73CBD64676B2}"/>
              </a:ext>
            </a:extLst>
          </p:cNvPr>
          <p:cNvGrpSpPr/>
          <p:nvPr userDrawn="1"/>
        </p:nvGrpSpPr>
        <p:grpSpPr>
          <a:xfrm>
            <a:off x="323850" y="233362"/>
            <a:ext cx="321261" cy="522316"/>
            <a:chOff x="-3513606" y="270529"/>
            <a:chExt cx="1671638" cy="2717801"/>
          </a:xfrm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9697FB02-C1AA-4AF0-8C5B-BC76AE159EBA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1ED76835-AACF-4D22-BB9D-53917C14A0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485F73FD-7CBE-40A8-AD29-215067971D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033194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Layout - Tilt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A75EBFE-964E-4DA8-81BB-6F0601C086E5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atin typeface="RR Pioneer" panose="020B05030502010401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D45039-F903-4574-A6B7-8457F81F6953}"/>
              </a:ext>
            </a:extLst>
          </p:cNvPr>
          <p:cNvSpPr/>
          <p:nvPr userDrawn="1"/>
        </p:nvSpPr>
        <p:spPr>
          <a:xfrm>
            <a:off x="1" y="0"/>
            <a:ext cx="9144000" cy="4048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atin typeface="RR Pioneer" panose="020B0503050201040103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D9EBB6-6E60-4CA5-8357-6D7EC52AA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AA051-9B2B-4E24-9D57-717E6307658D}" type="datetime1">
              <a:rPr lang="en-GB" smtClean="0"/>
              <a:t>30/09/2025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A3AD2E-41EE-4067-A845-2F32AB57C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2022 Rolls-Royce | Not Subject to Export Control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175720-87E1-4F51-95F1-F7561C7A5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D0FB40C-46FA-4EF4-B44D-AAC36CFA98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000" y="3247200"/>
            <a:ext cx="1069200" cy="615600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  <a:lvl2pPr marL="0" indent="0"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Country name</a:t>
            </a:r>
          </a:p>
          <a:p>
            <a:pPr lvl="1"/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F26D659-2D09-4BBD-98E2-9893B3A2F8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6800" y="4291200"/>
            <a:ext cx="4161600" cy="331200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F5C680C-3812-4D9D-AF47-92E6645B56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29600" y="4291200"/>
            <a:ext cx="4194000" cy="331200"/>
          </a:xfrm>
        </p:spPr>
        <p:txBody>
          <a:bodyPr>
            <a:normAutofit/>
          </a:bodyPr>
          <a:lstStyle>
            <a:lvl1pPr>
              <a:defRPr sz="1200"/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Body text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9605A82-1304-4ED2-B22F-5ABA6AA54334}"/>
              </a:ext>
            </a:extLst>
          </p:cNvPr>
          <p:cNvGrpSpPr/>
          <p:nvPr userDrawn="1"/>
        </p:nvGrpSpPr>
        <p:grpSpPr>
          <a:xfrm>
            <a:off x="323850" y="233362"/>
            <a:ext cx="321261" cy="522316"/>
            <a:chOff x="-3513606" y="270529"/>
            <a:chExt cx="1671638" cy="2717801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61D79A52-73E3-402A-AC2F-1B1484008910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B96250AB-43D7-479B-AB50-FD80DBE4D0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5D7C17A3-ED10-45F2-B2A4-AEA1CFCCE7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456609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&amp;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37DC009-70F6-4F24-9A70-D8783A7F9A2F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42DB91-F56E-44CE-95AC-6C9B5FB8D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B1E875-A783-4FF8-82C9-B4CDED3AD2D9}" type="datetime1">
              <a:rPr lang="en-GB" smtClean="0"/>
              <a:t>30/09/2025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A82683-CCED-4B80-AB8A-FFAACD497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Private | © 2022 Rolls-Royce | Not Subject to Export Control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983FAC-3460-47FC-A354-50D4574E3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5FFEC487-41AD-4CDB-8179-89EEC7B85F4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735263" y="987424"/>
            <a:ext cx="6084887" cy="23832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Emphasis or quote with description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4CE5A45B-CB90-430B-AF44-54A22E1DE44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735263" y="3628800"/>
            <a:ext cx="6084887" cy="415925"/>
          </a:xfrm>
        </p:spPr>
        <p:txBody>
          <a:bodyPr>
            <a:normAutofit/>
          </a:bodyPr>
          <a:lstStyle>
            <a:lvl1pPr>
              <a:defRPr sz="1200">
                <a:solidFill>
                  <a:srgbClr val="4F98FF"/>
                </a:solidFill>
              </a:defRPr>
            </a:lvl1pPr>
            <a:lvl2pPr marL="0" indent="0">
              <a:buNone/>
              <a:defRPr sz="1200">
                <a:solidFill>
                  <a:srgbClr val="4F98FF"/>
                </a:solidFill>
              </a:defRPr>
            </a:lvl2pPr>
          </a:lstStyle>
          <a:p>
            <a:pPr lvl="0"/>
            <a:r>
              <a:rPr lang="en-US" dirty="0" err="1"/>
              <a:t>Attributee</a:t>
            </a:r>
            <a:r>
              <a:rPr lang="en-US" dirty="0"/>
              <a:t>/ source</a:t>
            </a:r>
          </a:p>
          <a:p>
            <a:pPr lvl="1"/>
            <a:endParaRPr lang="en-GB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976E39A-C8B9-4711-A08E-9ABF2477D189}"/>
              </a:ext>
            </a:extLst>
          </p:cNvPr>
          <p:cNvGrpSpPr/>
          <p:nvPr userDrawn="1"/>
        </p:nvGrpSpPr>
        <p:grpSpPr>
          <a:xfrm>
            <a:off x="323850" y="233362"/>
            <a:ext cx="321261" cy="522316"/>
            <a:chOff x="-3513606" y="270529"/>
            <a:chExt cx="1671638" cy="2717801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041FB2D3-51A0-4DFD-A09B-DB65531DA53C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8A8DDCA9-A25A-4C99-9E34-1EF7028FF5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2D99B5AC-2ED2-407F-8377-6BE6BC12A8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546438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, Q&amp;A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A75EBFE-964E-4DA8-81BB-6F0601C086E5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atin typeface="RR Pioneer" panose="020B05030502010401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D45039-F903-4574-A6B7-8457F81F6953}"/>
              </a:ext>
            </a:extLst>
          </p:cNvPr>
          <p:cNvSpPr/>
          <p:nvPr userDrawn="1"/>
        </p:nvSpPr>
        <p:spPr>
          <a:xfrm>
            <a:off x="1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atin typeface="RR Pioneer" panose="020B0503050201040103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D9EBB6-6E60-4CA5-8357-6D7EC52AA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AA2C02-E3EF-4D11-8BF8-B412428C2576}" type="datetime1">
              <a:rPr lang="en-GB" smtClean="0"/>
              <a:t>30/09/2025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A3AD2E-41EE-4067-A845-2F32AB57C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Private | © 2022 Rolls-Royce | Not Subject to Export Control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175720-87E1-4F51-95F1-F7561C7A5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D0FB40C-46FA-4EF4-B44D-AAC36CFA98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000" y="3247200"/>
            <a:ext cx="1069200" cy="615600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  <a:lvl2pPr marL="0" indent="0"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Country name</a:t>
            </a:r>
          </a:p>
          <a:p>
            <a:pPr lvl="1"/>
            <a:endParaRPr lang="en-GB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D1FA37D-9EF3-4FE7-97EA-95ADBBE0D1A6}"/>
              </a:ext>
            </a:extLst>
          </p:cNvPr>
          <p:cNvGrpSpPr/>
          <p:nvPr userDrawn="1"/>
        </p:nvGrpSpPr>
        <p:grpSpPr>
          <a:xfrm>
            <a:off x="323850" y="233362"/>
            <a:ext cx="321261" cy="522316"/>
            <a:chOff x="-3513606" y="270529"/>
            <a:chExt cx="1671638" cy="2717801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8099A84B-FD56-4CFD-9910-79177D8D5E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5C5F919F-0718-4A3C-BD91-8D26769D9F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F82B3CD5-BEF3-4A42-BB37-A6A2EAE727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563382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-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DEDAE5-0FD4-44FE-A85E-759428EB7155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2CDEE8-151E-4D41-89C2-E6FF81A44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54957-A7C4-4868-B270-50BC75181A91}" type="datetime1">
              <a:rPr lang="en-GB" smtClean="0"/>
              <a:t>30/09/2025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57C5C5-AF97-40C6-AEC5-54D1F5FB0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2022 Rolls-Royce | Not Subject to Export Control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F1169-050B-4604-A3CE-30B241B65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F79E64A-4F7F-4C3D-9F78-DA6F2D8592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50" y="3382963"/>
            <a:ext cx="8496300" cy="665162"/>
          </a:xfrm>
        </p:spPr>
        <p:txBody>
          <a:bodyPr>
            <a:normAutofit/>
          </a:bodyPr>
          <a:lstStyle>
            <a:lvl1pPr algn="ctr">
              <a:defRPr sz="180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7333F1F-70B8-4633-8D8F-23CFA3789148}"/>
              </a:ext>
            </a:extLst>
          </p:cNvPr>
          <p:cNvGrpSpPr/>
          <p:nvPr userDrawn="1"/>
        </p:nvGrpSpPr>
        <p:grpSpPr>
          <a:xfrm>
            <a:off x="4079484" y="1471359"/>
            <a:ext cx="1044000" cy="1692000"/>
            <a:chOff x="-3513606" y="270529"/>
            <a:chExt cx="1671638" cy="2717801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8879E113-EDFA-4DEE-9AB1-0E7F19C7B31F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37101E0A-B80D-492F-AEB2-8B162EEF4F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E87FA36E-21E8-4606-A40C-62BAF789FD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80"/>
              <a:ext cx="1236662" cy="2378074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255816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1D8F6-E253-AF48-BC06-EA9C4A255B57}" type="datetimeFigureOut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D7124-C6CA-C846-8014-0E9AE76F4A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354648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rgbClr val="006CFF"/>
                </a:solidFill>
                <a:latin typeface="RR Pioneer"/>
                <a:cs typeface="RR Pionee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7E7E7E"/>
                </a:solidFill>
                <a:latin typeface="RR Pioneer"/>
                <a:cs typeface="RR Pioneer"/>
              </a:defRPr>
            </a:lvl1pPr>
          </a:lstStyle>
          <a:p>
            <a:pPr marL="12700">
              <a:lnSpc>
                <a:spcPts val="695"/>
              </a:lnSpc>
            </a:pPr>
            <a:r>
              <a:rPr dirty="0"/>
              <a:t>©</a:t>
            </a:r>
            <a:r>
              <a:rPr spc="10" dirty="0"/>
              <a:t> </a:t>
            </a:r>
            <a:r>
              <a:rPr dirty="0"/>
              <a:t>2023</a:t>
            </a:r>
            <a:r>
              <a:rPr spc="20" dirty="0"/>
              <a:t> </a:t>
            </a:r>
            <a:r>
              <a:rPr spc="-10" dirty="0"/>
              <a:t>Rolls-Royce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9/30/2025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50" b="1" i="0">
                <a:solidFill>
                  <a:srgbClr val="0F059F"/>
                </a:solidFill>
                <a:latin typeface="RR Pioneer"/>
                <a:cs typeface="RR Pioneer"/>
              </a:defRPr>
            </a:lvl1pPr>
          </a:lstStyle>
          <a:p>
            <a:pPr marL="43180">
              <a:lnSpc>
                <a:spcPts val="844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259520950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9EC6EB6-0EEE-4BBB-B4A6-72BF5D802D88}"/>
              </a:ext>
            </a:extLst>
          </p:cNvPr>
          <p:cNvSpPr/>
          <p:nvPr userDrawn="1"/>
        </p:nvSpPr>
        <p:spPr>
          <a:xfrm>
            <a:off x="2268538" y="0"/>
            <a:ext cx="6875462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6AA855-7E6E-4927-A811-F63C0750684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35262" y="1634400"/>
            <a:ext cx="6084887" cy="42480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0B840D-89AD-469A-9906-0384E3FD26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736000" y="2145600"/>
            <a:ext cx="6084000" cy="334800"/>
          </a:xfrm>
        </p:spPr>
        <p:txBody>
          <a:bodyPr>
            <a:noAutofit/>
          </a:bodyPr>
          <a:lstStyle>
            <a:lvl1pPr marL="0" indent="0" algn="l">
              <a:buNone/>
              <a:defRPr lang="en-US" sz="2000" kern="1200" dirty="0">
                <a:solidFill>
                  <a:schemeClr val="bg2"/>
                </a:solidFill>
                <a:latin typeface="+mn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Presentation sub-title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FCDBA-3B9B-4385-BED9-F418223EB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53B08C9-4548-4AAE-A321-0553B5D89999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10B49E-C956-4407-B999-F88F1FA6F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Rolls-Royce | Not Subject to Export Control 2022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6B4624-DA49-4DF6-A561-977EFFDF4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7E86416-DF3C-4150-A8E7-60289DFFAE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35263" y="2566800"/>
            <a:ext cx="6083300" cy="244800"/>
          </a:xfrm>
        </p:spPr>
        <p:txBody>
          <a:bodyPr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Author Name, Job Title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87897AC3-FB94-4825-8939-95C9C02349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36000" y="2898000"/>
            <a:ext cx="6083300" cy="244800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XX Month XXXX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346D7C4-096A-4546-981B-47B5DF66AA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850" y="3052800"/>
            <a:ext cx="1623600" cy="1440000"/>
          </a:xfrm>
        </p:spPr>
        <p:txBody>
          <a:bodyPr anchor="b" anchorCtr="0">
            <a:noAutofit/>
          </a:bodyPr>
          <a:lstStyle>
            <a:lvl1pPr>
              <a:defRPr sz="800">
                <a:solidFill>
                  <a:srgbClr val="666666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BUSINESS STATEMENT: Insert mandatory statement, this can be copied and pasted from the markings summary slide.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943F97D-F88F-4D8B-ACD6-0756CF793E57}"/>
              </a:ext>
            </a:extLst>
          </p:cNvPr>
          <p:cNvGrpSpPr/>
          <p:nvPr userDrawn="1"/>
        </p:nvGrpSpPr>
        <p:grpSpPr>
          <a:xfrm>
            <a:off x="765730" y="1672590"/>
            <a:ext cx="719435" cy="1169680"/>
            <a:chOff x="-3513606" y="270529"/>
            <a:chExt cx="1671638" cy="2717801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B06621B0-0B38-4B72-8817-E6E77E822D73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30BA4D60-AEBF-45FD-B023-834FAF56E3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98CA8C26-FADB-4F00-9333-67195ABE5C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9317217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 - Export contr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9EC6EB6-0EEE-4BBB-B4A6-72BF5D802D88}"/>
              </a:ext>
            </a:extLst>
          </p:cNvPr>
          <p:cNvSpPr/>
          <p:nvPr userDrawn="1"/>
        </p:nvSpPr>
        <p:spPr>
          <a:xfrm>
            <a:off x="2268538" y="0"/>
            <a:ext cx="6875462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6AA855-7E6E-4927-A811-F63C0750684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35262" y="500400"/>
            <a:ext cx="6084000" cy="124920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</a:t>
            </a:r>
            <a:br>
              <a:rPr lang="en-GB" dirty="0"/>
            </a:br>
            <a:r>
              <a:rPr lang="en-GB" dirty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0B840D-89AD-469A-9906-0384E3FD26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736000" y="1796400"/>
            <a:ext cx="6084000" cy="334800"/>
          </a:xfrm>
        </p:spPr>
        <p:txBody>
          <a:bodyPr>
            <a:noAutofit/>
          </a:bodyPr>
          <a:lstStyle>
            <a:lvl1pPr marL="0" indent="0" algn="l">
              <a:buNone/>
              <a:defRPr lang="en-US" sz="2000" kern="1200" dirty="0">
                <a:solidFill>
                  <a:schemeClr val="bg2"/>
                </a:solidFill>
                <a:latin typeface="+mn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Presentation sub-title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FCDBA-3B9B-4385-BED9-F418223EB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79027F-FD25-43E2-B1E5-30CF38E41C97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10B49E-C956-4407-B999-F88F1FA6F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Rolls-Royce | Not Subject to Export Control 2022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6B4624-DA49-4DF6-A561-977EFFDF4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7E86416-DF3C-4150-A8E7-60289DFFAE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35263" y="2181600"/>
            <a:ext cx="6083300" cy="244800"/>
          </a:xfrm>
        </p:spPr>
        <p:txBody>
          <a:bodyPr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Author Name, Job Title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87897AC3-FB94-4825-8939-95C9C02349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36000" y="2473200"/>
            <a:ext cx="6083300" cy="244800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XX Month XXXX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346D7C4-096A-4546-981B-47B5DF66AA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850" y="3052800"/>
            <a:ext cx="1623600" cy="1440000"/>
          </a:xfrm>
        </p:spPr>
        <p:txBody>
          <a:bodyPr anchor="b" anchorCtr="0">
            <a:noAutofit/>
          </a:bodyPr>
          <a:lstStyle>
            <a:lvl1pPr>
              <a:defRPr sz="800">
                <a:solidFill>
                  <a:srgbClr val="666666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BUSINESS STATEMENT: Insert mandatory statement, this can be copied and pasted from the markings summary slide. 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23CD3FFE-B4FD-4319-BC0B-255BAFEF989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123712722"/>
              </p:ext>
            </p:extLst>
          </p:nvPr>
        </p:nvGraphicFramePr>
        <p:xfrm>
          <a:off x="2735262" y="2855690"/>
          <a:ext cx="6084888" cy="1095160"/>
        </p:xfrm>
        <a:graphic>
          <a:graphicData uri="http://schemas.openxmlformats.org/drawingml/2006/table">
            <a:tbl>
              <a:tblPr firstRow="1" bandRow="1"/>
              <a:tblGrid>
                <a:gridCol w="2028296">
                  <a:extLst>
                    <a:ext uri="{9D8B030D-6E8A-4147-A177-3AD203B41FA5}">
                      <a16:colId xmlns:a16="http://schemas.microsoft.com/office/drawing/2014/main" val="1311732103"/>
                    </a:ext>
                  </a:extLst>
                </a:gridCol>
                <a:gridCol w="2028296">
                  <a:extLst>
                    <a:ext uri="{9D8B030D-6E8A-4147-A177-3AD203B41FA5}">
                      <a16:colId xmlns:a16="http://schemas.microsoft.com/office/drawing/2014/main" val="2932825049"/>
                    </a:ext>
                  </a:extLst>
                </a:gridCol>
                <a:gridCol w="2028296">
                  <a:extLst>
                    <a:ext uri="{9D8B030D-6E8A-4147-A177-3AD203B41FA5}">
                      <a16:colId xmlns:a16="http://schemas.microsoft.com/office/drawing/2014/main" val="1377039470"/>
                    </a:ext>
                  </a:extLst>
                </a:gridCol>
              </a:tblGrid>
              <a:tr h="224068">
                <a:tc gridSpan="3"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pPr algn="ctr"/>
                      <a:r>
                        <a:rPr lang="en-GB" sz="900" dirty="0">
                          <a:solidFill>
                            <a:schemeClr val="bg1"/>
                          </a:solidFill>
                          <a:latin typeface="RR Pioneer" panose="020B0503050201040103" pitchFamily="34" charset="0"/>
                        </a:rPr>
                        <a:t>This document is subject to the following Export Control Information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1746911"/>
                  </a:ext>
                </a:extLst>
              </a:tr>
              <a:tr h="184654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pPr algn="ctr"/>
                      <a:r>
                        <a:rPr lang="en-GB" sz="900" dirty="0">
                          <a:solidFill>
                            <a:schemeClr val="bg1"/>
                          </a:solidFill>
                          <a:latin typeface="RR Pioneer" panose="020B0503050201040103" pitchFamily="34" charset="0"/>
                        </a:rPr>
                        <a:t>Country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pPr algn="ctr"/>
                      <a:r>
                        <a:rPr lang="en-GB" sz="900" dirty="0">
                          <a:solidFill>
                            <a:schemeClr val="bg1"/>
                          </a:solidFill>
                          <a:latin typeface="RR Pioneer" panose="020B0503050201040103" pitchFamily="34" charset="0"/>
                        </a:rPr>
                        <a:t>Export Classification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pPr algn="ctr"/>
                      <a:r>
                        <a:rPr lang="en-GB" sz="900" dirty="0">
                          <a:solidFill>
                            <a:schemeClr val="bg1"/>
                          </a:solidFill>
                          <a:latin typeface="RR Pioneer" panose="020B0503050201040103" pitchFamily="34" charset="0"/>
                        </a:rPr>
                        <a:t>Date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4109106"/>
                  </a:ext>
                </a:extLst>
              </a:tr>
              <a:tr h="31898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endParaRPr lang="en-GB" dirty="0">
                        <a:solidFill>
                          <a:schemeClr val="bg1"/>
                        </a:solidFill>
                        <a:latin typeface="RR Pioneer" panose="020B05030502010401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endParaRPr lang="en-GB" dirty="0">
                        <a:solidFill>
                          <a:schemeClr val="bg1"/>
                        </a:solidFill>
                        <a:latin typeface="RR Pioneer" panose="020B05030502010401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endParaRPr lang="en-GB" dirty="0">
                        <a:solidFill>
                          <a:schemeClr val="bg1"/>
                        </a:solidFill>
                        <a:latin typeface="RR Pioneer" panose="020B05030502010401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3941994"/>
                  </a:ext>
                </a:extLst>
              </a:tr>
              <a:tr h="31898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endParaRPr lang="en-GB" dirty="0">
                        <a:solidFill>
                          <a:schemeClr val="bg1"/>
                        </a:solidFill>
                        <a:latin typeface="RR Pioneer" panose="020B05030502010401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endParaRPr lang="en-GB" dirty="0">
                        <a:solidFill>
                          <a:schemeClr val="bg1"/>
                        </a:solidFill>
                        <a:latin typeface="RR Pioneer" panose="020B05030502010401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endParaRPr lang="en-GB" dirty="0">
                        <a:solidFill>
                          <a:schemeClr val="bg1"/>
                        </a:solidFill>
                        <a:latin typeface="RR Pioneer" panose="020B05030502010401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4885933"/>
                  </a:ext>
                </a:extLst>
              </a:tr>
            </a:tbl>
          </a:graphicData>
        </a:graphic>
      </p:graphicFrame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A801F9D5-0A32-4DE1-9377-D59BE787AA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36000" y="3358800"/>
            <a:ext cx="2005200" cy="594000"/>
          </a:xfrm>
        </p:spPr>
        <p:txBody>
          <a:bodyPr>
            <a:normAutofit/>
          </a:bodyPr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704AEA61-F308-493F-B5DC-9F6FA87EF52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88000" y="3358800"/>
            <a:ext cx="1990800" cy="594000"/>
          </a:xfrm>
        </p:spPr>
        <p:txBody>
          <a:bodyPr>
            <a:norm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CB52E09F-28F7-4386-8813-1A24206A80F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11200" y="3358800"/>
            <a:ext cx="2008800" cy="594000"/>
          </a:xfrm>
        </p:spPr>
        <p:txBody>
          <a:bodyPr>
            <a:normAutofit/>
          </a:bodyPr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F272C130-F343-4C01-8F73-979904DD26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36000" y="4050000"/>
            <a:ext cx="6084000" cy="471600"/>
          </a:xfrm>
        </p:spPr>
        <p:txBody>
          <a:bodyPr>
            <a:normAutofit/>
          </a:bodyPr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XX Month XXXX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E66267C-D231-4480-9FE7-47C80CBF3DAB}"/>
              </a:ext>
            </a:extLst>
          </p:cNvPr>
          <p:cNvGrpSpPr/>
          <p:nvPr userDrawn="1"/>
        </p:nvGrpSpPr>
        <p:grpSpPr>
          <a:xfrm>
            <a:off x="765730" y="1672590"/>
            <a:ext cx="719435" cy="1169680"/>
            <a:chOff x="-3513606" y="270529"/>
            <a:chExt cx="1671638" cy="2717801"/>
          </a:xfrm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CE89E7AF-EC1B-4360-98C7-5641C6627B9E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A0A95A47-8F22-4769-B510-034047D765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2CA32FF8-B4DB-420F-8611-BF17C6A730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70395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- F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58A6D69-BAB1-4B9F-9F1C-0C24500536B0}"/>
              </a:ext>
            </a:extLst>
          </p:cNvPr>
          <p:cNvSpPr/>
          <p:nvPr userDrawn="1"/>
        </p:nvSpPr>
        <p:spPr>
          <a:xfrm>
            <a:off x="0" y="0"/>
            <a:ext cx="2268538" cy="5143500"/>
          </a:xfrm>
          <a:prstGeom prst="rect">
            <a:avLst/>
          </a:prstGeom>
          <a:solidFill>
            <a:srgbClr val="EFEF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4893E9-962D-47ED-A753-018A738F7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5510C-38D1-4CE9-BD30-D08F610D7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BD276-7A2D-42C2-9C26-0ECD6D2B5AA8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ACA86-A737-4A5C-B09F-3F7C2E181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2023 Rolls-Royce | Not Subject to Export Control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C0F82-AD3B-4A9E-808C-9D4791B3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75CAF40-DCF1-404F-A98A-2CD51C2250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14400" y="892800"/>
            <a:ext cx="766800" cy="676800"/>
          </a:xfrm>
        </p:spPr>
        <p:txBody>
          <a:bodyPr anchor="ctr" anchorCtr="0">
            <a:noAutofit/>
          </a:bodyPr>
          <a:lstStyle>
            <a:lvl1pPr algn="r">
              <a:defRPr sz="4400" spc="400" baseline="0">
                <a:solidFill>
                  <a:srgbClr val="E21D60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B4DE9B5E-37A7-40D8-8ACF-3DCE9F9964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3600" y="986400"/>
            <a:ext cx="5216400" cy="648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>
                <a:solidFill>
                  <a:srgbClr val="666666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666666"/>
                </a:solidFill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Subject title</a:t>
            </a:r>
          </a:p>
          <a:p>
            <a:pPr lvl="1"/>
            <a:r>
              <a:rPr lang="en-US" dirty="0"/>
              <a:t>Presenter name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7088707D-4FCB-41DE-A56D-ADEB3FE76F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14400" y="1832400"/>
            <a:ext cx="766800" cy="676800"/>
          </a:xfrm>
        </p:spPr>
        <p:txBody>
          <a:bodyPr anchor="ctr" anchorCtr="0">
            <a:noAutofit/>
          </a:bodyPr>
          <a:lstStyle>
            <a:lvl1pPr algn="r">
              <a:defRPr sz="4400" spc="400" baseline="0">
                <a:solidFill>
                  <a:schemeClr val="bg2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D40E0593-EB9B-4A05-80F6-A08DEB72D2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03600" y="1926000"/>
            <a:ext cx="5216400" cy="648000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>
                <a:solidFill>
                  <a:srgbClr val="666666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666666"/>
                </a:solidFill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 dirty="0"/>
              <a:t>Subject title</a:t>
            </a:r>
          </a:p>
          <a:p>
            <a:pPr lvl="1"/>
            <a:r>
              <a:rPr lang="en-GB" noProof="0" dirty="0"/>
              <a:t>Presenter name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A7C7ECF3-9B0C-4FDE-89C6-E6FD13011AD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14400" y="2772000"/>
            <a:ext cx="766800" cy="676800"/>
          </a:xfrm>
        </p:spPr>
        <p:txBody>
          <a:bodyPr anchor="ctr" anchorCtr="0">
            <a:noAutofit/>
          </a:bodyPr>
          <a:lstStyle>
            <a:lvl1pPr algn="r">
              <a:defRPr sz="4400" spc="400" baseline="0">
                <a:solidFill>
                  <a:schemeClr val="accent3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F7B9319-A865-41BA-A7C5-F298FBFA042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3600" y="2862000"/>
            <a:ext cx="5216400" cy="648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>
                <a:solidFill>
                  <a:srgbClr val="666666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666666"/>
                </a:solidFill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 dirty="0"/>
              <a:t>Subject title</a:t>
            </a:r>
          </a:p>
          <a:p>
            <a:pPr lvl="1"/>
            <a:r>
              <a:rPr lang="en-GB" noProof="0" dirty="0"/>
              <a:t>Presenter name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6477CD61-8155-4897-9AA4-43468BB495B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14400" y="3711600"/>
            <a:ext cx="766800" cy="676800"/>
          </a:xfrm>
        </p:spPr>
        <p:txBody>
          <a:bodyPr anchor="ctr" anchorCtr="0">
            <a:noAutofit/>
          </a:bodyPr>
          <a:lstStyle>
            <a:lvl1pPr algn="r">
              <a:defRPr sz="4400" spc="400" baseline="0">
                <a:solidFill>
                  <a:schemeClr val="accent6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A99FD2FE-C1D1-4613-80A2-068D29011B5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03600" y="3801600"/>
            <a:ext cx="5216400" cy="648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>
                <a:solidFill>
                  <a:srgbClr val="666666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666666"/>
                </a:solidFill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 dirty="0"/>
              <a:t>Subject title</a:t>
            </a:r>
          </a:p>
          <a:p>
            <a:pPr lvl="1"/>
            <a:r>
              <a:rPr lang="en-GB" noProof="0" dirty="0"/>
              <a:t>Presenter name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CAFC836-4963-47F9-BC3B-0B6C1DAD7896}"/>
              </a:ext>
            </a:extLst>
          </p:cNvPr>
          <p:cNvGrpSpPr/>
          <p:nvPr userDrawn="1"/>
        </p:nvGrpSpPr>
        <p:grpSpPr>
          <a:xfrm>
            <a:off x="323850" y="233362"/>
            <a:ext cx="321261" cy="522316"/>
            <a:chOff x="-3513606" y="270529"/>
            <a:chExt cx="1671638" cy="2717801"/>
          </a:xfrm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7ABDE79D-B0E6-4DC4-A845-5453921063DE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62E61D16-AB74-4296-9622-4354B32EAA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A4C0366C-9625-4286-9F70-64F6B3DBB9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3141061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F66933E-E17F-4B66-B4D5-DA383FF7684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273320" y="0"/>
            <a:ext cx="6870679" cy="5143500"/>
          </a:xfrm>
          <a:solidFill>
            <a:srgbClr val="8A8A8F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10B49E-C956-4407-B999-F88F1FA6F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Rolls-Royce | Not Subject to Export Control 2022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6B4624-DA49-4DF6-A561-977EFFDF4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346D7C4-096A-4546-981B-47B5DF66AA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850" y="3052800"/>
            <a:ext cx="1623600" cy="1440000"/>
          </a:xfrm>
        </p:spPr>
        <p:txBody>
          <a:bodyPr anchor="b" anchorCtr="0">
            <a:noAutofit/>
          </a:bodyPr>
          <a:lstStyle>
            <a:lvl1pPr>
              <a:defRPr sz="800">
                <a:solidFill>
                  <a:srgbClr val="666666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BUSINESS STATEMENT: Insert mandatory statement, this can be copied and pasted from the markings summary slide. 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DBCF3A6C-3424-46D4-9092-264CD734E34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268538" y="3041650"/>
            <a:ext cx="6868800" cy="2101850"/>
          </a:xfrm>
          <a:solidFill>
            <a:schemeClr val="tx2"/>
          </a:solidFill>
        </p:spPr>
        <p:txBody>
          <a:bodyPr lIns="432000" tIns="180000" bIns="1908000">
            <a:no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0B840D-89AD-469A-9906-0384E3FD26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736000" y="3686400"/>
            <a:ext cx="6084000" cy="334800"/>
          </a:xfrm>
        </p:spPr>
        <p:txBody>
          <a:bodyPr>
            <a:noAutofit/>
          </a:bodyPr>
          <a:lstStyle>
            <a:lvl1pPr marL="0" indent="0" algn="l">
              <a:buNone/>
              <a:defRPr lang="en-US" sz="2000" kern="1200" dirty="0">
                <a:solidFill>
                  <a:schemeClr val="bg2"/>
                </a:solidFill>
                <a:latin typeface="+mn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Presentation sub-title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7E86416-DF3C-4150-A8E7-60289DFFAE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35263" y="4042800"/>
            <a:ext cx="6083300" cy="244800"/>
          </a:xfrm>
        </p:spPr>
        <p:txBody>
          <a:bodyPr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Author Name, Job Title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87897AC3-FB94-4825-8939-95C9C02349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36000" y="4323600"/>
            <a:ext cx="6083300" cy="244800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XX Month XXXX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FCDBA-3B9B-4385-BED9-F418223EB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499124-15D0-43E0-9B14-4D03170C2B59}" type="datetime1">
              <a:rPr lang="en-GB" smtClean="0"/>
              <a:t>30/09/2025</a:t>
            </a:fld>
            <a:endParaRPr lang="en-GB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7567FE7-2FAD-4166-944B-875038CD375F}"/>
              </a:ext>
            </a:extLst>
          </p:cNvPr>
          <p:cNvGrpSpPr/>
          <p:nvPr userDrawn="1"/>
        </p:nvGrpSpPr>
        <p:grpSpPr>
          <a:xfrm>
            <a:off x="765730" y="1672590"/>
            <a:ext cx="719435" cy="1169680"/>
            <a:chOff x="-3513606" y="270529"/>
            <a:chExt cx="1671638" cy="2717801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E43E968E-A60B-4169-B81A-0AC22E89077B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5B140CBC-BFAB-4960-B4B6-B0ACA67253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11E5321F-62B1-431D-9BC2-DA0F875063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9485669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age - Colbal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3273D-D190-43EA-AB9F-F4E0C3DE2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1200" y="932400"/>
            <a:ext cx="1803600" cy="1641600"/>
          </a:xfrm>
        </p:spPr>
        <p:txBody>
          <a:bodyPr anchor="ctr" anchorCtr="0">
            <a:noAutofit/>
          </a:bodyPr>
          <a:lstStyle>
            <a:lvl1pPr algn="r">
              <a:defRPr sz="11000">
                <a:solidFill>
                  <a:schemeClr val="bg1"/>
                </a:solidFill>
                <a:latin typeface="RR Pioneer UltraLight Condensed" panose="020B0206030201060103" pitchFamily="34" charset="0"/>
              </a:defRPr>
            </a:lvl1pPr>
          </a:lstStyle>
          <a:p>
            <a:r>
              <a:rPr lang="en-US" dirty="0"/>
              <a:t>XX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AD4DAF-CD34-4819-9611-33C813C5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D7CDB4-2ECE-4BBF-BD4E-861D56A13120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D09A4-D7CF-4D1D-8376-A6317B2D7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Private | © Rolls-Royce | Not Subject to Export Control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87183-9305-4CC7-88E3-CD4694340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F59B429-512E-4592-B480-D2818264A48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2AABB29-22AC-4C62-A174-9E5A0A1EFA21}"/>
              </a:ext>
            </a:extLst>
          </p:cNvPr>
          <p:cNvSpPr/>
          <p:nvPr userDrawn="1"/>
        </p:nvSpPr>
        <p:spPr>
          <a:xfrm>
            <a:off x="323850" y="916500"/>
            <a:ext cx="2079370" cy="0"/>
          </a:xfrm>
          <a:custGeom>
            <a:avLst/>
            <a:gdLst>
              <a:gd name="connsiteX0" fmla="*/ 0 w 1973580"/>
              <a:gd name="connsiteY0" fmla="*/ 0 h 0"/>
              <a:gd name="connsiteX1" fmla="*/ 1973580 w 197358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73580">
                <a:moveTo>
                  <a:pt x="0" y="0"/>
                </a:moveTo>
                <a:lnTo>
                  <a:pt x="1973580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atin typeface="RR Pioneer" panose="020B0503050201040103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0021B20-6F0E-4481-874A-F21AE9FD3CC4}"/>
              </a:ext>
            </a:extLst>
          </p:cNvPr>
          <p:cNvSpPr/>
          <p:nvPr userDrawn="1"/>
        </p:nvSpPr>
        <p:spPr>
          <a:xfrm>
            <a:off x="3059112" y="916500"/>
            <a:ext cx="5761038" cy="76200"/>
          </a:xfrm>
          <a:custGeom>
            <a:avLst/>
            <a:gdLst>
              <a:gd name="connsiteX0" fmla="*/ 0 w 1973580"/>
              <a:gd name="connsiteY0" fmla="*/ 0 h 0"/>
              <a:gd name="connsiteX1" fmla="*/ 1973580 w 197358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73580">
                <a:moveTo>
                  <a:pt x="0" y="0"/>
                </a:moveTo>
                <a:lnTo>
                  <a:pt x="1973580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atin typeface="RR Pioneer" panose="020B0503050201040103" pitchFamily="34" charset="0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DA88272-0989-4751-9FC4-6BE74AD9E3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70800" y="1126801"/>
            <a:ext cx="5749200" cy="1443600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 sz="32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Title text</a:t>
            </a:r>
          </a:p>
          <a:p>
            <a:pPr lvl="1"/>
            <a:r>
              <a:rPr lang="en-US" dirty="0"/>
              <a:t>Section sub-title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1EF98E9-3947-4FA3-929D-B815CFDD5A3E}"/>
              </a:ext>
            </a:extLst>
          </p:cNvPr>
          <p:cNvGrpSpPr/>
          <p:nvPr userDrawn="1"/>
        </p:nvGrpSpPr>
        <p:grpSpPr>
          <a:xfrm>
            <a:off x="323850" y="233362"/>
            <a:ext cx="321261" cy="522316"/>
            <a:chOff x="-3513606" y="270529"/>
            <a:chExt cx="1671638" cy="2717801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BECAF427-7230-413A-854B-353596E685C0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FF55E566-BBF5-41D1-9A04-C8E8ACB413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27B2CF71-3A49-4D8B-93BD-98759F7760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3212150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age -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3273D-D190-43EA-AB9F-F4E0C3DE2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1200" y="932400"/>
            <a:ext cx="1803600" cy="1641600"/>
          </a:xfrm>
        </p:spPr>
        <p:txBody>
          <a:bodyPr anchor="ctr" anchorCtr="0">
            <a:noAutofit/>
          </a:bodyPr>
          <a:lstStyle>
            <a:lvl1pPr algn="r">
              <a:defRPr sz="11000">
                <a:solidFill>
                  <a:schemeClr val="bg1"/>
                </a:solidFill>
                <a:latin typeface="RR Pioneer UltraLight Condensed" panose="020B0206030201060103" pitchFamily="34" charset="0"/>
              </a:defRPr>
            </a:lvl1pPr>
          </a:lstStyle>
          <a:p>
            <a:r>
              <a:rPr lang="en-US" dirty="0"/>
              <a:t>XX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AD4DAF-CD34-4819-9611-33C813C5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F91B53-E540-4088-9255-9181F3902BA2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D09A4-D7CF-4D1D-8376-A6317B2D7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Private | © Rolls-Royce | Not Subject to Export Control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87183-9305-4CC7-88E3-CD4694340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2AABB29-22AC-4C62-A174-9E5A0A1EFA21}"/>
              </a:ext>
            </a:extLst>
          </p:cNvPr>
          <p:cNvSpPr/>
          <p:nvPr userDrawn="1"/>
        </p:nvSpPr>
        <p:spPr>
          <a:xfrm>
            <a:off x="323850" y="916500"/>
            <a:ext cx="2079370" cy="0"/>
          </a:xfrm>
          <a:custGeom>
            <a:avLst/>
            <a:gdLst>
              <a:gd name="connsiteX0" fmla="*/ 0 w 1973580"/>
              <a:gd name="connsiteY0" fmla="*/ 0 h 0"/>
              <a:gd name="connsiteX1" fmla="*/ 1973580 w 197358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73580">
                <a:moveTo>
                  <a:pt x="0" y="0"/>
                </a:moveTo>
                <a:lnTo>
                  <a:pt x="1973580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atin typeface="RR Pioneer" panose="020B0503050201040103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0021B20-6F0E-4481-874A-F21AE9FD3CC4}"/>
              </a:ext>
            </a:extLst>
          </p:cNvPr>
          <p:cNvSpPr/>
          <p:nvPr userDrawn="1"/>
        </p:nvSpPr>
        <p:spPr>
          <a:xfrm>
            <a:off x="3059112" y="916500"/>
            <a:ext cx="5761038" cy="76200"/>
          </a:xfrm>
          <a:custGeom>
            <a:avLst/>
            <a:gdLst>
              <a:gd name="connsiteX0" fmla="*/ 0 w 1973580"/>
              <a:gd name="connsiteY0" fmla="*/ 0 h 0"/>
              <a:gd name="connsiteX1" fmla="*/ 1973580 w 197358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73580">
                <a:moveTo>
                  <a:pt x="0" y="0"/>
                </a:moveTo>
                <a:lnTo>
                  <a:pt x="1973580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atin typeface="RR Pioneer" panose="020B0503050201040103" pitchFamily="34" charset="0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DA88272-0989-4751-9FC4-6BE74AD9E3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70800" y="1126801"/>
            <a:ext cx="5749200" cy="1443600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 sz="32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Title text</a:t>
            </a:r>
          </a:p>
          <a:p>
            <a:pPr lvl="1"/>
            <a:r>
              <a:rPr lang="en-US" dirty="0"/>
              <a:t>Section sub-title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51FF7EA-B38E-4E99-8157-37561C4A93EC}"/>
              </a:ext>
            </a:extLst>
          </p:cNvPr>
          <p:cNvGrpSpPr/>
          <p:nvPr userDrawn="1"/>
        </p:nvGrpSpPr>
        <p:grpSpPr>
          <a:xfrm>
            <a:off x="323850" y="233362"/>
            <a:ext cx="321261" cy="522316"/>
            <a:chOff x="-3513606" y="270529"/>
            <a:chExt cx="1671638" cy="2717801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1A303416-2A86-481B-851E-6DE8F3C616E7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354886A1-1116-4672-8DA8-74AA553C0B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A4936AD2-7528-4A6A-8583-7E7103459F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7609250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age - Turquoise">
    <p:bg>
      <p:bgPr>
        <a:solidFill>
          <a:srgbClr val="00BF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3273D-D190-43EA-AB9F-F4E0C3DE2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1200" y="932400"/>
            <a:ext cx="1803600" cy="1641600"/>
          </a:xfrm>
        </p:spPr>
        <p:txBody>
          <a:bodyPr anchor="ctr" anchorCtr="0">
            <a:noAutofit/>
          </a:bodyPr>
          <a:lstStyle>
            <a:lvl1pPr algn="r">
              <a:defRPr sz="11000">
                <a:solidFill>
                  <a:schemeClr val="bg1"/>
                </a:solidFill>
                <a:latin typeface="RR Pioneer UltraLight Condensed" panose="020B0206030201060103" pitchFamily="34" charset="0"/>
              </a:defRPr>
            </a:lvl1pPr>
          </a:lstStyle>
          <a:p>
            <a:r>
              <a:rPr lang="en-US" dirty="0"/>
              <a:t>XX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AD4DAF-CD34-4819-9611-33C813C5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D0F25E6-8C34-45BD-974F-289FB240C49A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D09A4-D7CF-4D1D-8376-A6317B2D7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Private | © Rolls-Royce | Not Subject to Export Control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87183-9305-4CC7-88E3-CD4694340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F59B429-512E-4592-B480-D2818264A48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2AABB29-22AC-4C62-A174-9E5A0A1EFA21}"/>
              </a:ext>
            </a:extLst>
          </p:cNvPr>
          <p:cNvSpPr/>
          <p:nvPr userDrawn="1"/>
        </p:nvSpPr>
        <p:spPr>
          <a:xfrm>
            <a:off x="323850" y="916500"/>
            <a:ext cx="2079370" cy="0"/>
          </a:xfrm>
          <a:custGeom>
            <a:avLst/>
            <a:gdLst>
              <a:gd name="connsiteX0" fmla="*/ 0 w 1973580"/>
              <a:gd name="connsiteY0" fmla="*/ 0 h 0"/>
              <a:gd name="connsiteX1" fmla="*/ 1973580 w 197358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73580">
                <a:moveTo>
                  <a:pt x="0" y="0"/>
                </a:moveTo>
                <a:lnTo>
                  <a:pt x="1973580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atin typeface="RR Pioneer" panose="020B0503050201040103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0021B20-6F0E-4481-874A-F21AE9FD3CC4}"/>
              </a:ext>
            </a:extLst>
          </p:cNvPr>
          <p:cNvSpPr/>
          <p:nvPr userDrawn="1"/>
        </p:nvSpPr>
        <p:spPr>
          <a:xfrm>
            <a:off x="3059112" y="916500"/>
            <a:ext cx="5761038" cy="76200"/>
          </a:xfrm>
          <a:custGeom>
            <a:avLst/>
            <a:gdLst>
              <a:gd name="connsiteX0" fmla="*/ 0 w 1973580"/>
              <a:gd name="connsiteY0" fmla="*/ 0 h 0"/>
              <a:gd name="connsiteX1" fmla="*/ 1973580 w 197358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73580">
                <a:moveTo>
                  <a:pt x="0" y="0"/>
                </a:moveTo>
                <a:lnTo>
                  <a:pt x="1973580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atin typeface="RR Pioneer" panose="020B0503050201040103" pitchFamily="34" charset="0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DA88272-0989-4751-9FC4-6BE74AD9E3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70800" y="1126801"/>
            <a:ext cx="5749200" cy="1443600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 sz="32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Title text</a:t>
            </a:r>
          </a:p>
          <a:p>
            <a:pPr lvl="1"/>
            <a:r>
              <a:rPr lang="en-US" dirty="0"/>
              <a:t>Section sub-title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2FE9341-C9B7-4A46-AC95-92BEC6BD5368}"/>
              </a:ext>
            </a:extLst>
          </p:cNvPr>
          <p:cNvGrpSpPr/>
          <p:nvPr userDrawn="1"/>
        </p:nvGrpSpPr>
        <p:grpSpPr>
          <a:xfrm>
            <a:off x="323850" y="233362"/>
            <a:ext cx="321261" cy="522316"/>
            <a:chOff x="-3513606" y="270529"/>
            <a:chExt cx="1671638" cy="2717801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77F5ECE0-F41A-43E1-852D-AE08E0AC7896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4DF97AB9-B7D8-433E-918E-AFDE0B9831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169D693B-70A2-4471-994A-6857EF5B21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7139538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age - Light Green">
    <p:bg>
      <p:bgPr>
        <a:solidFill>
          <a:srgbClr val="819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3273D-D190-43EA-AB9F-F4E0C3DE2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1200" y="932400"/>
            <a:ext cx="1803600" cy="1641600"/>
          </a:xfrm>
        </p:spPr>
        <p:txBody>
          <a:bodyPr anchor="ctr" anchorCtr="0">
            <a:noAutofit/>
          </a:bodyPr>
          <a:lstStyle>
            <a:lvl1pPr algn="r">
              <a:defRPr sz="11000">
                <a:solidFill>
                  <a:schemeClr val="bg1"/>
                </a:solidFill>
                <a:latin typeface="RR Pioneer UltraLight Condensed" panose="020B0206030201060103" pitchFamily="34" charset="0"/>
              </a:defRPr>
            </a:lvl1pPr>
          </a:lstStyle>
          <a:p>
            <a:r>
              <a:rPr lang="en-US" dirty="0"/>
              <a:t>XX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AD4DAF-CD34-4819-9611-33C813C5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BB0441F-22E5-49D8-BBB0-AF236E022509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D09A4-D7CF-4D1D-8376-A6317B2D7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Private | © Rolls-Royce | Not Subject to Export Control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87183-9305-4CC7-88E3-CD4694340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F59B429-512E-4592-B480-D2818264A48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2AABB29-22AC-4C62-A174-9E5A0A1EFA21}"/>
              </a:ext>
            </a:extLst>
          </p:cNvPr>
          <p:cNvSpPr/>
          <p:nvPr userDrawn="1"/>
        </p:nvSpPr>
        <p:spPr>
          <a:xfrm>
            <a:off x="323850" y="916500"/>
            <a:ext cx="2079370" cy="0"/>
          </a:xfrm>
          <a:custGeom>
            <a:avLst/>
            <a:gdLst>
              <a:gd name="connsiteX0" fmla="*/ 0 w 1973580"/>
              <a:gd name="connsiteY0" fmla="*/ 0 h 0"/>
              <a:gd name="connsiteX1" fmla="*/ 1973580 w 197358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73580">
                <a:moveTo>
                  <a:pt x="0" y="0"/>
                </a:moveTo>
                <a:lnTo>
                  <a:pt x="1973580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atin typeface="RR Pioneer" panose="020B0503050201040103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0021B20-6F0E-4481-874A-F21AE9FD3CC4}"/>
              </a:ext>
            </a:extLst>
          </p:cNvPr>
          <p:cNvSpPr/>
          <p:nvPr userDrawn="1"/>
        </p:nvSpPr>
        <p:spPr>
          <a:xfrm>
            <a:off x="3059112" y="916500"/>
            <a:ext cx="5761038" cy="76200"/>
          </a:xfrm>
          <a:custGeom>
            <a:avLst/>
            <a:gdLst>
              <a:gd name="connsiteX0" fmla="*/ 0 w 1973580"/>
              <a:gd name="connsiteY0" fmla="*/ 0 h 0"/>
              <a:gd name="connsiteX1" fmla="*/ 1973580 w 197358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73580">
                <a:moveTo>
                  <a:pt x="0" y="0"/>
                </a:moveTo>
                <a:lnTo>
                  <a:pt x="1973580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atin typeface="RR Pioneer" panose="020B0503050201040103" pitchFamily="34" charset="0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DA88272-0989-4751-9FC4-6BE74AD9E3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70800" y="1126801"/>
            <a:ext cx="5749200" cy="1443600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 sz="32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Title text</a:t>
            </a:r>
          </a:p>
          <a:p>
            <a:pPr lvl="1"/>
            <a:r>
              <a:rPr lang="en-US" dirty="0"/>
              <a:t>Section sub-title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F031BEC-F9AC-4198-83C6-90C7698C3C98}"/>
              </a:ext>
            </a:extLst>
          </p:cNvPr>
          <p:cNvGrpSpPr/>
          <p:nvPr userDrawn="1"/>
        </p:nvGrpSpPr>
        <p:grpSpPr>
          <a:xfrm>
            <a:off x="323850" y="233362"/>
            <a:ext cx="321261" cy="522316"/>
            <a:chOff x="-3513606" y="270529"/>
            <a:chExt cx="1671638" cy="2717801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7336FEB0-4F1D-4FA8-859A-16BF6AC91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C335792A-AD1F-4731-8213-4E38785F42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485584DD-EEAA-4E4F-9727-06D0635D2A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2565306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age - Orange">
    <p:bg>
      <p:bgPr>
        <a:solidFill>
          <a:srgbClr val="DB3F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3273D-D190-43EA-AB9F-F4E0C3DE2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1200" y="932400"/>
            <a:ext cx="1803600" cy="1641600"/>
          </a:xfrm>
        </p:spPr>
        <p:txBody>
          <a:bodyPr anchor="ctr" anchorCtr="0">
            <a:noAutofit/>
          </a:bodyPr>
          <a:lstStyle>
            <a:lvl1pPr algn="r">
              <a:defRPr sz="11000">
                <a:solidFill>
                  <a:schemeClr val="bg1"/>
                </a:solidFill>
                <a:latin typeface="RR Pioneer UltraLight Condensed" panose="020B0206030201060103" pitchFamily="34" charset="0"/>
              </a:defRPr>
            </a:lvl1pPr>
          </a:lstStyle>
          <a:p>
            <a:r>
              <a:rPr lang="en-US" dirty="0"/>
              <a:t>XX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AD4DAF-CD34-4819-9611-33C813C5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9C262A-90E4-4D2A-B7FD-6637754D0D56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D09A4-D7CF-4D1D-8376-A6317B2D7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Private | © Rolls-Royce | Not Subject to Export Control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87183-9305-4CC7-88E3-CD4694340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F59B429-512E-4592-B480-D2818264A48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2AABB29-22AC-4C62-A174-9E5A0A1EFA21}"/>
              </a:ext>
            </a:extLst>
          </p:cNvPr>
          <p:cNvSpPr/>
          <p:nvPr userDrawn="1"/>
        </p:nvSpPr>
        <p:spPr>
          <a:xfrm>
            <a:off x="323850" y="916500"/>
            <a:ext cx="2079370" cy="0"/>
          </a:xfrm>
          <a:custGeom>
            <a:avLst/>
            <a:gdLst>
              <a:gd name="connsiteX0" fmla="*/ 0 w 1973580"/>
              <a:gd name="connsiteY0" fmla="*/ 0 h 0"/>
              <a:gd name="connsiteX1" fmla="*/ 1973580 w 197358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73580">
                <a:moveTo>
                  <a:pt x="0" y="0"/>
                </a:moveTo>
                <a:lnTo>
                  <a:pt x="1973580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atin typeface="RR Pioneer" panose="020B0503050201040103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0021B20-6F0E-4481-874A-F21AE9FD3CC4}"/>
              </a:ext>
            </a:extLst>
          </p:cNvPr>
          <p:cNvSpPr/>
          <p:nvPr userDrawn="1"/>
        </p:nvSpPr>
        <p:spPr>
          <a:xfrm>
            <a:off x="3059112" y="916500"/>
            <a:ext cx="5761038" cy="76200"/>
          </a:xfrm>
          <a:custGeom>
            <a:avLst/>
            <a:gdLst>
              <a:gd name="connsiteX0" fmla="*/ 0 w 1973580"/>
              <a:gd name="connsiteY0" fmla="*/ 0 h 0"/>
              <a:gd name="connsiteX1" fmla="*/ 1973580 w 197358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73580">
                <a:moveTo>
                  <a:pt x="0" y="0"/>
                </a:moveTo>
                <a:lnTo>
                  <a:pt x="1973580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atin typeface="RR Pioneer" panose="020B0503050201040103" pitchFamily="34" charset="0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DA88272-0989-4751-9FC4-6BE74AD9E3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70800" y="1126801"/>
            <a:ext cx="5749200" cy="1443600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 sz="32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Title text</a:t>
            </a:r>
          </a:p>
          <a:p>
            <a:pPr lvl="1"/>
            <a:r>
              <a:rPr lang="en-US" dirty="0"/>
              <a:t>Section sub-title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493029B-2588-4CEA-ABCC-2BE98A5BBDD5}"/>
              </a:ext>
            </a:extLst>
          </p:cNvPr>
          <p:cNvGrpSpPr/>
          <p:nvPr userDrawn="1"/>
        </p:nvGrpSpPr>
        <p:grpSpPr>
          <a:xfrm>
            <a:off x="323850" y="233362"/>
            <a:ext cx="321261" cy="522316"/>
            <a:chOff x="-3513606" y="270529"/>
            <a:chExt cx="1671638" cy="2717801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7E67F5E4-2804-4966-857C-946A21B83440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DD49D93E-F490-4B5A-B482-40E4EF9A1D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45318C03-6571-4131-959E-E4B5D568B2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8079387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age - Magenta">
    <p:bg>
      <p:bgPr>
        <a:solidFill>
          <a:srgbClr val="E21D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3273D-D190-43EA-AB9F-F4E0C3DE2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1200" y="932400"/>
            <a:ext cx="1803600" cy="1641600"/>
          </a:xfrm>
        </p:spPr>
        <p:txBody>
          <a:bodyPr anchor="ctr" anchorCtr="0">
            <a:noAutofit/>
          </a:bodyPr>
          <a:lstStyle>
            <a:lvl1pPr algn="r">
              <a:defRPr sz="11000">
                <a:solidFill>
                  <a:schemeClr val="bg1"/>
                </a:solidFill>
                <a:latin typeface="RR Pioneer UltraLight Condensed" panose="020B0206030201060103" pitchFamily="34" charset="0"/>
              </a:defRPr>
            </a:lvl1pPr>
          </a:lstStyle>
          <a:p>
            <a:r>
              <a:rPr lang="en-US" dirty="0"/>
              <a:t>XX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AD4DAF-CD34-4819-9611-33C813C5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4C85F3-EE08-403F-8854-78421A3812B8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D09A4-D7CF-4D1D-8376-A6317B2D7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Private | © Rolls-Royce | Not Subject to Export Control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87183-9305-4CC7-88E3-CD4694340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2AABB29-22AC-4C62-A174-9E5A0A1EFA21}"/>
              </a:ext>
            </a:extLst>
          </p:cNvPr>
          <p:cNvSpPr/>
          <p:nvPr userDrawn="1"/>
        </p:nvSpPr>
        <p:spPr>
          <a:xfrm>
            <a:off x="323850" y="916500"/>
            <a:ext cx="2079370" cy="0"/>
          </a:xfrm>
          <a:custGeom>
            <a:avLst/>
            <a:gdLst>
              <a:gd name="connsiteX0" fmla="*/ 0 w 1973580"/>
              <a:gd name="connsiteY0" fmla="*/ 0 h 0"/>
              <a:gd name="connsiteX1" fmla="*/ 1973580 w 197358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73580">
                <a:moveTo>
                  <a:pt x="0" y="0"/>
                </a:moveTo>
                <a:lnTo>
                  <a:pt x="1973580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atin typeface="RR Pioneer" panose="020B0503050201040103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0021B20-6F0E-4481-874A-F21AE9FD3CC4}"/>
              </a:ext>
            </a:extLst>
          </p:cNvPr>
          <p:cNvSpPr/>
          <p:nvPr userDrawn="1"/>
        </p:nvSpPr>
        <p:spPr>
          <a:xfrm>
            <a:off x="3059112" y="916500"/>
            <a:ext cx="5761038" cy="76200"/>
          </a:xfrm>
          <a:custGeom>
            <a:avLst/>
            <a:gdLst>
              <a:gd name="connsiteX0" fmla="*/ 0 w 1973580"/>
              <a:gd name="connsiteY0" fmla="*/ 0 h 0"/>
              <a:gd name="connsiteX1" fmla="*/ 1973580 w 197358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73580">
                <a:moveTo>
                  <a:pt x="0" y="0"/>
                </a:moveTo>
                <a:lnTo>
                  <a:pt x="1973580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atin typeface="RR Pioneer" panose="020B0503050201040103" pitchFamily="34" charset="0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DA88272-0989-4751-9FC4-6BE74AD9E3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70800" y="1126801"/>
            <a:ext cx="5749200" cy="1443600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 sz="32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Title text</a:t>
            </a:r>
          </a:p>
          <a:p>
            <a:pPr lvl="1"/>
            <a:r>
              <a:rPr lang="en-US" dirty="0"/>
              <a:t>Section sub-title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8B343DE-22CB-4D21-8630-B226C0AFAC6D}"/>
              </a:ext>
            </a:extLst>
          </p:cNvPr>
          <p:cNvGrpSpPr/>
          <p:nvPr userDrawn="1"/>
        </p:nvGrpSpPr>
        <p:grpSpPr>
          <a:xfrm>
            <a:off x="323850" y="233362"/>
            <a:ext cx="321261" cy="522316"/>
            <a:chOff x="-3513606" y="270529"/>
            <a:chExt cx="1671638" cy="2717801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7A16F4D5-A7E8-478C-A587-9E92D23F832C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B1B6ACAA-B146-42CF-8794-88C4A5CC1D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39B5C130-9FD9-4E0A-8940-BA007F8251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7397251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age - Lilac">
    <p:bg>
      <p:bgPr>
        <a:solidFill>
          <a:srgbClr val="8C2A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3273D-D190-43EA-AB9F-F4E0C3DE2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1200" y="932400"/>
            <a:ext cx="1803600" cy="1641600"/>
          </a:xfrm>
        </p:spPr>
        <p:txBody>
          <a:bodyPr anchor="ctr" anchorCtr="0">
            <a:noAutofit/>
          </a:bodyPr>
          <a:lstStyle>
            <a:lvl1pPr algn="r">
              <a:defRPr sz="11000">
                <a:solidFill>
                  <a:schemeClr val="bg1"/>
                </a:solidFill>
                <a:latin typeface="RR Pioneer UltraLight Condensed" panose="020B0206030201060103" pitchFamily="34" charset="0"/>
              </a:defRPr>
            </a:lvl1pPr>
          </a:lstStyle>
          <a:p>
            <a:r>
              <a:rPr lang="en-US" dirty="0"/>
              <a:t>XX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AD4DAF-CD34-4819-9611-33C813C5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9B1898C-AC6C-4831-8368-ACC7CFB94C03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D09A4-D7CF-4D1D-8376-A6317B2D7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Private | © Rolls-Royce | Not Subject to Export Control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87183-9305-4CC7-88E3-CD4694340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F59B429-512E-4592-B480-D2818264A48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2AABB29-22AC-4C62-A174-9E5A0A1EFA21}"/>
              </a:ext>
            </a:extLst>
          </p:cNvPr>
          <p:cNvSpPr/>
          <p:nvPr userDrawn="1"/>
        </p:nvSpPr>
        <p:spPr>
          <a:xfrm>
            <a:off x="323850" y="916500"/>
            <a:ext cx="2079370" cy="0"/>
          </a:xfrm>
          <a:custGeom>
            <a:avLst/>
            <a:gdLst>
              <a:gd name="connsiteX0" fmla="*/ 0 w 1973580"/>
              <a:gd name="connsiteY0" fmla="*/ 0 h 0"/>
              <a:gd name="connsiteX1" fmla="*/ 1973580 w 197358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73580">
                <a:moveTo>
                  <a:pt x="0" y="0"/>
                </a:moveTo>
                <a:lnTo>
                  <a:pt x="1973580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atin typeface="RR Pioneer" panose="020B0503050201040103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0021B20-6F0E-4481-874A-F21AE9FD3CC4}"/>
              </a:ext>
            </a:extLst>
          </p:cNvPr>
          <p:cNvSpPr/>
          <p:nvPr userDrawn="1"/>
        </p:nvSpPr>
        <p:spPr>
          <a:xfrm>
            <a:off x="3059112" y="916500"/>
            <a:ext cx="5761038" cy="76200"/>
          </a:xfrm>
          <a:custGeom>
            <a:avLst/>
            <a:gdLst>
              <a:gd name="connsiteX0" fmla="*/ 0 w 1973580"/>
              <a:gd name="connsiteY0" fmla="*/ 0 h 0"/>
              <a:gd name="connsiteX1" fmla="*/ 1973580 w 197358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73580">
                <a:moveTo>
                  <a:pt x="0" y="0"/>
                </a:moveTo>
                <a:lnTo>
                  <a:pt x="1973580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atin typeface="RR Pioneer" panose="020B0503050201040103" pitchFamily="34" charset="0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DA88272-0989-4751-9FC4-6BE74AD9E3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70800" y="1126801"/>
            <a:ext cx="5749200" cy="1443600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 sz="32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Title text</a:t>
            </a:r>
          </a:p>
          <a:p>
            <a:pPr lvl="1"/>
            <a:r>
              <a:rPr lang="en-US" dirty="0"/>
              <a:t>Section sub-title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4E84234-D09A-44F0-A642-50311E6563A9}"/>
              </a:ext>
            </a:extLst>
          </p:cNvPr>
          <p:cNvGrpSpPr/>
          <p:nvPr userDrawn="1"/>
        </p:nvGrpSpPr>
        <p:grpSpPr>
          <a:xfrm>
            <a:off x="323850" y="233362"/>
            <a:ext cx="321261" cy="522316"/>
            <a:chOff x="-3513606" y="270529"/>
            <a:chExt cx="1671638" cy="2717801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3D366030-8EA6-400B-8126-F225559210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A23D295E-C275-4F3C-8581-CA3F7E8E9A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E0C8CC85-87F9-4DDA-9B92-A526A5B601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2939828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- F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58A6D69-BAB1-4B9F-9F1C-0C24500536B0}"/>
              </a:ext>
            </a:extLst>
          </p:cNvPr>
          <p:cNvSpPr/>
          <p:nvPr userDrawn="1"/>
        </p:nvSpPr>
        <p:spPr>
          <a:xfrm>
            <a:off x="0" y="0"/>
            <a:ext cx="2268538" cy="5143500"/>
          </a:xfrm>
          <a:prstGeom prst="rect">
            <a:avLst/>
          </a:prstGeom>
          <a:solidFill>
            <a:srgbClr val="EFEF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4893E9-962D-47ED-A753-018A738F7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5510C-38D1-4CE9-BD30-D08F610D7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CEBC0-C677-43E8-AAB8-30F85E2D575F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ACA86-A737-4A5C-B09F-3F7C2E181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Rolls-Royce | Not Subject to Export Control 2022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C0F82-AD3B-4A9E-808C-9D4791B3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75CAF40-DCF1-404F-A98A-2CD51C2250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14400" y="892800"/>
            <a:ext cx="766800" cy="676800"/>
          </a:xfrm>
        </p:spPr>
        <p:txBody>
          <a:bodyPr anchor="ctr" anchorCtr="0">
            <a:noAutofit/>
          </a:bodyPr>
          <a:lstStyle>
            <a:lvl1pPr algn="r">
              <a:defRPr sz="4400" spc="400" baseline="0">
                <a:solidFill>
                  <a:srgbClr val="E21D60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B4DE9B5E-37A7-40D8-8ACF-3DCE9F9964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3600" y="986400"/>
            <a:ext cx="5216400" cy="648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>
                <a:solidFill>
                  <a:srgbClr val="666666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666666"/>
                </a:solidFill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Subject title</a:t>
            </a:r>
          </a:p>
          <a:p>
            <a:pPr lvl="1"/>
            <a:r>
              <a:rPr lang="en-US" dirty="0"/>
              <a:t>Presenter name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7088707D-4FCB-41DE-A56D-ADEB3FE76F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14400" y="1832400"/>
            <a:ext cx="766800" cy="676800"/>
          </a:xfrm>
        </p:spPr>
        <p:txBody>
          <a:bodyPr anchor="ctr" anchorCtr="0">
            <a:noAutofit/>
          </a:bodyPr>
          <a:lstStyle>
            <a:lvl1pPr algn="r">
              <a:defRPr sz="4400" spc="400" baseline="0">
                <a:solidFill>
                  <a:schemeClr val="bg2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D40E0593-EB9B-4A05-80F6-A08DEB72D2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03600" y="1926000"/>
            <a:ext cx="5216400" cy="648000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>
                <a:solidFill>
                  <a:srgbClr val="666666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666666"/>
                </a:solidFill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 dirty="0"/>
              <a:t>Subject title</a:t>
            </a:r>
          </a:p>
          <a:p>
            <a:pPr lvl="1"/>
            <a:r>
              <a:rPr lang="en-GB" noProof="0" dirty="0"/>
              <a:t>Presenter name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A7C7ECF3-9B0C-4FDE-89C6-E6FD13011AD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14400" y="2772000"/>
            <a:ext cx="766800" cy="676800"/>
          </a:xfrm>
        </p:spPr>
        <p:txBody>
          <a:bodyPr anchor="ctr" anchorCtr="0">
            <a:noAutofit/>
          </a:bodyPr>
          <a:lstStyle>
            <a:lvl1pPr algn="r">
              <a:defRPr sz="4400" spc="400" baseline="0">
                <a:solidFill>
                  <a:schemeClr val="accent3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F7B9319-A865-41BA-A7C5-F298FBFA042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3600" y="2862000"/>
            <a:ext cx="5216400" cy="648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>
                <a:solidFill>
                  <a:srgbClr val="666666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666666"/>
                </a:solidFill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 dirty="0"/>
              <a:t>Subject title</a:t>
            </a:r>
          </a:p>
          <a:p>
            <a:pPr lvl="1"/>
            <a:r>
              <a:rPr lang="en-GB" noProof="0" dirty="0"/>
              <a:t>Presenter name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6477CD61-8155-4897-9AA4-43468BB495B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14400" y="3711600"/>
            <a:ext cx="766800" cy="676800"/>
          </a:xfrm>
        </p:spPr>
        <p:txBody>
          <a:bodyPr anchor="ctr" anchorCtr="0">
            <a:noAutofit/>
          </a:bodyPr>
          <a:lstStyle>
            <a:lvl1pPr algn="r">
              <a:defRPr sz="4400" spc="400" baseline="0">
                <a:solidFill>
                  <a:schemeClr val="accent6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A99FD2FE-C1D1-4613-80A2-068D29011B5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03600" y="3801600"/>
            <a:ext cx="5216400" cy="648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>
                <a:solidFill>
                  <a:srgbClr val="666666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666666"/>
                </a:solidFill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 dirty="0"/>
              <a:t>Subject title</a:t>
            </a:r>
          </a:p>
          <a:p>
            <a:pPr lvl="1"/>
            <a:r>
              <a:rPr lang="en-GB" noProof="0" dirty="0"/>
              <a:t>Presenter name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CAFC836-4963-47F9-BC3B-0B6C1DAD7896}"/>
              </a:ext>
            </a:extLst>
          </p:cNvPr>
          <p:cNvGrpSpPr/>
          <p:nvPr userDrawn="1"/>
        </p:nvGrpSpPr>
        <p:grpSpPr>
          <a:xfrm>
            <a:off x="323850" y="233362"/>
            <a:ext cx="321261" cy="522316"/>
            <a:chOff x="-3513606" y="270529"/>
            <a:chExt cx="1671638" cy="2717801"/>
          </a:xfrm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7ABDE79D-B0E6-4DC4-A845-5453921063DE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62E61D16-AB74-4296-9622-4354B32EAA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A4C0366C-9625-4286-9F70-64F6B3DBB9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4336614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- E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58A6D69-BAB1-4B9F-9F1C-0C24500536B0}"/>
              </a:ext>
            </a:extLst>
          </p:cNvPr>
          <p:cNvSpPr/>
          <p:nvPr userDrawn="1"/>
        </p:nvSpPr>
        <p:spPr>
          <a:xfrm>
            <a:off x="0" y="0"/>
            <a:ext cx="2268538" cy="5143500"/>
          </a:xfrm>
          <a:prstGeom prst="rect">
            <a:avLst/>
          </a:prstGeom>
          <a:solidFill>
            <a:srgbClr val="EFEF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4893E9-962D-47ED-A753-018A738F7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5510C-38D1-4CE9-BD30-D08F610D7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6A0E8-3247-4B64-9F9E-39186B68311B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ACA86-A737-4A5C-B09F-3F7C2E181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Rolls-Royce | Not Subject to Export Control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C0F82-AD3B-4A9E-808C-9D4791B3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75CAF40-DCF1-404F-A98A-2CD51C2250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7600" y="842400"/>
            <a:ext cx="741600" cy="676800"/>
          </a:xfrm>
        </p:spPr>
        <p:txBody>
          <a:bodyPr anchor="ctr" anchorCtr="0">
            <a:noAutofit/>
          </a:bodyPr>
          <a:lstStyle>
            <a:lvl1pPr algn="r">
              <a:defRPr sz="3200" spc="400" baseline="0">
                <a:solidFill>
                  <a:srgbClr val="00BFBD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B4DE9B5E-37A7-40D8-8ACF-3DCE9F9964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0000" y="986400"/>
            <a:ext cx="2257200" cy="648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>
                <a:solidFill>
                  <a:srgbClr val="666666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666666"/>
                </a:solidFill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Subject title</a:t>
            </a:r>
          </a:p>
          <a:p>
            <a:pPr lvl="1"/>
            <a:r>
              <a:rPr lang="en-US" dirty="0"/>
              <a:t>Presenter name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7088707D-4FCB-41DE-A56D-ADEB3FE76F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87600" y="1782000"/>
            <a:ext cx="741600" cy="676800"/>
          </a:xfrm>
        </p:spPr>
        <p:txBody>
          <a:bodyPr anchor="ctr" anchorCtr="0">
            <a:noAutofit/>
          </a:bodyPr>
          <a:lstStyle>
            <a:lvl1pPr algn="r">
              <a:defRPr sz="3200" spc="400" baseline="0">
                <a:solidFill>
                  <a:schemeClr val="tx2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D40E0593-EB9B-4A05-80F6-A08DEB72D2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30000" y="1926000"/>
            <a:ext cx="2257200" cy="648000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>
                <a:solidFill>
                  <a:srgbClr val="666666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666666"/>
                </a:solidFill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 dirty="0"/>
              <a:t>Subject title</a:t>
            </a:r>
          </a:p>
          <a:p>
            <a:pPr lvl="1"/>
            <a:r>
              <a:rPr lang="en-GB" noProof="0" dirty="0"/>
              <a:t>Presenter name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A7C7ECF3-9B0C-4FDE-89C6-E6FD13011AD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87600" y="2728800"/>
            <a:ext cx="741600" cy="676800"/>
          </a:xfrm>
        </p:spPr>
        <p:txBody>
          <a:bodyPr anchor="ctr" anchorCtr="0">
            <a:noAutofit/>
          </a:bodyPr>
          <a:lstStyle>
            <a:lvl1pPr algn="r">
              <a:defRPr sz="3200" spc="400" baseline="0">
                <a:solidFill>
                  <a:schemeClr val="accent4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F7B9319-A865-41BA-A7C5-F298FBFA042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30000" y="2862000"/>
            <a:ext cx="2257200" cy="648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>
                <a:solidFill>
                  <a:srgbClr val="666666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666666"/>
                </a:solidFill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 dirty="0"/>
              <a:t>Subject title</a:t>
            </a:r>
          </a:p>
          <a:p>
            <a:pPr lvl="1"/>
            <a:r>
              <a:rPr lang="en-GB" noProof="0" dirty="0"/>
              <a:t>Presenter name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6477CD61-8155-4897-9AA4-43468BB495B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487600" y="3668400"/>
            <a:ext cx="741600" cy="676800"/>
          </a:xfrm>
        </p:spPr>
        <p:txBody>
          <a:bodyPr anchor="ctr" anchorCtr="0">
            <a:noAutofit/>
          </a:bodyPr>
          <a:lstStyle>
            <a:lvl1pPr algn="r">
              <a:defRPr sz="3200" spc="400" baseline="0">
                <a:solidFill>
                  <a:schemeClr val="accent3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A99FD2FE-C1D1-4613-80A2-068D29011B5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0000" y="3801600"/>
            <a:ext cx="2257200" cy="648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>
                <a:solidFill>
                  <a:srgbClr val="666666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666666"/>
                </a:solidFill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 dirty="0"/>
              <a:t>Subject title</a:t>
            </a:r>
          </a:p>
          <a:p>
            <a:pPr lvl="1"/>
            <a:r>
              <a:rPr lang="en-GB" noProof="0" dirty="0"/>
              <a:t>Presenter name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3687C8C2-4A6E-4505-A0CA-BD757C18783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20400" y="842400"/>
            <a:ext cx="741600" cy="676800"/>
          </a:xfrm>
        </p:spPr>
        <p:txBody>
          <a:bodyPr anchor="ctr" anchorCtr="0">
            <a:noAutofit/>
          </a:bodyPr>
          <a:lstStyle>
            <a:lvl1pPr algn="r">
              <a:defRPr sz="3200" spc="400" baseline="0">
                <a:solidFill>
                  <a:schemeClr val="accent5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B007AE3F-C973-4099-83AB-43B7623EE2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62800" y="986400"/>
            <a:ext cx="2257200" cy="648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>
                <a:solidFill>
                  <a:srgbClr val="666666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666666"/>
                </a:solidFill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Subject title</a:t>
            </a:r>
          </a:p>
          <a:p>
            <a:pPr lvl="1"/>
            <a:r>
              <a:rPr lang="en-US" dirty="0"/>
              <a:t>Presenter name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05BCD523-3C1D-4657-82AD-B6CCC31CE74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20400" y="1782000"/>
            <a:ext cx="741600" cy="676800"/>
          </a:xfrm>
        </p:spPr>
        <p:txBody>
          <a:bodyPr anchor="ctr" anchorCtr="0">
            <a:noAutofit/>
          </a:bodyPr>
          <a:lstStyle>
            <a:lvl1pPr algn="r">
              <a:defRPr sz="3200" spc="400" baseline="0">
                <a:solidFill>
                  <a:schemeClr val="accent6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572D1E19-E6B1-48CE-98A6-AF80ACBBBE0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62800" y="1926000"/>
            <a:ext cx="2257200" cy="648000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>
                <a:solidFill>
                  <a:srgbClr val="666666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666666"/>
                </a:solidFill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 dirty="0"/>
              <a:t>Subject title</a:t>
            </a:r>
          </a:p>
          <a:p>
            <a:pPr lvl="1"/>
            <a:r>
              <a:rPr lang="en-GB" noProof="0" dirty="0"/>
              <a:t>Presenter name</a:t>
            </a: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D07DE159-2594-469A-8B54-C29C5B00E6C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720400" y="2728800"/>
            <a:ext cx="741600" cy="676800"/>
          </a:xfrm>
        </p:spPr>
        <p:txBody>
          <a:bodyPr anchor="ctr" anchorCtr="0">
            <a:noAutofit/>
          </a:bodyPr>
          <a:lstStyle>
            <a:lvl1pPr algn="r">
              <a:defRPr sz="3200" spc="400" baseline="0">
                <a:solidFill>
                  <a:srgbClr val="E21D60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6CC6ABBC-E647-46D6-BC80-A3A224653C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62800" y="2862000"/>
            <a:ext cx="2257200" cy="648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>
                <a:solidFill>
                  <a:srgbClr val="666666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666666"/>
                </a:solidFill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 dirty="0"/>
              <a:t>Subject title</a:t>
            </a:r>
          </a:p>
          <a:p>
            <a:pPr lvl="1"/>
            <a:r>
              <a:rPr lang="en-GB" noProof="0" dirty="0"/>
              <a:t>Presenter name</a:t>
            </a:r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15616DB8-38F8-4E2A-B14D-A688F836501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720400" y="3668400"/>
            <a:ext cx="741600" cy="676800"/>
          </a:xfrm>
        </p:spPr>
        <p:txBody>
          <a:bodyPr anchor="ctr" anchorCtr="0">
            <a:noAutofit/>
          </a:bodyPr>
          <a:lstStyle>
            <a:lvl1pPr algn="r">
              <a:defRPr sz="3200" spc="400" baseline="0">
                <a:solidFill>
                  <a:schemeClr val="bg2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FD1008C4-EB83-4B7B-9AF7-42BBDD1CE3D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2800" y="3801600"/>
            <a:ext cx="2257200" cy="648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>
                <a:solidFill>
                  <a:srgbClr val="666666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666666"/>
                </a:solidFill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 dirty="0"/>
              <a:t>Subject title</a:t>
            </a:r>
          </a:p>
          <a:p>
            <a:pPr lvl="1"/>
            <a:r>
              <a:rPr lang="en-GB" noProof="0" dirty="0"/>
              <a:t>Presenter name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952C0B6-FB7C-4FD1-B2A3-179DF9E4C6C7}"/>
              </a:ext>
            </a:extLst>
          </p:cNvPr>
          <p:cNvGrpSpPr/>
          <p:nvPr userDrawn="1"/>
        </p:nvGrpSpPr>
        <p:grpSpPr>
          <a:xfrm>
            <a:off x="323850" y="233362"/>
            <a:ext cx="321261" cy="522316"/>
            <a:chOff x="-3513606" y="270529"/>
            <a:chExt cx="1671638" cy="2717801"/>
          </a:xfrm>
        </p:grpSpPr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9418B0CB-56F6-4CF9-BE32-C906009562B5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82EF03D4-0BFE-4342-AD89-A662AE3316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ED309E01-CAB8-418A-9896-B00D268B2B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194930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- E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58A6D69-BAB1-4B9F-9F1C-0C24500536B0}"/>
              </a:ext>
            </a:extLst>
          </p:cNvPr>
          <p:cNvSpPr/>
          <p:nvPr userDrawn="1"/>
        </p:nvSpPr>
        <p:spPr>
          <a:xfrm>
            <a:off x="0" y="0"/>
            <a:ext cx="2268538" cy="5143500"/>
          </a:xfrm>
          <a:prstGeom prst="rect">
            <a:avLst/>
          </a:prstGeom>
          <a:solidFill>
            <a:srgbClr val="EFEF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4893E9-962D-47ED-A753-018A738F7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5510C-38D1-4CE9-BD30-D08F610D7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51986-5519-4796-A64B-CEA506CD7A31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ACA86-A737-4A5C-B09F-3F7C2E181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2023 Rolls-Royce | Not Subject to Export Control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C0F82-AD3B-4A9E-808C-9D4791B3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75CAF40-DCF1-404F-A98A-2CD51C2250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7600" y="842400"/>
            <a:ext cx="741600" cy="676800"/>
          </a:xfrm>
        </p:spPr>
        <p:txBody>
          <a:bodyPr anchor="ctr" anchorCtr="0">
            <a:noAutofit/>
          </a:bodyPr>
          <a:lstStyle>
            <a:lvl1pPr algn="r">
              <a:defRPr sz="3200" spc="400" baseline="0">
                <a:solidFill>
                  <a:srgbClr val="00BFBD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B4DE9B5E-37A7-40D8-8ACF-3DCE9F9964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0000" y="986400"/>
            <a:ext cx="2257200" cy="648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>
                <a:solidFill>
                  <a:srgbClr val="666666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666666"/>
                </a:solidFill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Subject title</a:t>
            </a:r>
          </a:p>
          <a:p>
            <a:pPr lvl="1"/>
            <a:r>
              <a:rPr lang="en-US" dirty="0"/>
              <a:t>Presenter name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7088707D-4FCB-41DE-A56D-ADEB3FE76F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87600" y="1782000"/>
            <a:ext cx="741600" cy="676800"/>
          </a:xfrm>
        </p:spPr>
        <p:txBody>
          <a:bodyPr anchor="ctr" anchorCtr="0">
            <a:noAutofit/>
          </a:bodyPr>
          <a:lstStyle>
            <a:lvl1pPr algn="r">
              <a:defRPr sz="3200" spc="400" baseline="0">
                <a:solidFill>
                  <a:schemeClr val="tx2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D40E0593-EB9B-4A05-80F6-A08DEB72D2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30000" y="1926000"/>
            <a:ext cx="2257200" cy="648000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>
                <a:solidFill>
                  <a:srgbClr val="666666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666666"/>
                </a:solidFill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 dirty="0"/>
              <a:t>Subject title</a:t>
            </a:r>
          </a:p>
          <a:p>
            <a:pPr lvl="1"/>
            <a:r>
              <a:rPr lang="en-GB" noProof="0" dirty="0"/>
              <a:t>Presenter name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A7C7ECF3-9B0C-4FDE-89C6-E6FD13011AD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87600" y="2728800"/>
            <a:ext cx="741600" cy="676800"/>
          </a:xfrm>
        </p:spPr>
        <p:txBody>
          <a:bodyPr anchor="ctr" anchorCtr="0">
            <a:noAutofit/>
          </a:bodyPr>
          <a:lstStyle>
            <a:lvl1pPr algn="r">
              <a:defRPr sz="3200" spc="400" baseline="0">
                <a:solidFill>
                  <a:schemeClr val="accent4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F7B9319-A865-41BA-A7C5-F298FBFA042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30000" y="2862000"/>
            <a:ext cx="2257200" cy="648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>
                <a:solidFill>
                  <a:srgbClr val="666666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666666"/>
                </a:solidFill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 dirty="0"/>
              <a:t>Subject title</a:t>
            </a:r>
          </a:p>
          <a:p>
            <a:pPr lvl="1"/>
            <a:r>
              <a:rPr lang="en-GB" noProof="0" dirty="0"/>
              <a:t>Presenter name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6477CD61-8155-4897-9AA4-43468BB495B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487600" y="3668400"/>
            <a:ext cx="741600" cy="676800"/>
          </a:xfrm>
        </p:spPr>
        <p:txBody>
          <a:bodyPr anchor="ctr" anchorCtr="0">
            <a:noAutofit/>
          </a:bodyPr>
          <a:lstStyle>
            <a:lvl1pPr algn="r">
              <a:defRPr sz="3200" spc="400" baseline="0">
                <a:solidFill>
                  <a:schemeClr val="accent3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A99FD2FE-C1D1-4613-80A2-068D29011B5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0000" y="3801600"/>
            <a:ext cx="2257200" cy="648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>
                <a:solidFill>
                  <a:srgbClr val="666666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666666"/>
                </a:solidFill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 dirty="0"/>
              <a:t>Subject title</a:t>
            </a:r>
          </a:p>
          <a:p>
            <a:pPr lvl="1"/>
            <a:r>
              <a:rPr lang="en-GB" noProof="0" dirty="0"/>
              <a:t>Presenter name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3687C8C2-4A6E-4505-A0CA-BD757C18783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20400" y="842400"/>
            <a:ext cx="741600" cy="676800"/>
          </a:xfrm>
        </p:spPr>
        <p:txBody>
          <a:bodyPr anchor="ctr" anchorCtr="0">
            <a:noAutofit/>
          </a:bodyPr>
          <a:lstStyle>
            <a:lvl1pPr algn="r">
              <a:defRPr sz="3200" spc="400" baseline="0">
                <a:solidFill>
                  <a:schemeClr val="accent5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B007AE3F-C973-4099-83AB-43B7623EE2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62800" y="986400"/>
            <a:ext cx="2257200" cy="648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>
                <a:solidFill>
                  <a:srgbClr val="666666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666666"/>
                </a:solidFill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Subject title</a:t>
            </a:r>
          </a:p>
          <a:p>
            <a:pPr lvl="1"/>
            <a:r>
              <a:rPr lang="en-US" dirty="0"/>
              <a:t>Presenter name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05BCD523-3C1D-4657-82AD-B6CCC31CE74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20400" y="1782000"/>
            <a:ext cx="741600" cy="676800"/>
          </a:xfrm>
        </p:spPr>
        <p:txBody>
          <a:bodyPr anchor="ctr" anchorCtr="0">
            <a:noAutofit/>
          </a:bodyPr>
          <a:lstStyle>
            <a:lvl1pPr algn="r">
              <a:defRPr sz="3200" spc="400" baseline="0">
                <a:solidFill>
                  <a:schemeClr val="accent6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572D1E19-E6B1-48CE-98A6-AF80ACBBBE0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62800" y="1926000"/>
            <a:ext cx="2257200" cy="648000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>
                <a:solidFill>
                  <a:srgbClr val="666666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666666"/>
                </a:solidFill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 dirty="0"/>
              <a:t>Subject title</a:t>
            </a:r>
          </a:p>
          <a:p>
            <a:pPr lvl="1"/>
            <a:r>
              <a:rPr lang="en-GB" noProof="0" dirty="0"/>
              <a:t>Presenter name</a:t>
            </a: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D07DE159-2594-469A-8B54-C29C5B00E6C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720400" y="2728800"/>
            <a:ext cx="741600" cy="676800"/>
          </a:xfrm>
        </p:spPr>
        <p:txBody>
          <a:bodyPr anchor="ctr" anchorCtr="0">
            <a:noAutofit/>
          </a:bodyPr>
          <a:lstStyle>
            <a:lvl1pPr algn="r">
              <a:defRPr sz="3200" spc="400" baseline="0">
                <a:solidFill>
                  <a:srgbClr val="E21D60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6CC6ABBC-E647-46D6-BC80-A3A224653C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62800" y="2862000"/>
            <a:ext cx="2257200" cy="648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>
                <a:solidFill>
                  <a:srgbClr val="666666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666666"/>
                </a:solidFill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 dirty="0"/>
              <a:t>Subject title</a:t>
            </a:r>
          </a:p>
          <a:p>
            <a:pPr lvl="1"/>
            <a:r>
              <a:rPr lang="en-GB" noProof="0" dirty="0"/>
              <a:t>Presenter name</a:t>
            </a:r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15616DB8-38F8-4E2A-B14D-A688F836501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720400" y="3668400"/>
            <a:ext cx="741600" cy="676800"/>
          </a:xfrm>
        </p:spPr>
        <p:txBody>
          <a:bodyPr anchor="ctr" anchorCtr="0">
            <a:noAutofit/>
          </a:bodyPr>
          <a:lstStyle>
            <a:lvl1pPr algn="r">
              <a:defRPr sz="3200" spc="400" baseline="0">
                <a:solidFill>
                  <a:schemeClr val="bg2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FD1008C4-EB83-4B7B-9AF7-42BBDD1CE3D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2800" y="3801600"/>
            <a:ext cx="2257200" cy="648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>
                <a:solidFill>
                  <a:srgbClr val="666666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666666"/>
                </a:solidFill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 dirty="0"/>
              <a:t>Subject title</a:t>
            </a:r>
          </a:p>
          <a:p>
            <a:pPr lvl="1"/>
            <a:r>
              <a:rPr lang="en-GB" noProof="0" dirty="0"/>
              <a:t>Presenter name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952C0B6-FB7C-4FD1-B2A3-179DF9E4C6C7}"/>
              </a:ext>
            </a:extLst>
          </p:cNvPr>
          <p:cNvGrpSpPr/>
          <p:nvPr userDrawn="1"/>
        </p:nvGrpSpPr>
        <p:grpSpPr>
          <a:xfrm>
            <a:off x="323850" y="233362"/>
            <a:ext cx="321261" cy="522316"/>
            <a:chOff x="-3513606" y="270529"/>
            <a:chExt cx="1671638" cy="2717801"/>
          </a:xfrm>
        </p:grpSpPr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9418B0CB-56F6-4CF9-BE32-C906009562B5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82EF03D4-0BFE-4342-AD89-A662AE3316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ED309E01-CAB8-418A-9896-B00D268B2B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4692520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- Tim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58A6D69-BAB1-4B9F-9F1C-0C24500536B0}"/>
              </a:ext>
            </a:extLst>
          </p:cNvPr>
          <p:cNvSpPr/>
          <p:nvPr userDrawn="1"/>
        </p:nvSpPr>
        <p:spPr>
          <a:xfrm>
            <a:off x="0" y="0"/>
            <a:ext cx="2268538" cy="5143500"/>
          </a:xfrm>
          <a:prstGeom prst="rect">
            <a:avLst/>
          </a:prstGeom>
          <a:solidFill>
            <a:srgbClr val="EFEF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4893E9-962D-47ED-A753-018A738F7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5510C-38D1-4CE9-BD30-D08F610D7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AABD-7057-4005-A3F5-B5928841311C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ACA86-A737-4A5C-B09F-3F7C2E181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Rolls-Royce | Not Subject to Export Control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C0F82-AD3B-4A9E-808C-9D4791B3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75CAF40-DCF1-404F-A98A-2CD51C2250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36000" y="921600"/>
            <a:ext cx="914400" cy="493200"/>
          </a:xfrm>
        </p:spPr>
        <p:txBody>
          <a:bodyPr anchor="ctr" anchorCtr="0">
            <a:noAutofit/>
          </a:bodyPr>
          <a:lstStyle>
            <a:lvl1pPr algn="l">
              <a:defRPr sz="3200" spc="0" baseline="0">
                <a:solidFill>
                  <a:schemeClr val="tx2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7088707D-4FCB-41DE-A56D-ADEB3FE76F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36000" y="1418400"/>
            <a:ext cx="914400" cy="493200"/>
          </a:xfrm>
        </p:spPr>
        <p:txBody>
          <a:bodyPr anchor="ctr" anchorCtr="0">
            <a:noAutofit/>
          </a:bodyPr>
          <a:lstStyle>
            <a:lvl1pPr algn="l">
              <a:defRPr sz="3200" spc="0" baseline="0">
                <a:solidFill>
                  <a:schemeClr val="bg2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A7C7ECF3-9B0C-4FDE-89C6-E6FD13011AD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36000" y="1911600"/>
            <a:ext cx="914400" cy="493200"/>
          </a:xfrm>
        </p:spPr>
        <p:txBody>
          <a:bodyPr anchor="ctr" anchorCtr="0">
            <a:noAutofit/>
          </a:bodyPr>
          <a:lstStyle>
            <a:lvl1pPr algn="l">
              <a:defRPr sz="3200" spc="0" baseline="0">
                <a:solidFill>
                  <a:srgbClr val="00BFBD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6477CD61-8155-4897-9AA4-43468BB495B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36000" y="2404800"/>
            <a:ext cx="914400" cy="493200"/>
          </a:xfrm>
        </p:spPr>
        <p:txBody>
          <a:bodyPr anchor="ctr" anchorCtr="0">
            <a:noAutofit/>
          </a:bodyPr>
          <a:lstStyle>
            <a:lvl1pPr algn="l">
              <a:defRPr sz="3200" spc="0" baseline="0">
                <a:solidFill>
                  <a:schemeClr val="accent3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CC185541-CC8A-415B-920E-1D25F0BDFD5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736000" y="2898000"/>
            <a:ext cx="914400" cy="493200"/>
          </a:xfrm>
        </p:spPr>
        <p:txBody>
          <a:bodyPr anchor="ctr" anchorCtr="0">
            <a:noAutofit/>
          </a:bodyPr>
          <a:lstStyle>
            <a:lvl1pPr algn="l">
              <a:defRPr sz="3200" spc="0" baseline="0">
                <a:solidFill>
                  <a:srgbClr val="8C2ACE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27521806-5F3E-4380-9018-52D90E68A66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36000" y="3391200"/>
            <a:ext cx="914400" cy="493200"/>
          </a:xfrm>
        </p:spPr>
        <p:txBody>
          <a:bodyPr anchor="ctr" anchorCtr="0">
            <a:noAutofit/>
          </a:bodyPr>
          <a:lstStyle>
            <a:lvl1pPr algn="l">
              <a:defRPr sz="3200" spc="0" baseline="0">
                <a:solidFill>
                  <a:schemeClr val="accent6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B58788C1-4EE6-4FF8-9EEB-648CFA84C84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736000" y="3884400"/>
            <a:ext cx="914400" cy="493200"/>
          </a:xfrm>
        </p:spPr>
        <p:txBody>
          <a:bodyPr anchor="ctr" anchorCtr="0">
            <a:noAutofit/>
          </a:bodyPr>
          <a:lstStyle>
            <a:lvl1pPr algn="l">
              <a:defRPr sz="3200" spc="0" baseline="0">
                <a:solidFill>
                  <a:srgbClr val="E21D60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38" name="Text Placeholder 17">
            <a:extLst>
              <a:ext uri="{FF2B5EF4-FFF2-40B4-BE49-F238E27FC236}">
                <a16:creationId xmlns:a16="http://schemas.microsoft.com/office/drawing/2014/main" id="{B7DB6273-4136-4735-8763-3EBF05198DF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151600" y="921600"/>
            <a:ext cx="3668400" cy="493200"/>
          </a:xfrm>
        </p:spPr>
        <p:txBody>
          <a:bodyPr anchor="ctr"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>
                <a:solidFill>
                  <a:srgbClr val="666666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500">
                <a:solidFill>
                  <a:srgbClr val="666666"/>
                </a:solidFill>
                <a:latin typeface="+mj-lt"/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1"/>
            <a:r>
              <a:rPr lang="en-US" dirty="0"/>
              <a:t>Topic</a:t>
            </a:r>
          </a:p>
        </p:txBody>
      </p:sp>
      <p:sp>
        <p:nvSpPr>
          <p:cNvPr id="39" name="Text Placeholder 17">
            <a:extLst>
              <a:ext uri="{FF2B5EF4-FFF2-40B4-BE49-F238E27FC236}">
                <a16:creationId xmlns:a16="http://schemas.microsoft.com/office/drawing/2014/main" id="{E2FD8835-740D-496D-A8C7-CB6621301C2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51600" y="1415400"/>
            <a:ext cx="3668400" cy="493200"/>
          </a:xfrm>
        </p:spPr>
        <p:txBody>
          <a:bodyPr anchor="ctr"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>
                <a:solidFill>
                  <a:srgbClr val="666666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500">
                <a:solidFill>
                  <a:srgbClr val="666666"/>
                </a:solidFill>
                <a:latin typeface="+mj-lt"/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1"/>
            <a:r>
              <a:rPr lang="en-US" dirty="0"/>
              <a:t>Topic</a:t>
            </a:r>
          </a:p>
        </p:txBody>
      </p:sp>
      <p:sp>
        <p:nvSpPr>
          <p:cNvPr id="40" name="Text Placeholder 17">
            <a:extLst>
              <a:ext uri="{FF2B5EF4-FFF2-40B4-BE49-F238E27FC236}">
                <a16:creationId xmlns:a16="http://schemas.microsoft.com/office/drawing/2014/main" id="{46D5B35D-AB37-4A9E-A09C-8BA5D426099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151600" y="1909200"/>
            <a:ext cx="3668400" cy="493200"/>
          </a:xfrm>
        </p:spPr>
        <p:txBody>
          <a:bodyPr anchor="ctr"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>
                <a:solidFill>
                  <a:srgbClr val="666666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500">
                <a:solidFill>
                  <a:srgbClr val="666666"/>
                </a:solidFill>
                <a:latin typeface="+mj-lt"/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1"/>
            <a:r>
              <a:rPr lang="en-US" dirty="0"/>
              <a:t>Topic</a:t>
            </a:r>
          </a:p>
        </p:txBody>
      </p:sp>
      <p:sp>
        <p:nvSpPr>
          <p:cNvPr id="41" name="Text Placeholder 17">
            <a:extLst>
              <a:ext uri="{FF2B5EF4-FFF2-40B4-BE49-F238E27FC236}">
                <a16:creationId xmlns:a16="http://schemas.microsoft.com/office/drawing/2014/main" id="{C646F4CC-15E4-401F-BC27-7CF470DCE2C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151600" y="2403000"/>
            <a:ext cx="3668400" cy="493200"/>
          </a:xfrm>
        </p:spPr>
        <p:txBody>
          <a:bodyPr anchor="ctr"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>
                <a:solidFill>
                  <a:srgbClr val="666666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500">
                <a:solidFill>
                  <a:srgbClr val="666666"/>
                </a:solidFill>
                <a:latin typeface="+mj-lt"/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1"/>
            <a:r>
              <a:rPr lang="en-US" dirty="0"/>
              <a:t>Topic</a:t>
            </a:r>
          </a:p>
        </p:txBody>
      </p:sp>
      <p:sp>
        <p:nvSpPr>
          <p:cNvPr id="42" name="Text Placeholder 17">
            <a:extLst>
              <a:ext uri="{FF2B5EF4-FFF2-40B4-BE49-F238E27FC236}">
                <a16:creationId xmlns:a16="http://schemas.microsoft.com/office/drawing/2014/main" id="{394A2C57-4795-4A36-85B1-5B848A8707A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51600" y="2896800"/>
            <a:ext cx="3668400" cy="493200"/>
          </a:xfrm>
        </p:spPr>
        <p:txBody>
          <a:bodyPr anchor="ctr"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>
                <a:solidFill>
                  <a:srgbClr val="666666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500">
                <a:solidFill>
                  <a:srgbClr val="666666"/>
                </a:solidFill>
                <a:latin typeface="+mj-lt"/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1"/>
            <a:r>
              <a:rPr lang="en-US" dirty="0"/>
              <a:t>Topic</a:t>
            </a:r>
          </a:p>
        </p:txBody>
      </p:sp>
      <p:sp>
        <p:nvSpPr>
          <p:cNvPr id="43" name="Text Placeholder 17">
            <a:extLst>
              <a:ext uri="{FF2B5EF4-FFF2-40B4-BE49-F238E27FC236}">
                <a16:creationId xmlns:a16="http://schemas.microsoft.com/office/drawing/2014/main" id="{BC74ED1D-CCC6-4EB3-B2BC-1AB9813A31F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151600" y="3390600"/>
            <a:ext cx="3668400" cy="493200"/>
          </a:xfrm>
        </p:spPr>
        <p:txBody>
          <a:bodyPr anchor="ctr"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>
                <a:solidFill>
                  <a:srgbClr val="666666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500">
                <a:solidFill>
                  <a:srgbClr val="666666"/>
                </a:solidFill>
                <a:latin typeface="+mj-lt"/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1"/>
            <a:r>
              <a:rPr lang="en-US" dirty="0"/>
              <a:t>Topic</a:t>
            </a:r>
          </a:p>
        </p:txBody>
      </p:sp>
      <p:sp>
        <p:nvSpPr>
          <p:cNvPr id="44" name="Text Placeholder 17">
            <a:extLst>
              <a:ext uri="{FF2B5EF4-FFF2-40B4-BE49-F238E27FC236}">
                <a16:creationId xmlns:a16="http://schemas.microsoft.com/office/drawing/2014/main" id="{CFB69E36-8C34-444C-883B-9706E37C8D4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151600" y="3884400"/>
            <a:ext cx="3668400" cy="493200"/>
          </a:xfrm>
        </p:spPr>
        <p:txBody>
          <a:bodyPr anchor="ctr"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>
                <a:solidFill>
                  <a:srgbClr val="666666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500">
                <a:solidFill>
                  <a:srgbClr val="666666"/>
                </a:solidFill>
                <a:latin typeface="+mj-lt"/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1"/>
            <a:r>
              <a:rPr lang="en-US" dirty="0"/>
              <a:t>Topic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EFAE492-7044-43E5-9F2A-214E993BE17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649663" y="922338"/>
            <a:ext cx="1321200" cy="493200"/>
          </a:xfrm>
        </p:spPr>
        <p:txBody>
          <a:bodyPr anchor="ctr" anchorCtr="0">
            <a:normAutofit/>
          </a:bodyPr>
          <a:lstStyle>
            <a:lvl1pPr>
              <a:defRPr sz="12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00:00 – 00:00</a:t>
            </a:r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AD6B0FDE-EEBD-4BC4-B16C-63B0D55C8F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649663" y="1416015"/>
            <a:ext cx="1321200" cy="493200"/>
          </a:xfrm>
        </p:spPr>
        <p:txBody>
          <a:bodyPr anchor="ctr" anchorCtr="0">
            <a:normAutofit/>
          </a:bodyPr>
          <a:lstStyle>
            <a:lvl1pPr>
              <a:defRPr sz="12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00:00 – 00:00</a:t>
            </a:r>
          </a:p>
        </p:txBody>
      </p:sp>
      <p:sp>
        <p:nvSpPr>
          <p:cNvPr id="36" name="Text Placeholder 11">
            <a:extLst>
              <a:ext uri="{FF2B5EF4-FFF2-40B4-BE49-F238E27FC236}">
                <a16:creationId xmlns:a16="http://schemas.microsoft.com/office/drawing/2014/main" id="{3D3DF682-7299-4E4B-A5D9-681CDA40BCF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649663" y="3884400"/>
            <a:ext cx="1321200" cy="493200"/>
          </a:xfrm>
        </p:spPr>
        <p:txBody>
          <a:bodyPr anchor="ctr" anchorCtr="0">
            <a:normAutofit/>
          </a:bodyPr>
          <a:lstStyle>
            <a:lvl1pPr>
              <a:defRPr sz="12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00:00 – 00:00</a:t>
            </a:r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4E12F9DD-D5DB-4218-9BE4-F03DB8DCA7D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649663" y="3390723"/>
            <a:ext cx="1321200" cy="493200"/>
          </a:xfrm>
        </p:spPr>
        <p:txBody>
          <a:bodyPr anchor="ctr" anchorCtr="0">
            <a:normAutofit/>
          </a:bodyPr>
          <a:lstStyle>
            <a:lvl1pPr>
              <a:defRPr sz="12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00:00 – 00:00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127E20F4-00C6-4A59-97CD-90AA85101EFC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649663" y="2897046"/>
            <a:ext cx="1321200" cy="493200"/>
          </a:xfrm>
        </p:spPr>
        <p:txBody>
          <a:bodyPr anchor="ctr" anchorCtr="0">
            <a:normAutofit/>
          </a:bodyPr>
          <a:lstStyle>
            <a:lvl1pPr>
              <a:defRPr sz="12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00:00 – 00:00</a:t>
            </a:r>
          </a:p>
        </p:txBody>
      </p:sp>
      <p:sp>
        <p:nvSpPr>
          <p:cNvPr id="47" name="Text Placeholder 11">
            <a:extLst>
              <a:ext uri="{FF2B5EF4-FFF2-40B4-BE49-F238E27FC236}">
                <a16:creationId xmlns:a16="http://schemas.microsoft.com/office/drawing/2014/main" id="{3DA1B93C-BCED-424F-8F7C-7505E8D8A5F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649663" y="2403369"/>
            <a:ext cx="1321200" cy="493200"/>
          </a:xfrm>
        </p:spPr>
        <p:txBody>
          <a:bodyPr anchor="ctr" anchorCtr="0">
            <a:normAutofit/>
          </a:bodyPr>
          <a:lstStyle>
            <a:lvl1pPr>
              <a:defRPr sz="12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00:00 – 00:00</a:t>
            </a:r>
          </a:p>
        </p:txBody>
      </p:sp>
      <p:sp>
        <p:nvSpPr>
          <p:cNvPr id="48" name="Text Placeholder 11">
            <a:extLst>
              <a:ext uri="{FF2B5EF4-FFF2-40B4-BE49-F238E27FC236}">
                <a16:creationId xmlns:a16="http://schemas.microsoft.com/office/drawing/2014/main" id="{CC2D9536-24A9-498D-9B2D-3DBC533913E4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649663" y="1909692"/>
            <a:ext cx="1321200" cy="493200"/>
          </a:xfrm>
        </p:spPr>
        <p:txBody>
          <a:bodyPr anchor="ctr" anchorCtr="0">
            <a:normAutofit/>
          </a:bodyPr>
          <a:lstStyle>
            <a:lvl1pPr>
              <a:defRPr sz="12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00:00 – 00:00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1F5803C-9204-4C30-889B-0A91AF213B35}"/>
              </a:ext>
            </a:extLst>
          </p:cNvPr>
          <p:cNvGrpSpPr/>
          <p:nvPr userDrawn="1"/>
        </p:nvGrpSpPr>
        <p:grpSpPr>
          <a:xfrm>
            <a:off x="323850" y="233362"/>
            <a:ext cx="321261" cy="522316"/>
            <a:chOff x="-3513606" y="270529"/>
            <a:chExt cx="1671638" cy="2717801"/>
          </a:xfrm>
        </p:grpSpPr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C9B78F6D-48CE-4438-9CDD-777FCC37C7D6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4973EB05-B274-4062-8A03-EF3F226823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id="{541225BD-577D-4D70-A0D9-73F6EB4E18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806645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- Presenter Na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58A6D69-BAB1-4B9F-9F1C-0C24500536B0}"/>
              </a:ext>
            </a:extLst>
          </p:cNvPr>
          <p:cNvSpPr/>
          <p:nvPr userDrawn="1"/>
        </p:nvSpPr>
        <p:spPr>
          <a:xfrm>
            <a:off x="0" y="0"/>
            <a:ext cx="2268538" cy="5143500"/>
          </a:xfrm>
          <a:prstGeom prst="rect">
            <a:avLst/>
          </a:prstGeom>
          <a:solidFill>
            <a:srgbClr val="EFEF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4893E9-962D-47ED-A753-018A738F7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5510C-38D1-4CE9-BD30-D08F610D7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A79F8-3B73-476E-947A-BD927563DEA1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ACA86-A737-4A5C-B09F-3F7C2E181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Rolls-Royce | Not Subject to Export Control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C0F82-AD3B-4A9E-808C-9D4791B3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75CAF40-DCF1-404F-A98A-2CD51C2250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38800" y="943200"/>
            <a:ext cx="694800" cy="637200"/>
          </a:xfrm>
        </p:spPr>
        <p:txBody>
          <a:bodyPr anchor="t" anchorCtr="0">
            <a:noAutofit/>
          </a:bodyPr>
          <a:lstStyle>
            <a:lvl1pPr algn="r">
              <a:defRPr sz="3200" spc="0" baseline="0">
                <a:solidFill>
                  <a:schemeClr val="tx2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A7C7ECF3-9B0C-4FDE-89C6-E6FD13011AD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38800" y="2714400"/>
            <a:ext cx="694800" cy="637200"/>
          </a:xfrm>
        </p:spPr>
        <p:txBody>
          <a:bodyPr anchor="t" anchorCtr="0">
            <a:noAutofit/>
          </a:bodyPr>
          <a:lstStyle>
            <a:lvl1pPr algn="r">
              <a:defRPr sz="3200" spc="0" baseline="0">
                <a:solidFill>
                  <a:schemeClr val="accent4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6477CD61-8155-4897-9AA4-43468BB495B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38800" y="3600000"/>
            <a:ext cx="694800" cy="637200"/>
          </a:xfrm>
        </p:spPr>
        <p:txBody>
          <a:bodyPr anchor="t" anchorCtr="0">
            <a:noAutofit/>
          </a:bodyPr>
          <a:lstStyle>
            <a:lvl1pPr algn="r">
              <a:defRPr sz="3200" spc="0" baseline="0">
                <a:solidFill>
                  <a:schemeClr val="accent3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87" name="Text Placeholder 13">
            <a:extLst>
              <a:ext uri="{FF2B5EF4-FFF2-40B4-BE49-F238E27FC236}">
                <a16:creationId xmlns:a16="http://schemas.microsoft.com/office/drawing/2014/main" id="{63EC7F57-1C57-4358-A3D7-1FA28962C297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5801100" y="1828800"/>
            <a:ext cx="694800" cy="637200"/>
          </a:xfrm>
        </p:spPr>
        <p:txBody>
          <a:bodyPr anchor="t" anchorCtr="0">
            <a:noAutofit/>
          </a:bodyPr>
          <a:lstStyle>
            <a:lvl1pPr algn="r">
              <a:defRPr sz="3200" spc="0" baseline="0">
                <a:solidFill>
                  <a:schemeClr val="accent6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96" name="Text Placeholder 13">
            <a:extLst>
              <a:ext uri="{FF2B5EF4-FFF2-40B4-BE49-F238E27FC236}">
                <a16:creationId xmlns:a16="http://schemas.microsoft.com/office/drawing/2014/main" id="{FF50AA91-B7F7-4254-8161-4183AF6D69EB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5801100" y="2714400"/>
            <a:ext cx="694800" cy="637200"/>
          </a:xfrm>
        </p:spPr>
        <p:txBody>
          <a:bodyPr anchor="t" anchorCtr="0">
            <a:noAutofit/>
          </a:bodyPr>
          <a:lstStyle>
            <a:lvl1pPr algn="r">
              <a:defRPr sz="3200" spc="0" baseline="0">
                <a:solidFill>
                  <a:srgbClr val="E21D60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05" name="Text Placeholder 11">
            <a:extLst>
              <a:ext uri="{FF2B5EF4-FFF2-40B4-BE49-F238E27FC236}">
                <a16:creationId xmlns:a16="http://schemas.microsoft.com/office/drawing/2014/main" id="{7DFE5359-80DA-4AB8-9A32-B728CAEF990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438000" y="1206000"/>
            <a:ext cx="1933200" cy="140400"/>
          </a:xfrm>
        </p:spPr>
        <p:txBody>
          <a:bodyPr anchor="ctr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06" name="Text Placeholder 11">
            <a:extLst>
              <a:ext uri="{FF2B5EF4-FFF2-40B4-BE49-F238E27FC236}">
                <a16:creationId xmlns:a16="http://schemas.microsoft.com/office/drawing/2014/main" id="{E98F95EC-068C-4AB0-8DA6-8C8C7D9CE37E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438000" y="1551600"/>
            <a:ext cx="1933200" cy="140400"/>
          </a:xfrm>
        </p:spPr>
        <p:txBody>
          <a:bodyPr anchor="ctr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GB" noProof="0" dirty="0"/>
              <a:t>Presenter name</a:t>
            </a:r>
          </a:p>
        </p:txBody>
      </p:sp>
      <p:sp>
        <p:nvSpPr>
          <p:cNvPr id="107" name="Text Placeholder 11">
            <a:extLst>
              <a:ext uri="{FF2B5EF4-FFF2-40B4-BE49-F238E27FC236}">
                <a16:creationId xmlns:a16="http://schemas.microsoft.com/office/drawing/2014/main" id="{3DEF6142-04CC-4ED6-BF99-0ADD61431509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3438000" y="1378800"/>
            <a:ext cx="1933200" cy="140400"/>
          </a:xfrm>
        </p:spPr>
        <p:txBody>
          <a:bodyPr anchor="ctr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GB" noProof="0" dirty="0"/>
              <a:t>Presenter name</a:t>
            </a:r>
          </a:p>
        </p:txBody>
      </p:sp>
      <p:sp>
        <p:nvSpPr>
          <p:cNvPr id="108" name="Text Placeholder 11">
            <a:extLst>
              <a:ext uri="{FF2B5EF4-FFF2-40B4-BE49-F238E27FC236}">
                <a16:creationId xmlns:a16="http://schemas.microsoft.com/office/drawing/2014/main" id="{3DB19055-F0A4-4433-98DA-7C3EC1DED3AC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5353200" y="1206000"/>
            <a:ext cx="309600" cy="140400"/>
          </a:xfrm>
        </p:spPr>
        <p:txBody>
          <a:bodyPr anchor="t" anchorCtr="0">
            <a:normAutofit/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109" name="Text Placeholder 11">
            <a:extLst>
              <a:ext uri="{FF2B5EF4-FFF2-40B4-BE49-F238E27FC236}">
                <a16:creationId xmlns:a16="http://schemas.microsoft.com/office/drawing/2014/main" id="{5988A211-A462-4382-9B73-C6622E3C1171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5353200" y="1551600"/>
            <a:ext cx="309600" cy="140400"/>
          </a:xfrm>
        </p:spPr>
        <p:txBody>
          <a:bodyPr anchor="t" anchorCtr="0">
            <a:normAutofit/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110" name="Text Placeholder 11">
            <a:extLst>
              <a:ext uri="{FF2B5EF4-FFF2-40B4-BE49-F238E27FC236}">
                <a16:creationId xmlns:a16="http://schemas.microsoft.com/office/drawing/2014/main" id="{C6FEFAFE-30D6-4F88-9D1A-C7AEB8F9EC5F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5353200" y="1378800"/>
            <a:ext cx="309600" cy="140400"/>
          </a:xfrm>
        </p:spPr>
        <p:txBody>
          <a:bodyPr anchor="t" anchorCtr="0">
            <a:normAutofit/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137" name="Text Placeholder 13">
            <a:extLst>
              <a:ext uri="{FF2B5EF4-FFF2-40B4-BE49-F238E27FC236}">
                <a16:creationId xmlns:a16="http://schemas.microsoft.com/office/drawing/2014/main" id="{9494BA91-4138-4485-885B-A9F489117268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2638800" y="1828800"/>
            <a:ext cx="694800" cy="637200"/>
          </a:xfrm>
        </p:spPr>
        <p:txBody>
          <a:bodyPr anchor="t" anchorCtr="0">
            <a:noAutofit/>
          </a:bodyPr>
          <a:lstStyle>
            <a:lvl1pPr algn="r">
              <a:defRPr sz="3200" spc="0" baseline="0">
                <a:solidFill>
                  <a:srgbClr val="C15EFF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82" name="Text Placeholder 11">
            <a:extLst>
              <a:ext uri="{FF2B5EF4-FFF2-40B4-BE49-F238E27FC236}">
                <a16:creationId xmlns:a16="http://schemas.microsoft.com/office/drawing/2014/main" id="{55F75FCF-8D50-44D6-9FD3-CB95B5A4C65D}"/>
              </a:ext>
            </a:extLst>
          </p:cNvPr>
          <p:cNvSpPr>
            <a:spLocks noGrp="1"/>
          </p:cNvSpPr>
          <p:nvPr>
            <p:ph type="body" sz="quarter" idx="131" hasCustomPrompt="1"/>
          </p:nvPr>
        </p:nvSpPr>
        <p:spPr>
          <a:xfrm>
            <a:off x="3438000" y="990000"/>
            <a:ext cx="1897200" cy="208800"/>
          </a:xfrm>
        </p:spPr>
        <p:txBody>
          <a:bodyPr anchor="ctr" anchorCtr="0">
            <a:noAutofit/>
          </a:bodyPr>
          <a:lstStyle>
            <a:lvl1pPr>
              <a:defRPr sz="1400">
                <a:solidFill>
                  <a:srgbClr val="66666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Subject title</a:t>
            </a:r>
          </a:p>
        </p:txBody>
      </p:sp>
      <p:sp>
        <p:nvSpPr>
          <p:cNvPr id="183" name="Text Placeholder 11">
            <a:extLst>
              <a:ext uri="{FF2B5EF4-FFF2-40B4-BE49-F238E27FC236}">
                <a16:creationId xmlns:a16="http://schemas.microsoft.com/office/drawing/2014/main" id="{002D017E-F843-474A-8F00-A1FE9472CFCD}"/>
              </a:ext>
            </a:extLst>
          </p:cNvPr>
          <p:cNvSpPr>
            <a:spLocks noGrp="1"/>
          </p:cNvSpPr>
          <p:nvPr>
            <p:ph type="body" sz="quarter" idx="132" hasCustomPrompt="1"/>
          </p:nvPr>
        </p:nvSpPr>
        <p:spPr>
          <a:xfrm>
            <a:off x="5353200" y="990000"/>
            <a:ext cx="309600" cy="205200"/>
          </a:xfrm>
        </p:spPr>
        <p:txBody>
          <a:bodyPr anchor="t" anchorCtr="0">
            <a:noAutofit/>
          </a:bodyPr>
          <a:lstStyle>
            <a:lvl1pPr algn="r">
              <a:defRPr sz="1400">
                <a:solidFill>
                  <a:srgbClr val="66666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195" name="Text Placeholder 13">
            <a:extLst>
              <a:ext uri="{FF2B5EF4-FFF2-40B4-BE49-F238E27FC236}">
                <a16:creationId xmlns:a16="http://schemas.microsoft.com/office/drawing/2014/main" id="{136B5A7D-E39C-4AF6-B794-13BE4DC65CB7}"/>
              </a:ext>
            </a:extLst>
          </p:cNvPr>
          <p:cNvSpPr>
            <a:spLocks noGrp="1"/>
          </p:cNvSpPr>
          <p:nvPr>
            <p:ph type="body" sz="quarter" idx="133" hasCustomPrompt="1"/>
          </p:nvPr>
        </p:nvSpPr>
        <p:spPr>
          <a:xfrm>
            <a:off x="5801100" y="943200"/>
            <a:ext cx="694800" cy="637200"/>
          </a:xfrm>
        </p:spPr>
        <p:txBody>
          <a:bodyPr anchor="t" anchorCtr="0">
            <a:noAutofit/>
          </a:bodyPr>
          <a:lstStyle>
            <a:lvl1pPr algn="r">
              <a:defRPr sz="3200" spc="0" baseline="0">
                <a:solidFill>
                  <a:srgbClr val="C15EFF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96" name="Text Placeholder 11">
            <a:extLst>
              <a:ext uri="{FF2B5EF4-FFF2-40B4-BE49-F238E27FC236}">
                <a16:creationId xmlns:a16="http://schemas.microsoft.com/office/drawing/2014/main" id="{46CF5F37-BA7A-4F50-B08C-836632764E52}"/>
              </a:ext>
            </a:extLst>
          </p:cNvPr>
          <p:cNvSpPr>
            <a:spLocks noGrp="1"/>
          </p:cNvSpPr>
          <p:nvPr>
            <p:ph type="body" sz="quarter" idx="134" hasCustomPrompt="1"/>
          </p:nvPr>
        </p:nvSpPr>
        <p:spPr>
          <a:xfrm>
            <a:off x="6600300" y="1206000"/>
            <a:ext cx="1933200" cy="140400"/>
          </a:xfrm>
        </p:spPr>
        <p:txBody>
          <a:bodyPr anchor="ctr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GB" noProof="0" dirty="0"/>
              <a:t>Presenter name</a:t>
            </a:r>
          </a:p>
        </p:txBody>
      </p:sp>
      <p:sp>
        <p:nvSpPr>
          <p:cNvPr id="197" name="Text Placeholder 11">
            <a:extLst>
              <a:ext uri="{FF2B5EF4-FFF2-40B4-BE49-F238E27FC236}">
                <a16:creationId xmlns:a16="http://schemas.microsoft.com/office/drawing/2014/main" id="{F4557F8F-5410-4349-B7FE-63320242DCDC}"/>
              </a:ext>
            </a:extLst>
          </p:cNvPr>
          <p:cNvSpPr>
            <a:spLocks noGrp="1"/>
          </p:cNvSpPr>
          <p:nvPr>
            <p:ph type="body" sz="quarter" idx="135" hasCustomPrompt="1"/>
          </p:nvPr>
        </p:nvSpPr>
        <p:spPr>
          <a:xfrm>
            <a:off x="6600300" y="1551600"/>
            <a:ext cx="1933200" cy="140400"/>
          </a:xfrm>
        </p:spPr>
        <p:txBody>
          <a:bodyPr anchor="ctr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GB" noProof="0" dirty="0"/>
              <a:t>Presenter name</a:t>
            </a:r>
          </a:p>
        </p:txBody>
      </p:sp>
      <p:sp>
        <p:nvSpPr>
          <p:cNvPr id="198" name="Text Placeholder 11">
            <a:extLst>
              <a:ext uri="{FF2B5EF4-FFF2-40B4-BE49-F238E27FC236}">
                <a16:creationId xmlns:a16="http://schemas.microsoft.com/office/drawing/2014/main" id="{1603CE92-A27B-46D1-91D5-BC350E2324AE}"/>
              </a:ext>
            </a:extLst>
          </p:cNvPr>
          <p:cNvSpPr>
            <a:spLocks noGrp="1"/>
          </p:cNvSpPr>
          <p:nvPr>
            <p:ph type="body" sz="quarter" idx="136" hasCustomPrompt="1"/>
          </p:nvPr>
        </p:nvSpPr>
        <p:spPr>
          <a:xfrm>
            <a:off x="6600300" y="1378800"/>
            <a:ext cx="1933200" cy="140400"/>
          </a:xfrm>
        </p:spPr>
        <p:txBody>
          <a:bodyPr anchor="ctr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GB" noProof="0" dirty="0"/>
              <a:t>Presenter name</a:t>
            </a:r>
          </a:p>
        </p:txBody>
      </p:sp>
      <p:sp>
        <p:nvSpPr>
          <p:cNvPr id="199" name="Text Placeholder 11">
            <a:extLst>
              <a:ext uri="{FF2B5EF4-FFF2-40B4-BE49-F238E27FC236}">
                <a16:creationId xmlns:a16="http://schemas.microsoft.com/office/drawing/2014/main" id="{1AC1689F-7680-4666-AA85-B25DB8AC4EEC}"/>
              </a:ext>
            </a:extLst>
          </p:cNvPr>
          <p:cNvSpPr>
            <a:spLocks noGrp="1"/>
          </p:cNvSpPr>
          <p:nvPr>
            <p:ph type="body" sz="quarter" idx="137" hasCustomPrompt="1"/>
          </p:nvPr>
        </p:nvSpPr>
        <p:spPr>
          <a:xfrm>
            <a:off x="8515500" y="1206000"/>
            <a:ext cx="309600" cy="140400"/>
          </a:xfrm>
        </p:spPr>
        <p:txBody>
          <a:bodyPr anchor="t" anchorCtr="0">
            <a:normAutofit/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00" name="Text Placeholder 11">
            <a:extLst>
              <a:ext uri="{FF2B5EF4-FFF2-40B4-BE49-F238E27FC236}">
                <a16:creationId xmlns:a16="http://schemas.microsoft.com/office/drawing/2014/main" id="{6D1AEEBB-8F7D-44C7-87FD-216F815A2A02}"/>
              </a:ext>
            </a:extLst>
          </p:cNvPr>
          <p:cNvSpPr>
            <a:spLocks noGrp="1"/>
          </p:cNvSpPr>
          <p:nvPr>
            <p:ph type="body" sz="quarter" idx="138" hasCustomPrompt="1"/>
          </p:nvPr>
        </p:nvSpPr>
        <p:spPr>
          <a:xfrm>
            <a:off x="8515500" y="1551600"/>
            <a:ext cx="309600" cy="140400"/>
          </a:xfrm>
        </p:spPr>
        <p:txBody>
          <a:bodyPr anchor="t" anchorCtr="0">
            <a:normAutofit/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01" name="Text Placeholder 11">
            <a:extLst>
              <a:ext uri="{FF2B5EF4-FFF2-40B4-BE49-F238E27FC236}">
                <a16:creationId xmlns:a16="http://schemas.microsoft.com/office/drawing/2014/main" id="{9DC0BCFB-89ED-4228-88FE-C6A8FCE5669C}"/>
              </a:ext>
            </a:extLst>
          </p:cNvPr>
          <p:cNvSpPr>
            <a:spLocks noGrp="1"/>
          </p:cNvSpPr>
          <p:nvPr>
            <p:ph type="body" sz="quarter" idx="139" hasCustomPrompt="1"/>
          </p:nvPr>
        </p:nvSpPr>
        <p:spPr>
          <a:xfrm>
            <a:off x="8515500" y="1378800"/>
            <a:ext cx="309600" cy="140400"/>
          </a:xfrm>
        </p:spPr>
        <p:txBody>
          <a:bodyPr anchor="t" anchorCtr="0">
            <a:normAutofit/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02" name="Text Placeholder 11">
            <a:extLst>
              <a:ext uri="{FF2B5EF4-FFF2-40B4-BE49-F238E27FC236}">
                <a16:creationId xmlns:a16="http://schemas.microsoft.com/office/drawing/2014/main" id="{9AE691F4-509D-4DB3-B9F6-5EE4EC7BAAE2}"/>
              </a:ext>
            </a:extLst>
          </p:cNvPr>
          <p:cNvSpPr>
            <a:spLocks noGrp="1"/>
          </p:cNvSpPr>
          <p:nvPr>
            <p:ph type="body" sz="quarter" idx="140" hasCustomPrompt="1"/>
          </p:nvPr>
        </p:nvSpPr>
        <p:spPr>
          <a:xfrm>
            <a:off x="6600300" y="990000"/>
            <a:ext cx="1897200" cy="208800"/>
          </a:xfrm>
        </p:spPr>
        <p:txBody>
          <a:bodyPr anchor="ctr" anchorCtr="0">
            <a:noAutofit/>
          </a:bodyPr>
          <a:lstStyle>
            <a:lvl1pPr>
              <a:defRPr sz="1400">
                <a:solidFill>
                  <a:srgbClr val="66666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Subject title</a:t>
            </a:r>
          </a:p>
        </p:txBody>
      </p:sp>
      <p:sp>
        <p:nvSpPr>
          <p:cNvPr id="203" name="Text Placeholder 11">
            <a:extLst>
              <a:ext uri="{FF2B5EF4-FFF2-40B4-BE49-F238E27FC236}">
                <a16:creationId xmlns:a16="http://schemas.microsoft.com/office/drawing/2014/main" id="{78D99107-2B22-4C13-A879-D51C293B91AF}"/>
              </a:ext>
            </a:extLst>
          </p:cNvPr>
          <p:cNvSpPr>
            <a:spLocks noGrp="1"/>
          </p:cNvSpPr>
          <p:nvPr>
            <p:ph type="body" sz="quarter" idx="141" hasCustomPrompt="1"/>
          </p:nvPr>
        </p:nvSpPr>
        <p:spPr>
          <a:xfrm>
            <a:off x="8515500" y="990000"/>
            <a:ext cx="309600" cy="205200"/>
          </a:xfrm>
        </p:spPr>
        <p:txBody>
          <a:bodyPr anchor="t" anchorCtr="0">
            <a:noAutofit/>
          </a:bodyPr>
          <a:lstStyle>
            <a:lvl1pPr algn="r">
              <a:defRPr sz="1400">
                <a:solidFill>
                  <a:srgbClr val="66666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05" name="Text Placeholder 11">
            <a:extLst>
              <a:ext uri="{FF2B5EF4-FFF2-40B4-BE49-F238E27FC236}">
                <a16:creationId xmlns:a16="http://schemas.microsoft.com/office/drawing/2014/main" id="{6E3F6195-E96F-4257-B5A3-71A1627C3D01}"/>
              </a:ext>
            </a:extLst>
          </p:cNvPr>
          <p:cNvSpPr>
            <a:spLocks noGrp="1"/>
          </p:cNvSpPr>
          <p:nvPr>
            <p:ph type="body" sz="quarter" idx="143" hasCustomPrompt="1"/>
          </p:nvPr>
        </p:nvSpPr>
        <p:spPr>
          <a:xfrm>
            <a:off x="6600300" y="2091600"/>
            <a:ext cx="1933200" cy="140400"/>
          </a:xfrm>
        </p:spPr>
        <p:txBody>
          <a:bodyPr anchor="ctr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GB" noProof="0" dirty="0"/>
              <a:t>Presenter name</a:t>
            </a:r>
          </a:p>
        </p:txBody>
      </p:sp>
      <p:sp>
        <p:nvSpPr>
          <p:cNvPr id="206" name="Text Placeholder 11">
            <a:extLst>
              <a:ext uri="{FF2B5EF4-FFF2-40B4-BE49-F238E27FC236}">
                <a16:creationId xmlns:a16="http://schemas.microsoft.com/office/drawing/2014/main" id="{693D7ABF-8C1C-48D1-9A19-1F56EA8CEE26}"/>
              </a:ext>
            </a:extLst>
          </p:cNvPr>
          <p:cNvSpPr>
            <a:spLocks noGrp="1"/>
          </p:cNvSpPr>
          <p:nvPr>
            <p:ph type="body" sz="quarter" idx="144" hasCustomPrompt="1"/>
          </p:nvPr>
        </p:nvSpPr>
        <p:spPr>
          <a:xfrm>
            <a:off x="6600300" y="2437200"/>
            <a:ext cx="1933200" cy="140400"/>
          </a:xfrm>
        </p:spPr>
        <p:txBody>
          <a:bodyPr anchor="ctr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GB" noProof="0" dirty="0"/>
              <a:t>Presenter name</a:t>
            </a:r>
          </a:p>
        </p:txBody>
      </p:sp>
      <p:sp>
        <p:nvSpPr>
          <p:cNvPr id="207" name="Text Placeholder 11">
            <a:extLst>
              <a:ext uri="{FF2B5EF4-FFF2-40B4-BE49-F238E27FC236}">
                <a16:creationId xmlns:a16="http://schemas.microsoft.com/office/drawing/2014/main" id="{E43BC384-2614-4BA8-BE5B-FD338EA01FE0}"/>
              </a:ext>
            </a:extLst>
          </p:cNvPr>
          <p:cNvSpPr>
            <a:spLocks noGrp="1"/>
          </p:cNvSpPr>
          <p:nvPr>
            <p:ph type="body" sz="quarter" idx="145" hasCustomPrompt="1"/>
          </p:nvPr>
        </p:nvSpPr>
        <p:spPr>
          <a:xfrm>
            <a:off x="6600300" y="2264400"/>
            <a:ext cx="1933200" cy="140400"/>
          </a:xfrm>
        </p:spPr>
        <p:txBody>
          <a:bodyPr anchor="ctr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GB" noProof="0" dirty="0"/>
              <a:t>Presenter name</a:t>
            </a:r>
          </a:p>
        </p:txBody>
      </p:sp>
      <p:sp>
        <p:nvSpPr>
          <p:cNvPr id="208" name="Text Placeholder 11">
            <a:extLst>
              <a:ext uri="{FF2B5EF4-FFF2-40B4-BE49-F238E27FC236}">
                <a16:creationId xmlns:a16="http://schemas.microsoft.com/office/drawing/2014/main" id="{8802BFF0-0C42-4981-B310-D11CD7694C5C}"/>
              </a:ext>
            </a:extLst>
          </p:cNvPr>
          <p:cNvSpPr>
            <a:spLocks noGrp="1"/>
          </p:cNvSpPr>
          <p:nvPr>
            <p:ph type="body" sz="quarter" idx="146" hasCustomPrompt="1"/>
          </p:nvPr>
        </p:nvSpPr>
        <p:spPr>
          <a:xfrm>
            <a:off x="8515500" y="2091600"/>
            <a:ext cx="309600" cy="140400"/>
          </a:xfrm>
        </p:spPr>
        <p:txBody>
          <a:bodyPr anchor="t" anchorCtr="0">
            <a:normAutofit/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09" name="Text Placeholder 11">
            <a:extLst>
              <a:ext uri="{FF2B5EF4-FFF2-40B4-BE49-F238E27FC236}">
                <a16:creationId xmlns:a16="http://schemas.microsoft.com/office/drawing/2014/main" id="{B5DA4374-FEBC-47D2-848B-BD35233F5FEF}"/>
              </a:ext>
            </a:extLst>
          </p:cNvPr>
          <p:cNvSpPr>
            <a:spLocks noGrp="1"/>
          </p:cNvSpPr>
          <p:nvPr>
            <p:ph type="body" sz="quarter" idx="147" hasCustomPrompt="1"/>
          </p:nvPr>
        </p:nvSpPr>
        <p:spPr>
          <a:xfrm>
            <a:off x="8515500" y="2437200"/>
            <a:ext cx="309600" cy="140400"/>
          </a:xfrm>
        </p:spPr>
        <p:txBody>
          <a:bodyPr anchor="t" anchorCtr="0">
            <a:normAutofit/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10" name="Text Placeholder 11">
            <a:extLst>
              <a:ext uri="{FF2B5EF4-FFF2-40B4-BE49-F238E27FC236}">
                <a16:creationId xmlns:a16="http://schemas.microsoft.com/office/drawing/2014/main" id="{13DE8CDC-95CC-4BFF-A06E-32A5883490B0}"/>
              </a:ext>
            </a:extLst>
          </p:cNvPr>
          <p:cNvSpPr>
            <a:spLocks noGrp="1"/>
          </p:cNvSpPr>
          <p:nvPr>
            <p:ph type="body" sz="quarter" idx="148" hasCustomPrompt="1"/>
          </p:nvPr>
        </p:nvSpPr>
        <p:spPr>
          <a:xfrm>
            <a:off x="8515500" y="2264400"/>
            <a:ext cx="309600" cy="140400"/>
          </a:xfrm>
        </p:spPr>
        <p:txBody>
          <a:bodyPr anchor="t" anchorCtr="0">
            <a:normAutofit/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11" name="Text Placeholder 11">
            <a:extLst>
              <a:ext uri="{FF2B5EF4-FFF2-40B4-BE49-F238E27FC236}">
                <a16:creationId xmlns:a16="http://schemas.microsoft.com/office/drawing/2014/main" id="{5D2213E3-F451-4DAD-BF06-48CFB1145280}"/>
              </a:ext>
            </a:extLst>
          </p:cNvPr>
          <p:cNvSpPr>
            <a:spLocks noGrp="1"/>
          </p:cNvSpPr>
          <p:nvPr>
            <p:ph type="body" sz="quarter" idx="149" hasCustomPrompt="1"/>
          </p:nvPr>
        </p:nvSpPr>
        <p:spPr>
          <a:xfrm>
            <a:off x="6600300" y="1875600"/>
            <a:ext cx="1897200" cy="208800"/>
          </a:xfrm>
        </p:spPr>
        <p:txBody>
          <a:bodyPr anchor="ctr" anchorCtr="0">
            <a:noAutofit/>
          </a:bodyPr>
          <a:lstStyle>
            <a:lvl1pPr>
              <a:defRPr sz="1400">
                <a:solidFill>
                  <a:srgbClr val="66666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Subject title</a:t>
            </a:r>
          </a:p>
        </p:txBody>
      </p:sp>
      <p:sp>
        <p:nvSpPr>
          <p:cNvPr id="212" name="Text Placeholder 11">
            <a:extLst>
              <a:ext uri="{FF2B5EF4-FFF2-40B4-BE49-F238E27FC236}">
                <a16:creationId xmlns:a16="http://schemas.microsoft.com/office/drawing/2014/main" id="{8A928A0D-F470-42B2-B53B-3D19D33D76C4}"/>
              </a:ext>
            </a:extLst>
          </p:cNvPr>
          <p:cNvSpPr>
            <a:spLocks noGrp="1"/>
          </p:cNvSpPr>
          <p:nvPr>
            <p:ph type="body" sz="quarter" idx="150" hasCustomPrompt="1"/>
          </p:nvPr>
        </p:nvSpPr>
        <p:spPr>
          <a:xfrm>
            <a:off x="8515500" y="1875600"/>
            <a:ext cx="309600" cy="205200"/>
          </a:xfrm>
        </p:spPr>
        <p:txBody>
          <a:bodyPr anchor="t" anchorCtr="0">
            <a:noAutofit/>
          </a:bodyPr>
          <a:lstStyle>
            <a:lvl1pPr algn="r">
              <a:defRPr sz="1400">
                <a:solidFill>
                  <a:srgbClr val="66666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14" name="Text Placeholder 11">
            <a:extLst>
              <a:ext uri="{FF2B5EF4-FFF2-40B4-BE49-F238E27FC236}">
                <a16:creationId xmlns:a16="http://schemas.microsoft.com/office/drawing/2014/main" id="{7A010876-1E6B-43B4-971E-53E187564DBA}"/>
              </a:ext>
            </a:extLst>
          </p:cNvPr>
          <p:cNvSpPr>
            <a:spLocks noGrp="1"/>
          </p:cNvSpPr>
          <p:nvPr>
            <p:ph type="body" sz="quarter" idx="152" hasCustomPrompt="1"/>
          </p:nvPr>
        </p:nvSpPr>
        <p:spPr>
          <a:xfrm>
            <a:off x="3438000" y="2091600"/>
            <a:ext cx="1933200" cy="140400"/>
          </a:xfrm>
        </p:spPr>
        <p:txBody>
          <a:bodyPr anchor="ctr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GB" noProof="0" dirty="0"/>
              <a:t>Presenter name</a:t>
            </a:r>
          </a:p>
        </p:txBody>
      </p:sp>
      <p:sp>
        <p:nvSpPr>
          <p:cNvPr id="215" name="Text Placeholder 11">
            <a:extLst>
              <a:ext uri="{FF2B5EF4-FFF2-40B4-BE49-F238E27FC236}">
                <a16:creationId xmlns:a16="http://schemas.microsoft.com/office/drawing/2014/main" id="{E2A44838-39BA-431E-90AE-0E331200F980}"/>
              </a:ext>
            </a:extLst>
          </p:cNvPr>
          <p:cNvSpPr>
            <a:spLocks noGrp="1"/>
          </p:cNvSpPr>
          <p:nvPr>
            <p:ph type="body" sz="quarter" idx="153" hasCustomPrompt="1"/>
          </p:nvPr>
        </p:nvSpPr>
        <p:spPr>
          <a:xfrm>
            <a:off x="3438000" y="2437200"/>
            <a:ext cx="1933200" cy="140400"/>
          </a:xfrm>
        </p:spPr>
        <p:txBody>
          <a:bodyPr anchor="ctr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GB" noProof="0" dirty="0"/>
              <a:t>Presenter name</a:t>
            </a:r>
          </a:p>
        </p:txBody>
      </p:sp>
      <p:sp>
        <p:nvSpPr>
          <p:cNvPr id="216" name="Text Placeholder 11">
            <a:extLst>
              <a:ext uri="{FF2B5EF4-FFF2-40B4-BE49-F238E27FC236}">
                <a16:creationId xmlns:a16="http://schemas.microsoft.com/office/drawing/2014/main" id="{3AA3CD39-1402-4270-8890-0E33FC9F5FAA}"/>
              </a:ext>
            </a:extLst>
          </p:cNvPr>
          <p:cNvSpPr>
            <a:spLocks noGrp="1"/>
          </p:cNvSpPr>
          <p:nvPr>
            <p:ph type="body" sz="quarter" idx="154" hasCustomPrompt="1"/>
          </p:nvPr>
        </p:nvSpPr>
        <p:spPr>
          <a:xfrm>
            <a:off x="3438000" y="2264400"/>
            <a:ext cx="1933200" cy="140400"/>
          </a:xfrm>
        </p:spPr>
        <p:txBody>
          <a:bodyPr anchor="ctr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GB" noProof="0" dirty="0"/>
              <a:t>Presenter name</a:t>
            </a:r>
          </a:p>
        </p:txBody>
      </p:sp>
      <p:sp>
        <p:nvSpPr>
          <p:cNvPr id="217" name="Text Placeholder 11">
            <a:extLst>
              <a:ext uri="{FF2B5EF4-FFF2-40B4-BE49-F238E27FC236}">
                <a16:creationId xmlns:a16="http://schemas.microsoft.com/office/drawing/2014/main" id="{077AEBFE-FC17-4D68-9DDF-57A2645FA65B}"/>
              </a:ext>
            </a:extLst>
          </p:cNvPr>
          <p:cNvSpPr>
            <a:spLocks noGrp="1"/>
          </p:cNvSpPr>
          <p:nvPr>
            <p:ph type="body" sz="quarter" idx="155" hasCustomPrompt="1"/>
          </p:nvPr>
        </p:nvSpPr>
        <p:spPr>
          <a:xfrm>
            <a:off x="5353200" y="2091600"/>
            <a:ext cx="309600" cy="140400"/>
          </a:xfrm>
        </p:spPr>
        <p:txBody>
          <a:bodyPr anchor="t" anchorCtr="0">
            <a:normAutofit/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18" name="Text Placeholder 11">
            <a:extLst>
              <a:ext uri="{FF2B5EF4-FFF2-40B4-BE49-F238E27FC236}">
                <a16:creationId xmlns:a16="http://schemas.microsoft.com/office/drawing/2014/main" id="{B35F3DB5-C1F0-4B9F-A0EB-A11164105A5E}"/>
              </a:ext>
            </a:extLst>
          </p:cNvPr>
          <p:cNvSpPr>
            <a:spLocks noGrp="1"/>
          </p:cNvSpPr>
          <p:nvPr>
            <p:ph type="body" sz="quarter" idx="156" hasCustomPrompt="1"/>
          </p:nvPr>
        </p:nvSpPr>
        <p:spPr>
          <a:xfrm>
            <a:off x="5353200" y="2437200"/>
            <a:ext cx="309600" cy="140400"/>
          </a:xfrm>
        </p:spPr>
        <p:txBody>
          <a:bodyPr anchor="t" anchorCtr="0">
            <a:normAutofit/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19" name="Text Placeholder 11">
            <a:extLst>
              <a:ext uri="{FF2B5EF4-FFF2-40B4-BE49-F238E27FC236}">
                <a16:creationId xmlns:a16="http://schemas.microsoft.com/office/drawing/2014/main" id="{A8FCBE80-4A90-4B30-8253-934B693F77A6}"/>
              </a:ext>
            </a:extLst>
          </p:cNvPr>
          <p:cNvSpPr>
            <a:spLocks noGrp="1"/>
          </p:cNvSpPr>
          <p:nvPr>
            <p:ph type="body" sz="quarter" idx="157" hasCustomPrompt="1"/>
          </p:nvPr>
        </p:nvSpPr>
        <p:spPr>
          <a:xfrm>
            <a:off x="5353200" y="2264400"/>
            <a:ext cx="309600" cy="140400"/>
          </a:xfrm>
        </p:spPr>
        <p:txBody>
          <a:bodyPr anchor="t" anchorCtr="0">
            <a:normAutofit/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20" name="Text Placeholder 11">
            <a:extLst>
              <a:ext uri="{FF2B5EF4-FFF2-40B4-BE49-F238E27FC236}">
                <a16:creationId xmlns:a16="http://schemas.microsoft.com/office/drawing/2014/main" id="{339FED6D-7FF5-4352-B20C-4A77FBA90D00}"/>
              </a:ext>
            </a:extLst>
          </p:cNvPr>
          <p:cNvSpPr>
            <a:spLocks noGrp="1"/>
          </p:cNvSpPr>
          <p:nvPr>
            <p:ph type="body" sz="quarter" idx="158" hasCustomPrompt="1"/>
          </p:nvPr>
        </p:nvSpPr>
        <p:spPr>
          <a:xfrm>
            <a:off x="3438000" y="1875600"/>
            <a:ext cx="1897200" cy="208800"/>
          </a:xfrm>
        </p:spPr>
        <p:txBody>
          <a:bodyPr anchor="ctr" anchorCtr="0">
            <a:noAutofit/>
          </a:bodyPr>
          <a:lstStyle>
            <a:lvl1pPr>
              <a:defRPr sz="1400">
                <a:solidFill>
                  <a:srgbClr val="66666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Subject title</a:t>
            </a:r>
          </a:p>
        </p:txBody>
      </p:sp>
      <p:sp>
        <p:nvSpPr>
          <p:cNvPr id="221" name="Text Placeholder 11">
            <a:extLst>
              <a:ext uri="{FF2B5EF4-FFF2-40B4-BE49-F238E27FC236}">
                <a16:creationId xmlns:a16="http://schemas.microsoft.com/office/drawing/2014/main" id="{81BFDFC7-C8E1-45BB-A814-2421868AF385}"/>
              </a:ext>
            </a:extLst>
          </p:cNvPr>
          <p:cNvSpPr>
            <a:spLocks noGrp="1"/>
          </p:cNvSpPr>
          <p:nvPr>
            <p:ph type="body" sz="quarter" idx="159" hasCustomPrompt="1"/>
          </p:nvPr>
        </p:nvSpPr>
        <p:spPr>
          <a:xfrm>
            <a:off x="5353200" y="1875600"/>
            <a:ext cx="309600" cy="205200"/>
          </a:xfrm>
        </p:spPr>
        <p:txBody>
          <a:bodyPr anchor="t" anchorCtr="0">
            <a:noAutofit/>
          </a:bodyPr>
          <a:lstStyle>
            <a:lvl1pPr algn="r">
              <a:defRPr sz="1400">
                <a:solidFill>
                  <a:srgbClr val="66666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23" name="Text Placeholder 11">
            <a:extLst>
              <a:ext uri="{FF2B5EF4-FFF2-40B4-BE49-F238E27FC236}">
                <a16:creationId xmlns:a16="http://schemas.microsoft.com/office/drawing/2014/main" id="{77A56D37-0D7B-424B-98ED-373EDFE7E297}"/>
              </a:ext>
            </a:extLst>
          </p:cNvPr>
          <p:cNvSpPr>
            <a:spLocks noGrp="1"/>
          </p:cNvSpPr>
          <p:nvPr>
            <p:ph type="body" sz="quarter" idx="161" hasCustomPrompt="1"/>
          </p:nvPr>
        </p:nvSpPr>
        <p:spPr>
          <a:xfrm>
            <a:off x="3438000" y="2977200"/>
            <a:ext cx="1933200" cy="140400"/>
          </a:xfrm>
        </p:spPr>
        <p:txBody>
          <a:bodyPr anchor="ctr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GB" noProof="0" dirty="0"/>
              <a:t>Presenter name</a:t>
            </a:r>
          </a:p>
        </p:txBody>
      </p:sp>
      <p:sp>
        <p:nvSpPr>
          <p:cNvPr id="224" name="Text Placeholder 11">
            <a:extLst>
              <a:ext uri="{FF2B5EF4-FFF2-40B4-BE49-F238E27FC236}">
                <a16:creationId xmlns:a16="http://schemas.microsoft.com/office/drawing/2014/main" id="{EA1DE5F6-AD75-4FCB-BDCC-A27A9B5F2F06}"/>
              </a:ext>
            </a:extLst>
          </p:cNvPr>
          <p:cNvSpPr>
            <a:spLocks noGrp="1"/>
          </p:cNvSpPr>
          <p:nvPr>
            <p:ph type="body" sz="quarter" idx="162" hasCustomPrompt="1"/>
          </p:nvPr>
        </p:nvSpPr>
        <p:spPr>
          <a:xfrm>
            <a:off x="3438000" y="3322800"/>
            <a:ext cx="1933200" cy="140400"/>
          </a:xfrm>
        </p:spPr>
        <p:txBody>
          <a:bodyPr anchor="ctr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GB" noProof="0" dirty="0"/>
              <a:t>Presenter name</a:t>
            </a:r>
          </a:p>
        </p:txBody>
      </p:sp>
      <p:sp>
        <p:nvSpPr>
          <p:cNvPr id="225" name="Text Placeholder 11">
            <a:extLst>
              <a:ext uri="{FF2B5EF4-FFF2-40B4-BE49-F238E27FC236}">
                <a16:creationId xmlns:a16="http://schemas.microsoft.com/office/drawing/2014/main" id="{E88B79A7-F858-4E58-BBDD-B529D45EADB8}"/>
              </a:ext>
            </a:extLst>
          </p:cNvPr>
          <p:cNvSpPr>
            <a:spLocks noGrp="1"/>
          </p:cNvSpPr>
          <p:nvPr>
            <p:ph type="body" sz="quarter" idx="163" hasCustomPrompt="1"/>
          </p:nvPr>
        </p:nvSpPr>
        <p:spPr>
          <a:xfrm>
            <a:off x="3438000" y="3150000"/>
            <a:ext cx="1933200" cy="140400"/>
          </a:xfrm>
        </p:spPr>
        <p:txBody>
          <a:bodyPr anchor="ctr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GB" noProof="0" dirty="0"/>
              <a:t>Presenter name</a:t>
            </a:r>
          </a:p>
        </p:txBody>
      </p:sp>
      <p:sp>
        <p:nvSpPr>
          <p:cNvPr id="226" name="Text Placeholder 11">
            <a:extLst>
              <a:ext uri="{FF2B5EF4-FFF2-40B4-BE49-F238E27FC236}">
                <a16:creationId xmlns:a16="http://schemas.microsoft.com/office/drawing/2014/main" id="{351A1A2C-4FE4-4442-9F64-D7E81C877F03}"/>
              </a:ext>
            </a:extLst>
          </p:cNvPr>
          <p:cNvSpPr>
            <a:spLocks noGrp="1"/>
          </p:cNvSpPr>
          <p:nvPr>
            <p:ph type="body" sz="quarter" idx="164" hasCustomPrompt="1"/>
          </p:nvPr>
        </p:nvSpPr>
        <p:spPr>
          <a:xfrm>
            <a:off x="5353200" y="2977200"/>
            <a:ext cx="309600" cy="140400"/>
          </a:xfrm>
        </p:spPr>
        <p:txBody>
          <a:bodyPr anchor="t" anchorCtr="0">
            <a:normAutofit/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27" name="Text Placeholder 11">
            <a:extLst>
              <a:ext uri="{FF2B5EF4-FFF2-40B4-BE49-F238E27FC236}">
                <a16:creationId xmlns:a16="http://schemas.microsoft.com/office/drawing/2014/main" id="{9C05EA04-ECAC-4B8B-A27E-457E84FD6D6E}"/>
              </a:ext>
            </a:extLst>
          </p:cNvPr>
          <p:cNvSpPr>
            <a:spLocks noGrp="1"/>
          </p:cNvSpPr>
          <p:nvPr>
            <p:ph type="body" sz="quarter" idx="165" hasCustomPrompt="1"/>
          </p:nvPr>
        </p:nvSpPr>
        <p:spPr>
          <a:xfrm>
            <a:off x="5353200" y="3322800"/>
            <a:ext cx="309600" cy="140400"/>
          </a:xfrm>
        </p:spPr>
        <p:txBody>
          <a:bodyPr anchor="t" anchorCtr="0">
            <a:normAutofit/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28" name="Text Placeholder 11">
            <a:extLst>
              <a:ext uri="{FF2B5EF4-FFF2-40B4-BE49-F238E27FC236}">
                <a16:creationId xmlns:a16="http://schemas.microsoft.com/office/drawing/2014/main" id="{930D3582-7E06-45F3-A006-DE339000094C}"/>
              </a:ext>
            </a:extLst>
          </p:cNvPr>
          <p:cNvSpPr>
            <a:spLocks noGrp="1"/>
          </p:cNvSpPr>
          <p:nvPr>
            <p:ph type="body" sz="quarter" idx="166" hasCustomPrompt="1"/>
          </p:nvPr>
        </p:nvSpPr>
        <p:spPr>
          <a:xfrm>
            <a:off x="5353200" y="3150000"/>
            <a:ext cx="309600" cy="140400"/>
          </a:xfrm>
        </p:spPr>
        <p:txBody>
          <a:bodyPr anchor="t" anchorCtr="0">
            <a:normAutofit/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29" name="Text Placeholder 11">
            <a:extLst>
              <a:ext uri="{FF2B5EF4-FFF2-40B4-BE49-F238E27FC236}">
                <a16:creationId xmlns:a16="http://schemas.microsoft.com/office/drawing/2014/main" id="{363B46EF-AB6F-491F-8267-9DF1DFEE92BB}"/>
              </a:ext>
            </a:extLst>
          </p:cNvPr>
          <p:cNvSpPr>
            <a:spLocks noGrp="1"/>
          </p:cNvSpPr>
          <p:nvPr>
            <p:ph type="body" sz="quarter" idx="167" hasCustomPrompt="1"/>
          </p:nvPr>
        </p:nvSpPr>
        <p:spPr>
          <a:xfrm>
            <a:off x="3438000" y="2761200"/>
            <a:ext cx="1897200" cy="208800"/>
          </a:xfrm>
        </p:spPr>
        <p:txBody>
          <a:bodyPr anchor="ctr" anchorCtr="0">
            <a:noAutofit/>
          </a:bodyPr>
          <a:lstStyle>
            <a:lvl1pPr>
              <a:defRPr sz="1400">
                <a:solidFill>
                  <a:srgbClr val="66666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Subject title</a:t>
            </a:r>
          </a:p>
        </p:txBody>
      </p:sp>
      <p:sp>
        <p:nvSpPr>
          <p:cNvPr id="230" name="Text Placeholder 11">
            <a:extLst>
              <a:ext uri="{FF2B5EF4-FFF2-40B4-BE49-F238E27FC236}">
                <a16:creationId xmlns:a16="http://schemas.microsoft.com/office/drawing/2014/main" id="{B34D86FE-580B-4602-876C-F706834124BB}"/>
              </a:ext>
            </a:extLst>
          </p:cNvPr>
          <p:cNvSpPr>
            <a:spLocks noGrp="1"/>
          </p:cNvSpPr>
          <p:nvPr>
            <p:ph type="body" sz="quarter" idx="168" hasCustomPrompt="1"/>
          </p:nvPr>
        </p:nvSpPr>
        <p:spPr>
          <a:xfrm>
            <a:off x="5353200" y="2761200"/>
            <a:ext cx="309600" cy="205200"/>
          </a:xfrm>
        </p:spPr>
        <p:txBody>
          <a:bodyPr anchor="t" anchorCtr="0">
            <a:noAutofit/>
          </a:bodyPr>
          <a:lstStyle>
            <a:lvl1pPr algn="r">
              <a:defRPr sz="1400">
                <a:solidFill>
                  <a:srgbClr val="66666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32" name="Text Placeholder 11">
            <a:extLst>
              <a:ext uri="{FF2B5EF4-FFF2-40B4-BE49-F238E27FC236}">
                <a16:creationId xmlns:a16="http://schemas.microsoft.com/office/drawing/2014/main" id="{3552503A-2F02-45C5-AE23-2D9BBF946D5F}"/>
              </a:ext>
            </a:extLst>
          </p:cNvPr>
          <p:cNvSpPr>
            <a:spLocks noGrp="1"/>
          </p:cNvSpPr>
          <p:nvPr>
            <p:ph type="body" sz="quarter" idx="170" hasCustomPrompt="1"/>
          </p:nvPr>
        </p:nvSpPr>
        <p:spPr>
          <a:xfrm>
            <a:off x="3438000" y="3862800"/>
            <a:ext cx="1933200" cy="140400"/>
          </a:xfrm>
        </p:spPr>
        <p:txBody>
          <a:bodyPr anchor="ctr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GB" noProof="0" dirty="0"/>
              <a:t>Presenter name</a:t>
            </a:r>
          </a:p>
        </p:txBody>
      </p:sp>
      <p:sp>
        <p:nvSpPr>
          <p:cNvPr id="233" name="Text Placeholder 11">
            <a:extLst>
              <a:ext uri="{FF2B5EF4-FFF2-40B4-BE49-F238E27FC236}">
                <a16:creationId xmlns:a16="http://schemas.microsoft.com/office/drawing/2014/main" id="{1BBABD89-E84E-4DA9-9DA7-BEFE952EB2B1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3438000" y="4208400"/>
            <a:ext cx="1933200" cy="140400"/>
          </a:xfrm>
        </p:spPr>
        <p:txBody>
          <a:bodyPr anchor="ctr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GB" noProof="0" dirty="0"/>
              <a:t>Presenter name</a:t>
            </a:r>
          </a:p>
        </p:txBody>
      </p:sp>
      <p:sp>
        <p:nvSpPr>
          <p:cNvPr id="234" name="Text Placeholder 11">
            <a:extLst>
              <a:ext uri="{FF2B5EF4-FFF2-40B4-BE49-F238E27FC236}">
                <a16:creationId xmlns:a16="http://schemas.microsoft.com/office/drawing/2014/main" id="{5BE1FF73-C6FA-430D-8266-77C2DB82209E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3438000" y="4035600"/>
            <a:ext cx="1933200" cy="140400"/>
          </a:xfrm>
        </p:spPr>
        <p:txBody>
          <a:bodyPr anchor="ctr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GB" noProof="0" dirty="0"/>
              <a:t>Presenter name</a:t>
            </a:r>
          </a:p>
        </p:txBody>
      </p:sp>
      <p:sp>
        <p:nvSpPr>
          <p:cNvPr id="235" name="Text Placeholder 11">
            <a:extLst>
              <a:ext uri="{FF2B5EF4-FFF2-40B4-BE49-F238E27FC236}">
                <a16:creationId xmlns:a16="http://schemas.microsoft.com/office/drawing/2014/main" id="{FFDDE7F6-2594-4C0E-9CFB-F1FDD0F9409E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5353200" y="3862800"/>
            <a:ext cx="309600" cy="140400"/>
          </a:xfrm>
        </p:spPr>
        <p:txBody>
          <a:bodyPr anchor="t" anchorCtr="0">
            <a:normAutofit/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36" name="Text Placeholder 11">
            <a:extLst>
              <a:ext uri="{FF2B5EF4-FFF2-40B4-BE49-F238E27FC236}">
                <a16:creationId xmlns:a16="http://schemas.microsoft.com/office/drawing/2014/main" id="{1B6B0FB9-7A74-4E6F-ADE5-EFBE5926602B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5353200" y="4208400"/>
            <a:ext cx="309600" cy="140400"/>
          </a:xfrm>
        </p:spPr>
        <p:txBody>
          <a:bodyPr anchor="t" anchorCtr="0">
            <a:normAutofit/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37" name="Text Placeholder 11">
            <a:extLst>
              <a:ext uri="{FF2B5EF4-FFF2-40B4-BE49-F238E27FC236}">
                <a16:creationId xmlns:a16="http://schemas.microsoft.com/office/drawing/2014/main" id="{1E5227E1-8B4D-45DB-89FD-9AA6C1114BCE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5353200" y="4035600"/>
            <a:ext cx="309600" cy="140400"/>
          </a:xfrm>
        </p:spPr>
        <p:txBody>
          <a:bodyPr anchor="t" anchorCtr="0">
            <a:normAutofit/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38" name="Text Placeholder 11">
            <a:extLst>
              <a:ext uri="{FF2B5EF4-FFF2-40B4-BE49-F238E27FC236}">
                <a16:creationId xmlns:a16="http://schemas.microsoft.com/office/drawing/2014/main" id="{B798577F-DF6F-45C1-AE7D-43C282300212}"/>
              </a:ext>
            </a:extLst>
          </p:cNvPr>
          <p:cNvSpPr>
            <a:spLocks noGrp="1"/>
          </p:cNvSpPr>
          <p:nvPr>
            <p:ph type="body" sz="quarter" idx="176" hasCustomPrompt="1"/>
          </p:nvPr>
        </p:nvSpPr>
        <p:spPr>
          <a:xfrm>
            <a:off x="3438000" y="3646800"/>
            <a:ext cx="1897200" cy="208800"/>
          </a:xfrm>
        </p:spPr>
        <p:txBody>
          <a:bodyPr anchor="ctr" anchorCtr="0">
            <a:noAutofit/>
          </a:bodyPr>
          <a:lstStyle>
            <a:lvl1pPr>
              <a:defRPr sz="1400">
                <a:solidFill>
                  <a:srgbClr val="66666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Subject title</a:t>
            </a:r>
          </a:p>
        </p:txBody>
      </p:sp>
      <p:sp>
        <p:nvSpPr>
          <p:cNvPr id="239" name="Text Placeholder 11">
            <a:extLst>
              <a:ext uri="{FF2B5EF4-FFF2-40B4-BE49-F238E27FC236}">
                <a16:creationId xmlns:a16="http://schemas.microsoft.com/office/drawing/2014/main" id="{9BB67A01-B3F6-4236-8002-731047454187}"/>
              </a:ext>
            </a:extLst>
          </p:cNvPr>
          <p:cNvSpPr>
            <a:spLocks noGrp="1"/>
          </p:cNvSpPr>
          <p:nvPr>
            <p:ph type="body" sz="quarter" idx="177" hasCustomPrompt="1"/>
          </p:nvPr>
        </p:nvSpPr>
        <p:spPr>
          <a:xfrm>
            <a:off x="5353200" y="3646800"/>
            <a:ext cx="309600" cy="205200"/>
          </a:xfrm>
        </p:spPr>
        <p:txBody>
          <a:bodyPr anchor="t" anchorCtr="0">
            <a:noAutofit/>
          </a:bodyPr>
          <a:lstStyle>
            <a:lvl1pPr algn="r">
              <a:defRPr sz="1400">
                <a:solidFill>
                  <a:srgbClr val="66666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41" name="Text Placeholder 11">
            <a:extLst>
              <a:ext uri="{FF2B5EF4-FFF2-40B4-BE49-F238E27FC236}">
                <a16:creationId xmlns:a16="http://schemas.microsoft.com/office/drawing/2014/main" id="{1492D783-9E97-4E03-9E1F-862CE8968230}"/>
              </a:ext>
            </a:extLst>
          </p:cNvPr>
          <p:cNvSpPr>
            <a:spLocks noGrp="1"/>
          </p:cNvSpPr>
          <p:nvPr>
            <p:ph type="body" sz="quarter" idx="179" hasCustomPrompt="1"/>
          </p:nvPr>
        </p:nvSpPr>
        <p:spPr>
          <a:xfrm>
            <a:off x="6600300" y="2977200"/>
            <a:ext cx="1933200" cy="140400"/>
          </a:xfrm>
        </p:spPr>
        <p:txBody>
          <a:bodyPr anchor="ctr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GB" noProof="0" dirty="0"/>
              <a:t>Presenter name</a:t>
            </a:r>
          </a:p>
        </p:txBody>
      </p:sp>
      <p:sp>
        <p:nvSpPr>
          <p:cNvPr id="242" name="Text Placeholder 11">
            <a:extLst>
              <a:ext uri="{FF2B5EF4-FFF2-40B4-BE49-F238E27FC236}">
                <a16:creationId xmlns:a16="http://schemas.microsoft.com/office/drawing/2014/main" id="{BB8972E7-31D4-453D-8A40-EDE547C4AB0D}"/>
              </a:ext>
            </a:extLst>
          </p:cNvPr>
          <p:cNvSpPr>
            <a:spLocks noGrp="1"/>
          </p:cNvSpPr>
          <p:nvPr>
            <p:ph type="body" sz="quarter" idx="180" hasCustomPrompt="1"/>
          </p:nvPr>
        </p:nvSpPr>
        <p:spPr>
          <a:xfrm>
            <a:off x="6600300" y="3322800"/>
            <a:ext cx="1933200" cy="140400"/>
          </a:xfrm>
        </p:spPr>
        <p:txBody>
          <a:bodyPr anchor="ctr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GB" noProof="0" dirty="0"/>
              <a:t>Presenter name</a:t>
            </a:r>
          </a:p>
        </p:txBody>
      </p:sp>
      <p:sp>
        <p:nvSpPr>
          <p:cNvPr id="243" name="Text Placeholder 11">
            <a:extLst>
              <a:ext uri="{FF2B5EF4-FFF2-40B4-BE49-F238E27FC236}">
                <a16:creationId xmlns:a16="http://schemas.microsoft.com/office/drawing/2014/main" id="{BBA96762-43C4-435D-96A7-28C137D94316}"/>
              </a:ext>
            </a:extLst>
          </p:cNvPr>
          <p:cNvSpPr>
            <a:spLocks noGrp="1"/>
          </p:cNvSpPr>
          <p:nvPr>
            <p:ph type="body" sz="quarter" idx="181" hasCustomPrompt="1"/>
          </p:nvPr>
        </p:nvSpPr>
        <p:spPr>
          <a:xfrm>
            <a:off x="6600300" y="3150000"/>
            <a:ext cx="1933200" cy="140400"/>
          </a:xfrm>
        </p:spPr>
        <p:txBody>
          <a:bodyPr anchor="ctr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GB" noProof="0" dirty="0"/>
              <a:t>Presenter name</a:t>
            </a:r>
          </a:p>
        </p:txBody>
      </p:sp>
      <p:sp>
        <p:nvSpPr>
          <p:cNvPr id="244" name="Text Placeholder 11">
            <a:extLst>
              <a:ext uri="{FF2B5EF4-FFF2-40B4-BE49-F238E27FC236}">
                <a16:creationId xmlns:a16="http://schemas.microsoft.com/office/drawing/2014/main" id="{FD2CA5C5-73D5-4439-8106-2E28A81726B5}"/>
              </a:ext>
            </a:extLst>
          </p:cNvPr>
          <p:cNvSpPr>
            <a:spLocks noGrp="1"/>
          </p:cNvSpPr>
          <p:nvPr>
            <p:ph type="body" sz="quarter" idx="182" hasCustomPrompt="1"/>
          </p:nvPr>
        </p:nvSpPr>
        <p:spPr>
          <a:xfrm>
            <a:off x="8515500" y="2977200"/>
            <a:ext cx="309600" cy="140400"/>
          </a:xfrm>
        </p:spPr>
        <p:txBody>
          <a:bodyPr anchor="t" anchorCtr="0">
            <a:normAutofit/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45" name="Text Placeholder 11">
            <a:extLst>
              <a:ext uri="{FF2B5EF4-FFF2-40B4-BE49-F238E27FC236}">
                <a16:creationId xmlns:a16="http://schemas.microsoft.com/office/drawing/2014/main" id="{97D77352-2A3D-4721-AEAE-0F68534DD722}"/>
              </a:ext>
            </a:extLst>
          </p:cNvPr>
          <p:cNvSpPr>
            <a:spLocks noGrp="1"/>
          </p:cNvSpPr>
          <p:nvPr>
            <p:ph type="body" sz="quarter" idx="183" hasCustomPrompt="1"/>
          </p:nvPr>
        </p:nvSpPr>
        <p:spPr>
          <a:xfrm>
            <a:off x="8515500" y="3322800"/>
            <a:ext cx="309600" cy="140400"/>
          </a:xfrm>
        </p:spPr>
        <p:txBody>
          <a:bodyPr anchor="t" anchorCtr="0">
            <a:normAutofit/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46" name="Text Placeholder 11">
            <a:extLst>
              <a:ext uri="{FF2B5EF4-FFF2-40B4-BE49-F238E27FC236}">
                <a16:creationId xmlns:a16="http://schemas.microsoft.com/office/drawing/2014/main" id="{CEBB0834-0C14-4119-9A7F-3927D11AED7E}"/>
              </a:ext>
            </a:extLst>
          </p:cNvPr>
          <p:cNvSpPr>
            <a:spLocks noGrp="1"/>
          </p:cNvSpPr>
          <p:nvPr>
            <p:ph type="body" sz="quarter" idx="184" hasCustomPrompt="1"/>
          </p:nvPr>
        </p:nvSpPr>
        <p:spPr>
          <a:xfrm>
            <a:off x="8515500" y="3150000"/>
            <a:ext cx="309600" cy="140400"/>
          </a:xfrm>
        </p:spPr>
        <p:txBody>
          <a:bodyPr anchor="t" anchorCtr="0">
            <a:normAutofit/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47" name="Text Placeholder 11">
            <a:extLst>
              <a:ext uri="{FF2B5EF4-FFF2-40B4-BE49-F238E27FC236}">
                <a16:creationId xmlns:a16="http://schemas.microsoft.com/office/drawing/2014/main" id="{56F332A4-A947-419F-8614-97ACCADA423C}"/>
              </a:ext>
            </a:extLst>
          </p:cNvPr>
          <p:cNvSpPr>
            <a:spLocks noGrp="1"/>
          </p:cNvSpPr>
          <p:nvPr>
            <p:ph type="body" sz="quarter" idx="185" hasCustomPrompt="1"/>
          </p:nvPr>
        </p:nvSpPr>
        <p:spPr>
          <a:xfrm>
            <a:off x="6600300" y="2761200"/>
            <a:ext cx="1897200" cy="208800"/>
          </a:xfrm>
        </p:spPr>
        <p:txBody>
          <a:bodyPr anchor="ctr" anchorCtr="0">
            <a:noAutofit/>
          </a:bodyPr>
          <a:lstStyle>
            <a:lvl1pPr>
              <a:defRPr sz="1400">
                <a:solidFill>
                  <a:srgbClr val="66666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Subject title</a:t>
            </a:r>
          </a:p>
        </p:txBody>
      </p:sp>
      <p:sp>
        <p:nvSpPr>
          <p:cNvPr id="248" name="Text Placeholder 11">
            <a:extLst>
              <a:ext uri="{FF2B5EF4-FFF2-40B4-BE49-F238E27FC236}">
                <a16:creationId xmlns:a16="http://schemas.microsoft.com/office/drawing/2014/main" id="{F00163B6-759B-47A6-A776-B487957C91FE}"/>
              </a:ext>
            </a:extLst>
          </p:cNvPr>
          <p:cNvSpPr>
            <a:spLocks noGrp="1"/>
          </p:cNvSpPr>
          <p:nvPr>
            <p:ph type="body" sz="quarter" idx="186" hasCustomPrompt="1"/>
          </p:nvPr>
        </p:nvSpPr>
        <p:spPr>
          <a:xfrm>
            <a:off x="8515500" y="2761200"/>
            <a:ext cx="309600" cy="205200"/>
          </a:xfrm>
        </p:spPr>
        <p:txBody>
          <a:bodyPr anchor="t" anchorCtr="0">
            <a:noAutofit/>
          </a:bodyPr>
          <a:lstStyle>
            <a:lvl1pPr algn="r">
              <a:defRPr sz="1400">
                <a:solidFill>
                  <a:srgbClr val="66666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4D42BF0D-C62B-4E93-9523-C8E2DD98367C}"/>
              </a:ext>
            </a:extLst>
          </p:cNvPr>
          <p:cNvGrpSpPr/>
          <p:nvPr userDrawn="1"/>
        </p:nvGrpSpPr>
        <p:grpSpPr>
          <a:xfrm>
            <a:off x="323850" y="233362"/>
            <a:ext cx="321261" cy="522316"/>
            <a:chOff x="-3513606" y="270529"/>
            <a:chExt cx="1671638" cy="2717801"/>
          </a:xfrm>
        </p:grpSpPr>
        <p:sp>
          <p:nvSpPr>
            <p:cNvPr id="75" name="Freeform 5">
              <a:extLst>
                <a:ext uri="{FF2B5EF4-FFF2-40B4-BE49-F238E27FC236}">
                  <a16:creationId xmlns:a16="http://schemas.microsoft.com/office/drawing/2014/main" id="{6DB8D7D7-9000-4DFC-8E2B-B25346247A2D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Freeform 6">
              <a:extLst>
                <a:ext uri="{FF2B5EF4-FFF2-40B4-BE49-F238E27FC236}">
                  <a16:creationId xmlns:a16="http://schemas.microsoft.com/office/drawing/2014/main" id="{2D875534-3349-41F0-8262-D3A9FBB445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Freeform 7">
              <a:extLst>
                <a:ext uri="{FF2B5EF4-FFF2-40B4-BE49-F238E27FC236}">
                  <a16:creationId xmlns:a16="http://schemas.microsoft.com/office/drawing/2014/main" id="{849F985C-220C-4BAC-9BDF-BC52E26E24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0352694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893E9-962D-47ED-A753-018A738F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997182"/>
            <a:ext cx="1785600" cy="8712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5F06A-3427-4B06-BF82-5C0567457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6000" y="1929600"/>
            <a:ext cx="6084000" cy="2581200"/>
          </a:xfrm>
        </p:spPr>
        <p:txBody>
          <a:bodyPr anchor="t"/>
          <a:lstStyle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5510C-38D1-4CE9-BD30-D08F610D7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B520A-AE39-4E6D-BB48-886A47FB4F9A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ACA86-A737-4A5C-B09F-3F7C2E181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Rolls-Royce | Not Subject to Export Control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C0F82-AD3B-4A9E-808C-9D4791B3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1ECB9FE6-468A-4395-B06E-AAB35682B62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24000" y="1933200"/>
            <a:ext cx="1785600" cy="2116800"/>
          </a:xfrm>
        </p:spPr>
        <p:txBody>
          <a:bodyPr anchor="t" anchorCtr="0">
            <a:no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6FA0F6CE-FAD1-40C2-AE11-F78D23D71B0A}"/>
              </a:ext>
            </a:extLst>
          </p:cNvPr>
          <p:cNvSpPr>
            <a:spLocks noGrp="1"/>
          </p:cNvSpPr>
          <p:nvPr>
            <p:ph type="body" sz="quarter" idx="131"/>
          </p:nvPr>
        </p:nvSpPr>
        <p:spPr>
          <a:xfrm>
            <a:off x="2736000" y="986400"/>
            <a:ext cx="6084000" cy="871200"/>
          </a:xfrm>
        </p:spPr>
        <p:txBody>
          <a:bodyPr anchor="t" anchorCtr="0">
            <a:noAutofit/>
          </a:bodyPr>
          <a:lstStyle>
            <a:lvl1pPr>
              <a:defRPr sz="18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984771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hart Placeholder 9">
            <a:extLst>
              <a:ext uri="{FF2B5EF4-FFF2-40B4-BE49-F238E27FC236}">
                <a16:creationId xmlns:a16="http://schemas.microsoft.com/office/drawing/2014/main" id="{30247941-1B8F-4DB8-8745-14214DE043EF}"/>
              </a:ext>
            </a:extLst>
          </p:cNvPr>
          <p:cNvSpPr>
            <a:spLocks noGrp="1"/>
          </p:cNvSpPr>
          <p:nvPr>
            <p:ph type="chart" sz="quarter" idx="36"/>
          </p:nvPr>
        </p:nvSpPr>
        <p:spPr>
          <a:xfrm>
            <a:off x="2736000" y="997183"/>
            <a:ext cx="6084150" cy="3512906"/>
          </a:xfrm>
        </p:spPr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4893E9-962D-47ED-A753-018A738F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997182"/>
            <a:ext cx="1785600" cy="8712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5510C-38D1-4CE9-BD30-D08F610D7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3D3E7-F799-493B-B2E4-F5B00B56B52F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ACA86-A737-4A5C-B09F-3F7C2E181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Rolls-Royce | Not Subject to Export Control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C0F82-AD3B-4A9E-808C-9D4791B3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860788F-2A03-494E-8103-991B1DA1839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24000" y="1933200"/>
            <a:ext cx="1785600" cy="2116800"/>
          </a:xfrm>
        </p:spPr>
        <p:txBody>
          <a:bodyPr anchor="t" anchorCtr="0">
            <a:no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200F77A-3CB7-4DF4-B500-8AFFEBB9316E}"/>
              </a:ext>
            </a:extLst>
          </p:cNvPr>
          <p:cNvSpPr>
            <a:spLocks noGrp="1"/>
          </p:cNvSpPr>
          <p:nvPr>
            <p:ph type="body" sz="quarter" idx="131"/>
          </p:nvPr>
        </p:nvSpPr>
        <p:spPr>
          <a:xfrm>
            <a:off x="2736000" y="216000"/>
            <a:ext cx="6084000" cy="489600"/>
          </a:xfrm>
        </p:spPr>
        <p:txBody>
          <a:bodyPr anchor="t" anchorCtr="0">
            <a:noAutofit/>
          </a:bodyPr>
          <a:lstStyle>
            <a:lvl1pPr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893157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893E9-962D-47ED-A753-018A738F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997182"/>
            <a:ext cx="1785600" cy="8712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5F06A-3427-4B06-BF82-5C0567457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6000" y="997182"/>
            <a:ext cx="6084000" cy="3513618"/>
          </a:xfrm>
        </p:spPr>
        <p:txBody>
          <a:bodyPr anchor="t"/>
          <a:lstStyle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5510C-38D1-4CE9-BD30-D08F610D7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56C05-4A32-4C7E-A628-B9DA950B278D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ACA86-A737-4A5C-B09F-3F7C2E181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Rolls-Royce | Not Subject to Export Control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C0F82-AD3B-4A9E-808C-9D4791B3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239CD9D4-A97C-4319-8DEE-753B525F9CE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24000" y="1933200"/>
            <a:ext cx="1785600" cy="2116800"/>
          </a:xfrm>
        </p:spPr>
        <p:txBody>
          <a:bodyPr anchor="t" anchorCtr="0">
            <a:no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832156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893E9-962D-47ED-A753-018A738F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997182"/>
            <a:ext cx="1785600" cy="8712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5510C-38D1-4CE9-BD30-D08F610D7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27481-6FEF-4CC9-B666-F2069E2BB5AC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ACA86-A737-4A5C-B09F-3F7C2E181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Rolls-Royce | Not Subject to Export Control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C0F82-AD3B-4A9E-808C-9D4791B3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694FCE9F-7CC8-461C-A35B-9B9A4F49161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24000" y="1933200"/>
            <a:ext cx="1785600" cy="2116800"/>
          </a:xfrm>
        </p:spPr>
        <p:txBody>
          <a:bodyPr anchor="t" anchorCtr="0">
            <a:no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132491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p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E28B0C4-8B96-4907-AAD9-1622E0A5F7A0}"/>
              </a:ext>
            </a:extLst>
          </p:cNvPr>
          <p:cNvSpPr/>
          <p:nvPr userDrawn="1"/>
        </p:nvSpPr>
        <p:spPr>
          <a:xfrm>
            <a:off x="1" y="1095375"/>
            <a:ext cx="9144000" cy="4048125"/>
          </a:xfrm>
          <a:prstGeom prst="rect">
            <a:avLst/>
          </a:prstGeom>
          <a:solidFill>
            <a:srgbClr val="EFEF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R Pioneer" panose="020B05030502010401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4893E9-962D-47ED-A753-018A738F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7848" y="236413"/>
            <a:ext cx="7842302" cy="516824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5510C-38D1-4CE9-BD30-D08F610D7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14B53-38D2-41B7-AB23-980BDB76C58A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ACA86-A737-4A5C-B09F-3F7C2E181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Rolls-Royce | Not Subject to Export Control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C0F82-AD3B-4A9E-808C-9D4791B3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t>‹#›</a:t>
            </a:fld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1B95883-C9F5-4CA1-A372-E3467616D9F3}"/>
              </a:ext>
            </a:extLst>
          </p:cNvPr>
          <p:cNvGrpSpPr/>
          <p:nvPr userDrawn="1"/>
        </p:nvGrpSpPr>
        <p:grpSpPr>
          <a:xfrm>
            <a:off x="323850" y="233362"/>
            <a:ext cx="321261" cy="522316"/>
            <a:chOff x="-3513606" y="270529"/>
            <a:chExt cx="1671638" cy="2717801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5B27E8ED-ED99-4AF4-82D0-9AF6F22A14F2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5A6664BB-BF9E-4834-8602-E5D2A1E7D2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55D13E3F-473D-4DA9-AA64-F2A3F87003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8214630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tic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D159010-F6B7-4456-A111-99866DEB1258}"/>
              </a:ext>
            </a:extLst>
          </p:cNvPr>
          <p:cNvSpPr/>
          <p:nvPr userDrawn="1"/>
        </p:nvSpPr>
        <p:spPr>
          <a:xfrm>
            <a:off x="1" y="0"/>
            <a:ext cx="9144000" cy="4048125"/>
          </a:xfrm>
          <a:prstGeom prst="rect">
            <a:avLst/>
          </a:prstGeom>
          <a:solidFill>
            <a:srgbClr val="EFEF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R Pioneer" panose="020B0503050201040103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5510C-38D1-4CE9-BD30-D08F610D7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BC47B-1106-42A5-B50F-164F83198B27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ACA86-A737-4A5C-B09F-3F7C2E181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Rolls-Royce | Not Subject to Export Control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C0F82-AD3B-4A9E-808C-9D4791B3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323BE95-5F85-499F-ABBC-77935810AD6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23850" y="1004400"/>
            <a:ext cx="8496300" cy="2829600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dirty="0"/>
              <a:t>Insert diagram</a:t>
            </a:r>
            <a:endParaRPr lang="en-GB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08D47E3-3154-48B5-953B-F5E39096AE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800" y="4291200"/>
            <a:ext cx="4161600" cy="331200"/>
          </a:xfrm>
        </p:spPr>
        <p:txBody>
          <a:bodyPr anchor="ctr" anchorCtr="0">
            <a:normAutofit/>
          </a:bodyPr>
          <a:lstStyle>
            <a:lvl1pPr>
              <a:defRPr sz="1600"/>
            </a:lvl1pPr>
          </a:lstStyle>
          <a:p>
            <a:r>
              <a:rPr lang="en-US" dirty="0"/>
              <a:t>Notices</a:t>
            </a:r>
            <a:endParaRPr lang="en-GB" dirty="0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B4A1EF4-EFD7-4E27-B7D9-FA9B1506376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29600" y="4291200"/>
            <a:ext cx="4194000" cy="331200"/>
          </a:xfrm>
        </p:spPr>
        <p:txBody>
          <a:bodyPr anchor="t" anchorCtr="0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AB157D5-D157-4A43-B05E-D54FF9686F80}"/>
              </a:ext>
            </a:extLst>
          </p:cNvPr>
          <p:cNvGrpSpPr/>
          <p:nvPr userDrawn="1"/>
        </p:nvGrpSpPr>
        <p:grpSpPr>
          <a:xfrm>
            <a:off x="323850" y="233362"/>
            <a:ext cx="321261" cy="522316"/>
            <a:chOff x="-3513606" y="270529"/>
            <a:chExt cx="1671638" cy="2717801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4D4CC742-FC0F-434D-90FD-5D497A1C3E5C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B0BE6CB3-AF39-44FD-ADE2-60176DB65E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4CA628E8-FFED-4FF9-8FE4-D6DDFDB62E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4063005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tice Conten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5510C-38D1-4CE9-BD30-D08F610D7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5135-03FD-4E71-A8C7-2C4C23445F34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ACA86-A737-4A5C-B09F-3F7C2E181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Rolls-Royce | Not Subject to Export Control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C0F82-AD3B-4A9E-808C-9D4791B3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323BE95-5F85-499F-ABBC-77935810AD6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23850" y="1004400"/>
            <a:ext cx="8496300" cy="2829600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dirty="0"/>
              <a:t>Insert diagram</a:t>
            </a:r>
            <a:endParaRPr lang="en-GB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08D47E3-3154-48B5-953B-F5E39096AE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800" y="4291200"/>
            <a:ext cx="4161600" cy="331200"/>
          </a:xfrm>
        </p:spPr>
        <p:txBody>
          <a:bodyPr anchor="ctr" anchorCtr="0">
            <a:normAutofit/>
          </a:bodyPr>
          <a:lstStyle>
            <a:lvl1pPr>
              <a:defRPr sz="1600"/>
            </a:lvl1pPr>
          </a:lstStyle>
          <a:p>
            <a:r>
              <a:rPr lang="en-US" dirty="0"/>
              <a:t>Notices</a:t>
            </a:r>
            <a:endParaRPr lang="en-GB" dirty="0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B4A1EF4-EFD7-4E27-B7D9-FA9B1506376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29600" y="4291200"/>
            <a:ext cx="4194000" cy="331200"/>
          </a:xfrm>
        </p:spPr>
        <p:txBody>
          <a:bodyPr anchor="t" anchorCtr="0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85A9E4F-78F0-4B7A-8412-AE78FDB5010C}"/>
              </a:ext>
            </a:extLst>
          </p:cNvPr>
          <p:cNvGrpSpPr/>
          <p:nvPr userDrawn="1"/>
        </p:nvGrpSpPr>
        <p:grpSpPr>
          <a:xfrm>
            <a:off x="323850" y="233362"/>
            <a:ext cx="321261" cy="522316"/>
            <a:chOff x="-3513606" y="270529"/>
            <a:chExt cx="1671638" cy="2717801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E2692AD1-8CD5-47C1-9189-C02951A33547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BDBED46E-8954-4C03-A417-CE6EFE26D1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3A834507-B43B-4913-8B13-D187E29E8C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7263797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 Box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893E9-962D-47ED-A753-018A738F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997182"/>
            <a:ext cx="1785600" cy="8712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5510C-38D1-4CE9-BD30-D08F610D7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FD7C8-385F-4069-8758-AF384A1BED1C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ACA86-A737-4A5C-B09F-3F7C2E181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Rolls-Royce | Not Subject to Export Control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C0F82-AD3B-4A9E-808C-9D4791B3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1F7C4262-B1E2-4390-9CC0-DC843CB2B1D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742242" y="987425"/>
            <a:ext cx="3006000" cy="1134000"/>
          </a:xfrm>
          <a:prstGeom prst="roundRect">
            <a:avLst>
              <a:gd name="adj" fmla="val 4279"/>
            </a:avLst>
          </a:prstGeom>
          <a:solidFill>
            <a:schemeClr val="tx2"/>
          </a:solidFill>
        </p:spPr>
        <p:txBody>
          <a:bodyPr lIns="144000" tIns="144000" rIns="0" bIns="93600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bg1"/>
                </a:solidFill>
                <a:latin typeface="RR Pioneer Bold" panose="020B0803050201040103" pitchFamily="34" charset="0"/>
                <a:ea typeface="+mj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500" kern="120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 dirty="0"/>
              <a:t>Box title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7151D7D-50CC-418E-B796-D51754FA7F1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814000" y="987425"/>
            <a:ext cx="3006000" cy="1134000"/>
          </a:xfrm>
          <a:prstGeom prst="roundRect">
            <a:avLst>
              <a:gd name="adj" fmla="val 4279"/>
            </a:avLst>
          </a:prstGeom>
          <a:solidFill>
            <a:schemeClr val="tx2"/>
          </a:solidFill>
        </p:spPr>
        <p:txBody>
          <a:bodyPr lIns="144000" tIns="144000" rIns="0" bIns="93600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bg1"/>
                </a:solidFill>
                <a:latin typeface="RR Pioneer Bold" panose="020B0803050201040103" pitchFamily="34" charset="0"/>
                <a:ea typeface="+mj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500" kern="120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 dirty="0"/>
              <a:t>Box title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0AE63891-8074-4D46-A9D4-BFF017A3AF6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742242" y="2176145"/>
            <a:ext cx="3006000" cy="1134000"/>
          </a:xfrm>
          <a:prstGeom prst="roundRect">
            <a:avLst>
              <a:gd name="adj" fmla="val 4279"/>
            </a:avLst>
          </a:prstGeom>
          <a:solidFill>
            <a:schemeClr val="bg2"/>
          </a:solidFill>
        </p:spPr>
        <p:txBody>
          <a:bodyPr lIns="144000" tIns="144000" rIns="0" bIns="93600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bg1"/>
                </a:solidFill>
                <a:latin typeface="RR Pioneer Bold" panose="020B0803050201040103" pitchFamily="34" charset="0"/>
                <a:ea typeface="+mj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500" kern="120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 dirty="0"/>
              <a:t>Box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71D4C929-2539-4CB6-8559-FC2C66274FB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814150" y="2176145"/>
            <a:ext cx="3006000" cy="1134000"/>
          </a:xfrm>
          <a:prstGeom prst="roundRect">
            <a:avLst>
              <a:gd name="adj" fmla="val 4279"/>
            </a:avLst>
          </a:prstGeom>
          <a:solidFill>
            <a:schemeClr val="bg2"/>
          </a:solidFill>
        </p:spPr>
        <p:txBody>
          <a:bodyPr lIns="144000" tIns="144000" rIns="0" bIns="93600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bg1"/>
                </a:solidFill>
                <a:latin typeface="RR Pioneer Bold" panose="020B0803050201040103" pitchFamily="34" charset="0"/>
                <a:ea typeface="+mj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500" kern="120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 dirty="0"/>
              <a:t>Box title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61BC6352-7F9D-4A54-AD55-F7814310EA2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742242" y="3364865"/>
            <a:ext cx="3006000" cy="1134000"/>
          </a:xfrm>
          <a:prstGeom prst="roundRect">
            <a:avLst>
              <a:gd name="adj" fmla="val 4279"/>
            </a:avLst>
          </a:prstGeom>
          <a:solidFill>
            <a:srgbClr val="4F98FF"/>
          </a:solidFill>
        </p:spPr>
        <p:txBody>
          <a:bodyPr lIns="144000" tIns="144000" rIns="0" bIns="93600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bg1"/>
                </a:solidFill>
                <a:latin typeface="RR Pioneer Bold" panose="020B0803050201040103" pitchFamily="34" charset="0"/>
                <a:ea typeface="+mj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500" kern="120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 dirty="0"/>
              <a:t>Box title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CFB911FA-14AD-4D97-88E2-66F2A46DC9C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814150" y="3364865"/>
            <a:ext cx="3006000" cy="1134000"/>
          </a:xfrm>
          <a:prstGeom prst="roundRect">
            <a:avLst>
              <a:gd name="adj" fmla="val 4279"/>
            </a:avLst>
          </a:prstGeom>
          <a:solidFill>
            <a:srgbClr val="4F98FF"/>
          </a:solidFill>
        </p:spPr>
        <p:txBody>
          <a:bodyPr lIns="144000" tIns="144000" rIns="0" bIns="93600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bg1"/>
                </a:solidFill>
                <a:latin typeface="RR Pioneer Bold" panose="020B0803050201040103" pitchFamily="34" charset="0"/>
                <a:ea typeface="+mj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500" kern="120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 dirty="0"/>
              <a:t>Box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5AB56C8-B62B-40FE-A364-F1C128A65C6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905200" y="1569600"/>
            <a:ext cx="586800" cy="482400"/>
          </a:xfrm>
        </p:spPr>
        <p:txBody>
          <a:bodyPr>
            <a:noAutofit/>
          </a:bodyPr>
          <a:lstStyle>
            <a:lvl1pPr>
              <a:defRPr lang="en-US" sz="3200" kern="1200" dirty="0" smtClean="0">
                <a:solidFill>
                  <a:schemeClr val="bg1"/>
                </a:solidFill>
                <a:latin typeface="RR Pioneer Light Condensed" panose="020B0306050201060103" pitchFamily="34" charset="0"/>
                <a:ea typeface="+mn-ea"/>
                <a:cs typeface="+mn-cs"/>
              </a:defRPr>
            </a:lvl1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2"/>
              </a:buClr>
              <a:buFont typeface="+mj-lt"/>
              <a:buNone/>
            </a:pPr>
            <a:r>
              <a:rPr lang="en-US" dirty="0"/>
              <a:t>XXX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3E1B131-4F77-45CF-A50C-F61E8F159AD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499200" y="1569600"/>
            <a:ext cx="586800" cy="482400"/>
          </a:xfrm>
        </p:spPr>
        <p:txBody>
          <a:bodyPr anchor="ctr">
            <a:noAutofit/>
          </a:bodyPr>
          <a:lstStyle>
            <a:lvl1pPr>
              <a:defRPr lang="en-US" sz="2400" kern="1200" dirty="0" smtClean="0">
                <a:solidFill>
                  <a:schemeClr val="bg1"/>
                </a:solidFill>
                <a:latin typeface="RR Pioneer UltraLight Condensed" panose="020B0206030201060103" pitchFamily="34" charset="0"/>
                <a:ea typeface="+mn-ea"/>
                <a:cs typeface="+mn-cs"/>
              </a:defRPr>
            </a:lvl1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2"/>
              </a:buClr>
              <a:buFont typeface="+mj-lt"/>
              <a:buNone/>
            </a:pPr>
            <a:r>
              <a:rPr lang="en-US" dirty="0"/>
              <a:t>bn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03A3F461-46BA-46D7-BB45-45025DA1760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983200" y="1569600"/>
            <a:ext cx="586800" cy="482400"/>
          </a:xfrm>
        </p:spPr>
        <p:txBody>
          <a:bodyPr>
            <a:noAutofit/>
          </a:bodyPr>
          <a:lstStyle>
            <a:lvl1pPr>
              <a:defRPr lang="en-US" sz="3200" kern="1200" dirty="0" smtClean="0">
                <a:solidFill>
                  <a:schemeClr val="bg1"/>
                </a:solidFill>
                <a:latin typeface="RR Pioneer Light Condensed" panose="020B0306050201060103" pitchFamily="34" charset="0"/>
                <a:ea typeface="+mn-ea"/>
                <a:cs typeface="+mn-cs"/>
              </a:defRPr>
            </a:lvl1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2"/>
              </a:buClr>
              <a:buFont typeface="+mj-lt"/>
              <a:buNone/>
            </a:pPr>
            <a:r>
              <a:rPr lang="en-US" dirty="0"/>
              <a:t>XXX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6DB0C383-756A-4825-96DB-39AE0E77F02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591600" y="1569600"/>
            <a:ext cx="586800" cy="482400"/>
          </a:xfrm>
        </p:spPr>
        <p:txBody>
          <a:bodyPr anchor="ctr">
            <a:noAutofit/>
          </a:bodyPr>
          <a:lstStyle>
            <a:lvl1pPr>
              <a:defRPr lang="en-US" sz="2400" kern="1200" dirty="0" smtClean="0">
                <a:solidFill>
                  <a:schemeClr val="bg1"/>
                </a:solidFill>
                <a:latin typeface="RR Pioneer UltraLight Condensed" panose="020B0206030201060103" pitchFamily="34" charset="0"/>
                <a:ea typeface="+mn-ea"/>
                <a:cs typeface="+mn-cs"/>
              </a:defRPr>
            </a:lvl1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2"/>
              </a:buClr>
              <a:buFont typeface="+mj-lt"/>
              <a:buNone/>
            </a:pPr>
            <a:r>
              <a:rPr lang="en-US" dirty="0"/>
              <a:t>bn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0E3DA9D-D865-4EFD-BA9A-5F95E8FE142F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983200" y="2764800"/>
            <a:ext cx="586800" cy="482400"/>
          </a:xfrm>
        </p:spPr>
        <p:txBody>
          <a:bodyPr>
            <a:noAutofit/>
          </a:bodyPr>
          <a:lstStyle>
            <a:lvl1pPr>
              <a:defRPr lang="en-US" sz="3200" kern="1200" dirty="0" smtClean="0">
                <a:solidFill>
                  <a:schemeClr val="bg1"/>
                </a:solidFill>
                <a:latin typeface="RR Pioneer Light Condensed" panose="020B0306050201060103" pitchFamily="34" charset="0"/>
                <a:ea typeface="+mn-ea"/>
                <a:cs typeface="+mn-cs"/>
              </a:defRPr>
            </a:lvl1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2"/>
              </a:buClr>
              <a:buFont typeface="+mj-lt"/>
              <a:buNone/>
            </a:pPr>
            <a:r>
              <a:rPr lang="en-US" dirty="0"/>
              <a:t>XXX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2EB4725C-D96C-4AC9-9835-E902E26EC2B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91600" y="2764800"/>
            <a:ext cx="586800" cy="482400"/>
          </a:xfrm>
        </p:spPr>
        <p:txBody>
          <a:bodyPr anchor="ctr">
            <a:noAutofit/>
          </a:bodyPr>
          <a:lstStyle>
            <a:lvl1pPr>
              <a:defRPr lang="en-US" sz="2400" kern="1200" dirty="0" smtClean="0">
                <a:solidFill>
                  <a:schemeClr val="bg1"/>
                </a:solidFill>
                <a:latin typeface="RR Pioneer UltraLight Condensed" panose="020B0206030201060103" pitchFamily="34" charset="0"/>
                <a:ea typeface="+mn-ea"/>
                <a:cs typeface="+mn-cs"/>
              </a:defRPr>
            </a:lvl1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2"/>
              </a:buClr>
              <a:buFont typeface="+mj-lt"/>
              <a:buNone/>
            </a:pPr>
            <a:r>
              <a:rPr lang="en-US" dirty="0"/>
              <a:t>bn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7568C7F1-EC35-498A-8EB0-646BA8BC122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905200" y="2764800"/>
            <a:ext cx="586800" cy="482400"/>
          </a:xfrm>
        </p:spPr>
        <p:txBody>
          <a:bodyPr>
            <a:noAutofit/>
          </a:bodyPr>
          <a:lstStyle>
            <a:lvl1pPr>
              <a:defRPr lang="en-US" sz="3200" kern="1200" dirty="0" smtClean="0">
                <a:solidFill>
                  <a:schemeClr val="bg1"/>
                </a:solidFill>
                <a:latin typeface="RR Pioneer Light Condensed" panose="020B0306050201060103" pitchFamily="34" charset="0"/>
                <a:ea typeface="+mn-ea"/>
                <a:cs typeface="+mn-cs"/>
              </a:defRPr>
            </a:lvl1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2"/>
              </a:buClr>
              <a:buFont typeface="+mj-lt"/>
              <a:buNone/>
            </a:pPr>
            <a:r>
              <a:rPr lang="en-US" dirty="0"/>
              <a:t>XXX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0B48BA38-004F-4E92-B849-96ACB322FC03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499200" y="2764800"/>
            <a:ext cx="586800" cy="482400"/>
          </a:xfrm>
        </p:spPr>
        <p:txBody>
          <a:bodyPr anchor="ctr">
            <a:noAutofit/>
          </a:bodyPr>
          <a:lstStyle>
            <a:lvl1pPr>
              <a:defRPr lang="en-US" sz="2400" kern="1200" dirty="0" smtClean="0">
                <a:solidFill>
                  <a:schemeClr val="bg1"/>
                </a:solidFill>
                <a:latin typeface="RR Pioneer UltraLight Condensed" panose="020B0206030201060103" pitchFamily="34" charset="0"/>
                <a:ea typeface="+mn-ea"/>
                <a:cs typeface="+mn-cs"/>
              </a:defRPr>
            </a:lvl1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2"/>
              </a:buClr>
              <a:buFont typeface="+mj-lt"/>
              <a:buNone/>
            </a:pPr>
            <a:r>
              <a:rPr lang="en-US" dirty="0"/>
              <a:t>bn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A35F4A29-365E-4722-B58C-7EF681A55472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905200" y="3956400"/>
            <a:ext cx="586800" cy="482400"/>
          </a:xfrm>
        </p:spPr>
        <p:txBody>
          <a:bodyPr>
            <a:noAutofit/>
          </a:bodyPr>
          <a:lstStyle>
            <a:lvl1pPr>
              <a:defRPr lang="en-US" sz="3200" kern="1200" dirty="0" smtClean="0">
                <a:solidFill>
                  <a:schemeClr val="bg1"/>
                </a:solidFill>
                <a:latin typeface="RR Pioneer Light Condensed" panose="020B0306050201060103" pitchFamily="34" charset="0"/>
                <a:ea typeface="+mn-ea"/>
                <a:cs typeface="+mn-cs"/>
              </a:defRPr>
            </a:lvl1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2"/>
              </a:buClr>
              <a:buFont typeface="+mj-lt"/>
              <a:buNone/>
            </a:pPr>
            <a:r>
              <a:rPr lang="en-US" dirty="0"/>
              <a:t>XXX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2C3F33B7-2E5B-4B6D-B214-C92650DCC4B5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3499200" y="3956400"/>
            <a:ext cx="586800" cy="482400"/>
          </a:xfrm>
        </p:spPr>
        <p:txBody>
          <a:bodyPr anchor="ctr">
            <a:noAutofit/>
          </a:bodyPr>
          <a:lstStyle>
            <a:lvl1pPr>
              <a:defRPr lang="en-US" sz="2400" kern="1200" dirty="0" smtClean="0">
                <a:solidFill>
                  <a:schemeClr val="bg1"/>
                </a:solidFill>
                <a:latin typeface="RR Pioneer UltraLight Condensed" panose="020B0206030201060103" pitchFamily="34" charset="0"/>
                <a:ea typeface="+mn-ea"/>
                <a:cs typeface="+mn-cs"/>
              </a:defRPr>
            </a:lvl1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2"/>
              </a:buClr>
              <a:buFont typeface="+mj-lt"/>
              <a:buNone/>
            </a:pPr>
            <a:r>
              <a:rPr lang="en-US" dirty="0"/>
              <a:t>bn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B8A8C08C-4631-444D-AE30-8783BEC3F653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5983200" y="3956400"/>
            <a:ext cx="586800" cy="482400"/>
          </a:xfrm>
        </p:spPr>
        <p:txBody>
          <a:bodyPr>
            <a:noAutofit/>
          </a:bodyPr>
          <a:lstStyle>
            <a:lvl1pPr algn="r">
              <a:defRPr lang="en-US" sz="3200" kern="1200" dirty="0" smtClean="0">
                <a:solidFill>
                  <a:schemeClr val="bg1"/>
                </a:solidFill>
                <a:latin typeface="RR Pioneer Light Condensed" panose="020B0306050201060103" pitchFamily="34" charset="0"/>
                <a:ea typeface="+mn-ea"/>
                <a:cs typeface="+mn-cs"/>
              </a:defRPr>
            </a:lvl1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2"/>
              </a:buClr>
              <a:buFont typeface="+mj-lt"/>
              <a:buNone/>
            </a:pPr>
            <a:r>
              <a:rPr lang="en-US" dirty="0"/>
              <a:t>XXX</a:t>
            </a:r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820DB816-3EF9-4363-A2B8-60A205764175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591600" y="3956400"/>
            <a:ext cx="586800" cy="482400"/>
          </a:xfrm>
        </p:spPr>
        <p:txBody>
          <a:bodyPr anchor="ctr">
            <a:noAutofit/>
          </a:bodyPr>
          <a:lstStyle>
            <a:lvl1pPr>
              <a:defRPr lang="en-US" sz="2400" kern="1200" dirty="0" smtClean="0">
                <a:solidFill>
                  <a:schemeClr val="bg1"/>
                </a:solidFill>
                <a:latin typeface="RR Pioneer UltraLight Condensed" panose="020B0206030201060103" pitchFamily="34" charset="0"/>
                <a:ea typeface="+mn-ea"/>
                <a:cs typeface="+mn-cs"/>
              </a:defRPr>
            </a:lvl1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2"/>
              </a:buClr>
              <a:buFont typeface="+mj-lt"/>
              <a:buNone/>
            </a:pPr>
            <a:r>
              <a:rPr lang="en-US" dirty="0"/>
              <a:t>bn</a:t>
            </a:r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FD5CF3FE-2B86-4030-A78C-A64903B282C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463600" y="3988800"/>
            <a:ext cx="172800" cy="396000"/>
          </a:xfrm>
        </p:spPr>
        <p:txBody>
          <a:bodyPr anchor="t">
            <a:noAutofit/>
          </a:bodyPr>
          <a:lstStyle>
            <a:lvl1pPr>
              <a:defRPr lang="en-US" sz="1400" kern="1200" dirty="0" smtClean="0">
                <a:solidFill>
                  <a:schemeClr val="bg1"/>
                </a:solidFill>
                <a:latin typeface="RR Pioneer UltraLight Condensed" panose="020B0206030201060103" pitchFamily="34" charset="0"/>
                <a:ea typeface="+mn-ea"/>
                <a:cs typeface="+mn-cs"/>
              </a:defRPr>
            </a:lvl1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2"/>
              </a:buClr>
              <a:buFont typeface="+mj-lt"/>
              <a:buNone/>
            </a:pPr>
            <a:r>
              <a:rPr lang="en-US" dirty="0"/>
              <a:t>%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1963590-F49A-4823-9FEB-EC5B6E128067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7390800" y="3956400"/>
            <a:ext cx="1011600" cy="496800"/>
          </a:xfrm>
        </p:spPr>
        <p:txBody>
          <a:bodyPr>
            <a:noAutofit/>
          </a:bodyPr>
          <a:lstStyle>
            <a:lvl1pPr algn="r">
              <a:defRPr lang="en-US" sz="3200" kern="1200" dirty="0" smtClean="0">
                <a:solidFill>
                  <a:schemeClr val="bg1"/>
                </a:solidFill>
                <a:latin typeface="RR Pioneer Light Condensed" panose="020B0306050201060103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AD8F6A02-DD58-48B5-8D82-EA0E3BBC4A72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8463600" y="2865600"/>
            <a:ext cx="172800" cy="396000"/>
          </a:xfrm>
        </p:spPr>
        <p:txBody>
          <a:bodyPr anchor="t">
            <a:noAutofit/>
          </a:bodyPr>
          <a:lstStyle>
            <a:lvl1pPr>
              <a:defRPr lang="en-US" sz="1400" kern="1200" dirty="0" smtClean="0">
                <a:solidFill>
                  <a:schemeClr val="bg1"/>
                </a:solidFill>
                <a:latin typeface="RR Pioneer UltraLight Condensed" panose="020B0206030201060103" pitchFamily="34" charset="0"/>
                <a:ea typeface="+mn-ea"/>
                <a:cs typeface="+mn-cs"/>
              </a:defRPr>
            </a:lvl1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2"/>
              </a:buClr>
              <a:buFont typeface="+mj-lt"/>
              <a:buNone/>
            </a:pPr>
            <a:r>
              <a:rPr lang="en-US" dirty="0"/>
              <a:t>%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7BC33900-880E-4252-9C64-2777488A3364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7390800" y="2764800"/>
            <a:ext cx="1011600" cy="496800"/>
          </a:xfrm>
        </p:spPr>
        <p:txBody>
          <a:bodyPr>
            <a:noAutofit/>
          </a:bodyPr>
          <a:lstStyle>
            <a:lvl1pPr algn="r">
              <a:defRPr lang="en-US" sz="3200" kern="1200" dirty="0" smtClean="0">
                <a:solidFill>
                  <a:schemeClr val="bg1"/>
                </a:solidFill>
                <a:latin typeface="RR Pioneer Light Condensed" panose="020B0306050201060103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FF6C5DA4-D272-41AC-972C-108F6AECF03C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8463600" y="1656000"/>
            <a:ext cx="172800" cy="396000"/>
          </a:xfrm>
        </p:spPr>
        <p:txBody>
          <a:bodyPr anchor="t">
            <a:noAutofit/>
          </a:bodyPr>
          <a:lstStyle>
            <a:lvl1pPr>
              <a:defRPr lang="en-US" sz="1400" kern="1200" dirty="0" smtClean="0">
                <a:solidFill>
                  <a:schemeClr val="bg1"/>
                </a:solidFill>
                <a:latin typeface="RR Pioneer UltraLight Condensed" panose="020B0206030201060103" pitchFamily="34" charset="0"/>
                <a:ea typeface="+mn-ea"/>
                <a:cs typeface="+mn-cs"/>
              </a:defRPr>
            </a:lvl1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2"/>
              </a:buClr>
              <a:buFont typeface="+mj-lt"/>
              <a:buNone/>
            </a:pPr>
            <a:r>
              <a:rPr lang="en-US" dirty="0"/>
              <a:t>%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C4BDB211-379A-466D-9566-314967B29C95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7390800" y="1555200"/>
            <a:ext cx="1011600" cy="496800"/>
          </a:xfrm>
        </p:spPr>
        <p:txBody>
          <a:bodyPr>
            <a:noAutofit/>
          </a:bodyPr>
          <a:lstStyle>
            <a:lvl1pPr algn="r">
              <a:defRPr lang="en-US" sz="3200" kern="1200" dirty="0" smtClean="0">
                <a:solidFill>
                  <a:schemeClr val="bg1"/>
                </a:solidFill>
                <a:latin typeface="RR Pioneer Light Condensed" panose="020B0306050201060103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57F86536-0705-4118-9182-664D0D31550F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324000" y="1933200"/>
            <a:ext cx="1785600" cy="2116800"/>
          </a:xfrm>
        </p:spPr>
        <p:txBody>
          <a:bodyPr anchor="t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58403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- Tim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58A6D69-BAB1-4B9F-9F1C-0C24500536B0}"/>
              </a:ext>
            </a:extLst>
          </p:cNvPr>
          <p:cNvSpPr/>
          <p:nvPr userDrawn="1"/>
        </p:nvSpPr>
        <p:spPr>
          <a:xfrm>
            <a:off x="0" y="0"/>
            <a:ext cx="2268538" cy="5143500"/>
          </a:xfrm>
          <a:prstGeom prst="rect">
            <a:avLst/>
          </a:prstGeom>
          <a:solidFill>
            <a:srgbClr val="EFEF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4893E9-962D-47ED-A753-018A738F7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5510C-38D1-4CE9-BD30-D08F610D7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63C03-C2BA-47A3-ABE8-E78E837E856B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ACA86-A737-4A5C-B09F-3F7C2E181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2023 Rolls-Royce | Not Subject to Export Control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C0F82-AD3B-4A9E-808C-9D4791B3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75CAF40-DCF1-404F-A98A-2CD51C2250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36000" y="921600"/>
            <a:ext cx="914400" cy="493200"/>
          </a:xfrm>
        </p:spPr>
        <p:txBody>
          <a:bodyPr anchor="ctr" anchorCtr="0">
            <a:noAutofit/>
          </a:bodyPr>
          <a:lstStyle>
            <a:lvl1pPr algn="l">
              <a:defRPr sz="3200" spc="0" baseline="0">
                <a:solidFill>
                  <a:schemeClr val="tx2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7088707D-4FCB-41DE-A56D-ADEB3FE76F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36000" y="1418400"/>
            <a:ext cx="914400" cy="493200"/>
          </a:xfrm>
        </p:spPr>
        <p:txBody>
          <a:bodyPr anchor="ctr" anchorCtr="0">
            <a:noAutofit/>
          </a:bodyPr>
          <a:lstStyle>
            <a:lvl1pPr algn="l">
              <a:defRPr sz="3200" spc="0" baseline="0">
                <a:solidFill>
                  <a:schemeClr val="bg2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A7C7ECF3-9B0C-4FDE-89C6-E6FD13011AD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36000" y="1911600"/>
            <a:ext cx="914400" cy="493200"/>
          </a:xfrm>
        </p:spPr>
        <p:txBody>
          <a:bodyPr anchor="ctr" anchorCtr="0">
            <a:noAutofit/>
          </a:bodyPr>
          <a:lstStyle>
            <a:lvl1pPr algn="l">
              <a:defRPr sz="3200" spc="0" baseline="0">
                <a:solidFill>
                  <a:srgbClr val="00BFBD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6477CD61-8155-4897-9AA4-43468BB495B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36000" y="2404800"/>
            <a:ext cx="914400" cy="493200"/>
          </a:xfrm>
        </p:spPr>
        <p:txBody>
          <a:bodyPr anchor="ctr" anchorCtr="0">
            <a:noAutofit/>
          </a:bodyPr>
          <a:lstStyle>
            <a:lvl1pPr algn="l">
              <a:defRPr sz="3200" spc="0" baseline="0">
                <a:solidFill>
                  <a:schemeClr val="accent3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CC185541-CC8A-415B-920E-1D25F0BDFD5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736000" y="2898000"/>
            <a:ext cx="914400" cy="493200"/>
          </a:xfrm>
        </p:spPr>
        <p:txBody>
          <a:bodyPr anchor="ctr" anchorCtr="0">
            <a:noAutofit/>
          </a:bodyPr>
          <a:lstStyle>
            <a:lvl1pPr algn="l">
              <a:defRPr sz="3200" spc="0" baseline="0">
                <a:solidFill>
                  <a:srgbClr val="8C2ACE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27521806-5F3E-4380-9018-52D90E68A66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36000" y="3391200"/>
            <a:ext cx="914400" cy="493200"/>
          </a:xfrm>
        </p:spPr>
        <p:txBody>
          <a:bodyPr anchor="ctr" anchorCtr="0">
            <a:noAutofit/>
          </a:bodyPr>
          <a:lstStyle>
            <a:lvl1pPr algn="l">
              <a:defRPr sz="3200" spc="0" baseline="0">
                <a:solidFill>
                  <a:schemeClr val="accent6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B58788C1-4EE6-4FF8-9EEB-648CFA84C84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736000" y="3884400"/>
            <a:ext cx="914400" cy="493200"/>
          </a:xfrm>
        </p:spPr>
        <p:txBody>
          <a:bodyPr anchor="ctr" anchorCtr="0">
            <a:noAutofit/>
          </a:bodyPr>
          <a:lstStyle>
            <a:lvl1pPr algn="l">
              <a:defRPr sz="3200" spc="0" baseline="0">
                <a:solidFill>
                  <a:srgbClr val="E21D60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38" name="Text Placeholder 17">
            <a:extLst>
              <a:ext uri="{FF2B5EF4-FFF2-40B4-BE49-F238E27FC236}">
                <a16:creationId xmlns:a16="http://schemas.microsoft.com/office/drawing/2014/main" id="{B7DB6273-4136-4735-8763-3EBF05198DF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151600" y="921600"/>
            <a:ext cx="3668400" cy="493200"/>
          </a:xfrm>
        </p:spPr>
        <p:txBody>
          <a:bodyPr anchor="ctr"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>
                <a:solidFill>
                  <a:srgbClr val="666666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500">
                <a:solidFill>
                  <a:srgbClr val="666666"/>
                </a:solidFill>
                <a:latin typeface="+mj-lt"/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1"/>
            <a:r>
              <a:rPr lang="en-US" dirty="0"/>
              <a:t>Topic</a:t>
            </a:r>
          </a:p>
        </p:txBody>
      </p:sp>
      <p:sp>
        <p:nvSpPr>
          <p:cNvPr id="39" name="Text Placeholder 17">
            <a:extLst>
              <a:ext uri="{FF2B5EF4-FFF2-40B4-BE49-F238E27FC236}">
                <a16:creationId xmlns:a16="http://schemas.microsoft.com/office/drawing/2014/main" id="{E2FD8835-740D-496D-A8C7-CB6621301C2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51600" y="1415400"/>
            <a:ext cx="3668400" cy="493200"/>
          </a:xfrm>
        </p:spPr>
        <p:txBody>
          <a:bodyPr anchor="ctr"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>
                <a:solidFill>
                  <a:srgbClr val="666666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500">
                <a:solidFill>
                  <a:srgbClr val="666666"/>
                </a:solidFill>
                <a:latin typeface="+mj-lt"/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1"/>
            <a:r>
              <a:rPr lang="en-US" dirty="0"/>
              <a:t>Topic</a:t>
            </a:r>
          </a:p>
        </p:txBody>
      </p:sp>
      <p:sp>
        <p:nvSpPr>
          <p:cNvPr id="40" name="Text Placeholder 17">
            <a:extLst>
              <a:ext uri="{FF2B5EF4-FFF2-40B4-BE49-F238E27FC236}">
                <a16:creationId xmlns:a16="http://schemas.microsoft.com/office/drawing/2014/main" id="{46D5B35D-AB37-4A9E-A09C-8BA5D426099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151600" y="1909200"/>
            <a:ext cx="3668400" cy="493200"/>
          </a:xfrm>
        </p:spPr>
        <p:txBody>
          <a:bodyPr anchor="ctr"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>
                <a:solidFill>
                  <a:srgbClr val="666666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500">
                <a:solidFill>
                  <a:srgbClr val="666666"/>
                </a:solidFill>
                <a:latin typeface="+mj-lt"/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1"/>
            <a:r>
              <a:rPr lang="en-US" dirty="0"/>
              <a:t>Topic</a:t>
            </a:r>
          </a:p>
        </p:txBody>
      </p:sp>
      <p:sp>
        <p:nvSpPr>
          <p:cNvPr id="41" name="Text Placeholder 17">
            <a:extLst>
              <a:ext uri="{FF2B5EF4-FFF2-40B4-BE49-F238E27FC236}">
                <a16:creationId xmlns:a16="http://schemas.microsoft.com/office/drawing/2014/main" id="{C646F4CC-15E4-401F-BC27-7CF470DCE2C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151600" y="2403000"/>
            <a:ext cx="3668400" cy="493200"/>
          </a:xfrm>
        </p:spPr>
        <p:txBody>
          <a:bodyPr anchor="ctr"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>
                <a:solidFill>
                  <a:srgbClr val="666666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500">
                <a:solidFill>
                  <a:srgbClr val="666666"/>
                </a:solidFill>
                <a:latin typeface="+mj-lt"/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1"/>
            <a:r>
              <a:rPr lang="en-US" dirty="0"/>
              <a:t>Topic</a:t>
            </a:r>
          </a:p>
        </p:txBody>
      </p:sp>
      <p:sp>
        <p:nvSpPr>
          <p:cNvPr id="42" name="Text Placeholder 17">
            <a:extLst>
              <a:ext uri="{FF2B5EF4-FFF2-40B4-BE49-F238E27FC236}">
                <a16:creationId xmlns:a16="http://schemas.microsoft.com/office/drawing/2014/main" id="{394A2C57-4795-4A36-85B1-5B848A8707A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51600" y="2896800"/>
            <a:ext cx="3668400" cy="493200"/>
          </a:xfrm>
        </p:spPr>
        <p:txBody>
          <a:bodyPr anchor="ctr"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>
                <a:solidFill>
                  <a:srgbClr val="666666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500">
                <a:solidFill>
                  <a:srgbClr val="666666"/>
                </a:solidFill>
                <a:latin typeface="+mj-lt"/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1"/>
            <a:r>
              <a:rPr lang="en-US" dirty="0"/>
              <a:t>Topic</a:t>
            </a:r>
          </a:p>
        </p:txBody>
      </p:sp>
      <p:sp>
        <p:nvSpPr>
          <p:cNvPr id="43" name="Text Placeholder 17">
            <a:extLst>
              <a:ext uri="{FF2B5EF4-FFF2-40B4-BE49-F238E27FC236}">
                <a16:creationId xmlns:a16="http://schemas.microsoft.com/office/drawing/2014/main" id="{BC74ED1D-CCC6-4EB3-B2BC-1AB9813A31F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151600" y="3390600"/>
            <a:ext cx="3668400" cy="493200"/>
          </a:xfrm>
        </p:spPr>
        <p:txBody>
          <a:bodyPr anchor="ctr"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>
                <a:solidFill>
                  <a:srgbClr val="666666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500">
                <a:solidFill>
                  <a:srgbClr val="666666"/>
                </a:solidFill>
                <a:latin typeface="+mj-lt"/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1"/>
            <a:r>
              <a:rPr lang="en-US" dirty="0"/>
              <a:t>Topic</a:t>
            </a:r>
          </a:p>
        </p:txBody>
      </p:sp>
      <p:sp>
        <p:nvSpPr>
          <p:cNvPr id="44" name="Text Placeholder 17">
            <a:extLst>
              <a:ext uri="{FF2B5EF4-FFF2-40B4-BE49-F238E27FC236}">
                <a16:creationId xmlns:a16="http://schemas.microsoft.com/office/drawing/2014/main" id="{CFB69E36-8C34-444C-883B-9706E37C8D4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151600" y="3884400"/>
            <a:ext cx="3668400" cy="493200"/>
          </a:xfrm>
        </p:spPr>
        <p:txBody>
          <a:bodyPr anchor="ctr"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>
                <a:solidFill>
                  <a:srgbClr val="666666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500">
                <a:solidFill>
                  <a:srgbClr val="666666"/>
                </a:solidFill>
                <a:latin typeface="+mj-lt"/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1"/>
            <a:r>
              <a:rPr lang="en-US" dirty="0"/>
              <a:t>Topic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EFAE492-7044-43E5-9F2A-214E993BE17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649663" y="922338"/>
            <a:ext cx="1321200" cy="493200"/>
          </a:xfrm>
        </p:spPr>
        <p:txBody>
          <a:bodyPr anchor="ctr" anchorCtr="0">
            <a:normAutofit/>
          </a:bodyPr>
          <a:lstStyle>
            <a:lvl1pPr>
              <a:defRPr sz="12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00:00 – 00:00</a:t>
            </a:r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AD6B0FDE-EEBD-4BC4-B16C-63B0D55C8F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649663" y="1416015"/>
            <a:ext cx="1321200" cy="493200"/>
          </a:xfrm>
        </p:spPr>
        <p:txBody>
          <a:bodyPr anchor="ctr" anchorCtr="0">
            <a:normAutofit/>
          </a:bodyPr>
          <a:lstStyle>
            <a:lvl1pPr>
              <a:defRPr sz="12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00:00 – 00:00</a:t>
            </a:r>
          </a:p>
        </p:txBody>
      </p:sp>
      <p:sp>
        <p:nvSpPr>
          <p:cNvPr id="36" name="Text Placeholder 11">
            <a:extLst>
              <a:ext uri="{FF2B5EF4-FFF2-40B4-BE49-F238E27FC236}">
                <a16:creationId xmlns:a16="http://schemas.microsoft.com/office/drawing/2014/main" id="{3D3DF682-7299-4E4B-A5D9-681CDA40BCF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649663" y="3884400"/>
            <a:ext cx="1321200" cy="493200"/>
          </a:xfrm>
        </p:spPr>
        <p:txBody>
          <a:bodyPr anchor="ctr" anchorCtr="0">
            <a:normAutofit/>
          </a:bodyPr>
          <a:lstStyle>
            <a:lvl1pPr>
              <a:defRPr sz="12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00:00 – 00:00</a:t>
            </a:r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4E12F9DD-D5DB-4218-9BE4-F03DB8DCA7D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649663" y="3390723"/>
            <a:ext cx="1321200" cy="493200"/>
          </a:xfrm>
        </p:spPr>
        <p:txBody>
          <a:bodyPr anchor="ctr" anchorCtr="0">
            <a:normAutofit/>
          </a:bodyPr>
          <a:lstStyle>
            <a:lvl1pPr>
              <a:defRPr sz="12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00:00 – 00:00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127E20F4-00C6-4A59-97CD-90AA85101EFC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649663" y="2897046"/>
            <a:ext cx="1321200" cy="493200"/>
          </a:xfrm>
        </p:spPr>
        <p:txBody>
          <a:bodyPr anchor="ctr" anchorCtr="0">
            <a:normAutofit/>
          </a:bodyPr>
          <a:lstStyle>
            <a:lvl1pPr>
              <a:defRPr sz="12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00:00 – 00:00</a:t>
            </a:r>
          </a:p>
        </p:txBody>
      </p:sp>
      <p:sp>
        <p:nvSpPr>
          <p:cNvPr id="47" name="Text Placeholder 11">
            <a:extLst>
              <a:ext uri="{FF2B5EF4-FFF2-40B4-BE49-F238E27FC236}">
                <a16:creationId xmlns:a16="http://schemas.microsoft.com/office/drawing/2014/main" id="{3DA1B93C-BCED-424F-8F7C-7505E8D8A5F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649663" y="2403369"/>
            <a:ext cx="1321200" cy="493200"/>
          </a:xfrm>
        </p:spPr>
        <p:txBody>
          <a:bodyPr anchor="ctr" anchorCtr="0">
            <a:normAutofit/>
          </a:bodyPr>
          <a:lstStyle>
            <a:lvl1pPr>
              <a:defRPr sz="12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00:00 – 00:00</a:t>
            </a:r>
          </a:p>
        </p:txBody>
      </p:sp>
      <p:sp>
        <p:nvSpPr>
          <p:cNvPr id="48" name="Text Placeholder 11">
            <a:extLst>
              <a:ext uri="{FF2B5EF4-FFF2-40B4-BE49-F238E27FC236}">
                <a16:creationId xmlns:a16="http://schemas.microsoft.com/office/drawing/2014/main" id="{CC2D9536-24A9-498D-9B2D-3DBC533913E4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649663" y="1909692"/>
            <a:ext cx="1321200" cy="493200"/>
          </a:xfrm>
        </p:spPr>
        <p:txBody>
          <a:bodyPr anchor="ctr" anchorCtr="0">
            <a:normAutofit/>
          </a:bodyPr>
          <a:lstStyle>
            <a:lvl1pPr>
              <a:defRPr sz="12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00:00 – 00:00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1F5803C-9204-4C30-889B-0A91AF213B35}"/>
              </a:ext>
            </a:extLst>
          </p:cNvPr>
          <p:cNvGrpSpPr/>
          <p:nvPr userDrawn="1"/>
        </p:nvGrpSpPr>
        <p:grpSpPr>
          <a:xfrm>
            <a:off x="323850" y="233362"/>
            <a:ext cx="321261" cy="522316"/>
            <a:chOff x="-3513606" y="270529"/>
            <a:chExt cx="1671638" cy="2717801"/>
          </a:xfrm>
        </p:grpSpPr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C9B78F6D-48CE-4438-9CDD-777FCC37C7D6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4973EB05-B274-4062-8A03-EF3F226823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id="{541225BD-577D-4D70-A0D9-73F6EB4E18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5715094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893E9-962D-47ED-A753-018A738F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997182"/>
            <a:ext cx="1785600" cy="8712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5510C-38D1-4CE9-BD30-D08F610D7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25835-C1F3-43BE-8A24-EA78B8401F97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ACA86-A737-4A5C-B09F-3F7C2E181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Rolls-Royce | Not Subject to Export Control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C0F82-AD3B-4A9E-808C-9D4791B3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t>‹#›</a:t>
            </a:fld>
            <a:endParaRPr lang="en-GB"/>
          </a:p>
        </p:txBody>
      </p:sp>
      <p:sp>
        <p:nvSpPr>
          <p:cNvPr id="58" name="Text Placeholder 4">
            <a:extLst>
              <a:ext uri="{FF2B5EF4-FFF2-40B4-BE49-F238E27FC236}">
                <a16:creationId xmlns:a16="http://schemas.microsoft.com/office/drawing/2014/main" id="{75A85287-135B-486B-86D4-C63323517DF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35263" y="793048"/>
            <a:ext cx="5932871" cy="374838"/>
          </a:xfrm>
          <a:prstGeom prst="roundRect">
            <a:avLst>
              <a:gd name="adj" fmla="val 11563"/>
            </a:avLst>
          </a:prstGeom>
          <a:solidFill>
            <a:srgbClr val="666666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bg1"/>
                </a:solidFill>
                <a:latin typeface="RR Pioneer Bold" panose="020B0803050201040103" pitchFamily="34" charset="0"/>
                <a:ea typeface="+mj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500" kern="120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 dirty="0"/>
              <a:t>Box title</a:t>
            </a:r>
          </a:p>
        </p:txBody>
      </p:sp>
      <p:sp>
        <p:nvSpPr>
          <p:cNvPr id="59" name="Text Placeholder 4">
            <a:extLst>
              <a:ext uri="{FF2B5EF4-FFF2-40B4-BE49-F238E27FC236}">
                <a16:creationId xmlns:a16="http://schemas.microsoft.com/office/drawing/2014/main" id="{1CB650E3-832B-48D1-B8B8-5D4E56D719B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735262" y="1793369"/>
            <a:ext cx="1447200" cy="1101579"/>
          </a:xfrm>
          <a:prstGeom prst="roundRect">
            <a:avLst>
              <a:gd name="adj" fmla="val 4429"/>
            </a:avLst>
          </a:prstGeom>
          <a:solidFill>
            <a:schemeClr val="bg2">
              <a:lumMod val="60000"/>
              <a:lumOff val="40000"/>
            </a:schemeClr>
          </a:solidFill>
        </p:spPr>
        <p:txBody>
          <a:bodyPr lIns="108000" tIns="72000" rIns="0" bIns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bg1"/>
                </a:solidFill>
                <a:latin typeface="RR Pioneer Bold" panose="020B0803050201040103" pitchFamily="34" charset="0"/>
                <a:ea typeface="+mj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500" kern="120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/>
              <a:t>Box title</a:t>
            </a:r>
          </a:p>
        </p:txBody>
      </p:sp>
      <p:sp>
        <p:nvSpPr>
          <p:cNvPr id="60" name="Text Placeholder 19">
            <a:extLst>
              <a:ext uri="{FF2B5EF4-FFF2-40B4-BE49-F238E27FC236}">
                <a16:creationId xmlns:a16="http://schemas.microsoft.com/office/drawing/2014/main" id="{0FC6D592-E436-4BAE-872B-CDE3F921DE9D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2862832" y="2357222"/>
            <a:ext cx="1168400" cy="407284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RR Pioneer" panose="020B0503050201040103" pitchFamily="34" charset="0"/>
              </a:defRPr>
            </a:lvl1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61" name="Text Placeholder 4">
            <a:extLst>
              <a:ext uri="{FF2B5EF4-FFF2-40B4-BE49-F238E27FC236}">
                <a16:creationId xmlns:a16="http://schemas.microsoft.com/office/drawing/2014/main" id="{85C6D04F-F4B6-4491-AF54-B8E79377571E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4230486" y="1793369"/>
            <a:ext cx="1447200" cy="1101579"/>
          </a:xfrm>
          <a:prstGeom prst="roundRect">
            <a:avLst>
              <a:gd name="adj" fmla="val 4429"/>
            </a:avLst>
          </a:prstGeom>
          <a:solidFill>
            <a:schemeClr val="bg2"/>
          </a:solidFill>
        </p:spPr>
        <p:txBody>
          <a:bodyPr lIns="108000" tIns="72000" rIns="0" bIns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bg1"/>
                </a:solidFill>
                <a:latin typeface="RR Pioneer Bold" panose="020B0803050201040103" pitchFamily="34" charset="0"/>
                <a:ea typeface="+mj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500" kern="120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/>
              <a:t>Box title</a:t>
            </a:r>
          </a:p>
        </p:txBody>
      </p:sp>
      <p:sp>
        <p:nvSpPr>
          <p:cNvPr id="62" name="Text Placeholder 4">
            <a:extLst>
              <a:ext uri="{FF2B5EF4-FFF2-40B4-BE49-F238E27FC236}">
                <a16:creationId xmlns:a16="http://schemas.microsoft.com/office/drawing/2014/main" id="{F4338FBE-09E5-4D0B-917D-6947C2D25282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725710" y="1793369"/>
            <a:ext cx="1447200" cy="1101579"/>
          </a:xfrm>
          <a:prstGeom prst="roundRect">
            <a:avLst>
              <a:gd name="adj" fmla="val 5121"/>
            </a:avLst>
          </a:prstGeom>
          <a:solidFill>
            <a:schemeClr val="tx2"/>
          </a:solidFill>
        </p:spPr>
        <p:txBody>
          <a:bodyPr lIns="108000" tIns="72000" rIns="0" bIns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bg1"/>
                </a:solidFill>
                <a:latin typeface="RR Pioneer Bold" panose="020B0803050201040103" pitchFamily="34" charset="0"/>
                <a:ea typeface="+mj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500" kern="120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/>
              <a:t>Box title</a:t>
            </a:r>
          </a:p>
        </p:txBody>
      </p:sp>
      <p:sp>
        <p:nvSpPr>
          <p:cNvPr id="63" name="Text Placeholder 4">
            <a:extLst>
              <a:ext uri="{FF2B5EF4-FFF2-40B4-BE49-F238E27FC236}">
                <a16:creationId xmlns:a16="http://schemas.microsoft.com/office/drawing/2014/main" id="{71C44EEB-F195-4E66-938F-E1BEA867F637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7220934" y="1793369"/>
            <a:ext cx="1447200" cy="1101579"/>
          </a:xfrm>
          <a:prstGeom prst="roundRect">
            <a:avLst>
              <a:gd name="adj" fmla="val 4429"/>
            </a:avLst>
          </a:prstGeom>
          <a:solidFill>
            <a:schemeClr val="accent5"/>
          </a:solidFill>
        </p:spPr>
        <p:txBody>
          <a:bodyPr lIns="108000" tIns="72000" rIns="0" bIns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bg1"/>
                </a:solidFill>
                <a:latin typeface="RR Pioneer Bold" panose="020B0803050201040103" pitchFamily="34" charset="0"/>
                <a:ea typeface="+mj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500" kern="120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/>
              <a:t>Box title</a:t>
            </a:r>
          </a:p>
        </p:txBody>
      </p:sp>
      <p:sp>
        <p:nvSpPr>
          <p:cNvPr id="64" name="Text Placeholder 19">
            <a:extLst>
              <a:ext uri="{FF2B5EF4-FFF2-40B4-BE49-F238E27FC236}">
                <a16:creationId xmlns:a16="http://schemas.microsoft.com/office/drawing/2014/main" id="{D76CFD0B-C3F4-4A72-9C00-260BB9F13492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4366608" y="2357222"/>
            <a:ext cx="1168400" cy="407284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RR Pioneer" panose="020B0503050201040103" pitchFamily="34" charset="0"/>
              </a:defRPr>
            </a:lvl1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65" name="Text Placeholder 19">
            <a:extLst>
              <a:ext uri="{FF2B5EF4-FFF2-40B4-BE49-F238E27FC236}">
                <a16:creationId xmlns:a16="http://schemas.microsoft.com/office/drawing/2014/main" id="{7CDF45B7-CD92-405F-A022-D2134DD260C8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5861717" y="2357222"/>
            <a:ext cx="1168400" cy="407284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RR Pioneer" panose="020B0503050201040103" pitchFamily="34" charset="0"/>
              </a:defRPr>
            </a:lvl1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66" name="Text Placeholder 19">
            <a:extLst>
              <a:ext uri="{FF2B5EF4-FFF2-40B4-BE49-F238E27FC236}">
                <a16:creationId xmlns:a16="http://schemas.microsoft.com/office/drawing/2014/main" id="{52239209-AA29-4A7E-AECF-CC2095FC3FE5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7341060" y="2357222"/>
            <a:ext cx="1168400" cy="407284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RR Pioneer" panose="020B0503050201040103" pitchFamily="34" charset="0"/>
              </a:defRPr>
            </a:lvl1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67" name="Text Placeholder 4">
            <a:extLst>
              <a:ext uri="{FF2B5EF4-FFF2-40B4-BE49-F238E27FC236}">
                <a16:creationId xmlns:a16="http://schemas.microsoft.com/office/drawing/2014/main" id="{7CB8A118-3F5B-4E57-838E-DA33C3E8F4C2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726863" y="4050078"/>
            <a:ext cx="2941200" cy="374838"/>
          </a:xfrm>
          <a:prstGeom prst="roundRect">
            <a:avLst>
              <a:gd name="adj" fmla="val 9530"/>
            </a:avLst>
          </a:prstGeom>
          <a:solidFill>
            <a:schemeClr val="bg2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bg1"/>
                </a:solidFill>
                <a:latin typeface="RR Pioneer Bold" panose="020B0803050201040103" pitchFamily="34" charset="0"/>
                <a:ea typeface="+mj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500" kern="120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/>
              <a:t>Box title</a:t>
            </a:r>
          </a:p>
        </p:txBody>
      </p:sp>
      <p:sp>
        <p:nvSpPr>
          <p:cNvPr id="68" name="Text Placeholder 4">
            <a:extLst>
              <a:ext uri="{FF2B5EF4-FFF2-40B4-BE49-F238E27FC236}">
                <a16:creationId xmlns:a16="http://schemas.microsoft.com/office/drawing/2014/main" id="{9BD0518C-477E-40F2-845D-9984875E3AA5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735263" y="4050078"/>
            <a:ext cx="2941200" cy="374838"/>
          </a:xfrm>
          <a:prstGeom prst="roundRect">
            <a:avLst>
              <a:gd name="adj" fmla="val 9530"/>
            </a:avLst>
          </a:prstGeom>
          <a:solidFill>
            <a:schemeClr val="tx2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bg1"/>
                </a:solidFill>
                <a:latin typeface="RR Pioneer Bold" panose="020B0803050201040103" pitchFamily="34" charset="0"/>
                <a:ea typeface="+mj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500" kern="120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/>
              <a:t>Box title</a:t>
            </a:r>
          </a:p>
        </p:txBody>
      </p:sp>
      <p:sp>
        <p:nvSpPr>
          <p:cNvPr id="69" name="Text Placeholder 4">
            <a:extLst>
              <a:ext uri="{FF2B5EF4-FFF2-40B4-BE49-F238E27FC236}">
                <a16:creationId xmlns:a16="http://schemas.microsoft.com/office/drawing/2014/main" id="{A2ED66F8-5CDB-4DD5-B4B1-3A92BD6C56B1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2735263" y="3520430"/>
            <a:ext cx="5932800" cy="374838"/>
          </a:xfrm>
          <a:prstGeom prst="roundRect">
            <a:avLst>
              <a:gd name="adj" fmla="val 7497"/>
            </a:avLst>
          </a:prstGeom>
          <a:solidFill>
            <a:srgbClr val="404040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bg1"/>
                </a:solidFill>
                <a:latin typeface="RR Pioneer Bold" panose="020B0803050201040103" pitchFamily="34" charset="0"/>
                <a:ea typeface="+mj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500" kern="120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/>
              <a:t>Box title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57C24875-1F04-4CF6-9DE6-5D37B1D1518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24000" y="1933200"/>
            <a:ext cx="1785600" cy="2116800"/>
          </a:xfrm>
        </p:spPr>
        <p:txBody>
          <a:bodyPr anchor="t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05313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tice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D159010-F6B7-4456-A111-99866DEB1258}"/>
              </a:ext>
            </a:extLst>
          </p:cNvPr>
          <p:cNvSpPr/>
          <p:nvPr userDrawn="1"/>
        </p:nvSpPr>
        <p:spPr>
          <a:xfrm>
            <a:off x="1" y="0"/>
            <a:ext cx="9144000" cy="4048125"/>
          </a:xfrm>
          <a:prstGeom prst="rect">
            <a:avLst/>
          </a:prstGeom>
          <a:solidFill>
            <a:srgbClr val="EFEF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R Pioneer" panose="020B0503050201040103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5510C-38D1-4CE9-BD30-D08F610D7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7B224-C8D8-4EEB-B35F-7CBB9C5B4CBD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ACA86-A737-4A5C-B09F-3F7C2E181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Rolls-Royce | Not Subject to Export Control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C0F82-AD3B-4A9E-808C-9D4791B3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08D47E3-3154-48B5-953B-F5E39096AE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800" y="4291200"/>
            <a:ext cx="8503200" cy="306000"/>
          </a:xfrm>
        </p:spPr>
        <p:txBody>
          <a:bodyPr anchor="ctr" anchorCtr="0">
            <a:normAutofit/>
          </a:bodyPr>
          <a:lstStyle>
            <a:lvl1pPr>
              <a:defRPr sz="2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Notices</a:t>
            </a:r>
            <a:endParaRPr lang="en-GB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9163CA43-F39D-47AF-8DC3-665E9255E00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134000" y="1015200"/>
            <a:ext cx="2221200" cy="2617200"/>
          </a:xfrm>
          <a:prstGeom prst="roundRect">
            <a:avLst>
              <a:gd name="adj" fmla="val 4279"/>
            </a:avLst>
          </a:prstGeom>
          <a:solidFill>
            <a:schemeClr val="tx2"/>
          </a:solidFill>
        </p:spPr>
        <p:txBody>
          <a:bodyPr lIns="360000" tIns="288000" rIns="144000" bIns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kern="1200" smtClean="0">
                <a:solidFill>
                  <a:schemeClr val="bg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500" kern="120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 dirty="0"/>
              <a:t>Notice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47EEE6DB-D188-408B-8F41-84AEE3F4FC4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454200" y="1015200"/>
            <a:ext cx="2221200" cy="2617200"/>
          </a:xfrm>
          <a:prstGeom prst="roundRect">
            <a:avLst>
              <a:gd name="adj" fmla="val 4279"/>
            </a:avLst>
          </a:prstGeom>
          <a:solidFill>
            <a:schemeClr val="bg2"/>
          </a:solidFill>
        </p:spPr>
        <p:txBody>
          <a:bodyPr lIns="360000" tIns="288000" rIns="144000" bIns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kern="1200" smtClean="0">
                <a:solidFill>
                  <a:schemeClr val="bg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500" kern="120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 dirty="0"/>
              <a:t>Notice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6CF30B6C-BC8F-48BE-8430-FE037C07BBE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774400" y="1015200"/>
            <a:ext cx="2214000" cy="2620800"/>
          </a:xfrm>
          <a:prstGeom prst="roundRect">
            <a:avLst>
              <a:gd name="adj" fmla="val 4279"/>
            </a:avLst>
          </a:prstGeom>
          <a:solidFill>
            <a:srgbClr val="4F98FF"/>
          </a:solidFill>
        </p:spPr>
        <p:txBody>
          <a:bodyPr lIns="360000" tIns="288000" rIns="144000" bIns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kern="1200" smtClean="0">
                <a:solidFill>
                  <a:schemeClr val="bg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500" kern="120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 dirty="0"/>
              <a:t>Notice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56D6384-C351-4F9B-88F2-671744FB9088}"/>
              </a:ext>
            </a:extLst>
          </p:cNvPr>
          <p:cNvGrpSpPr/>
          <p:nvPr userDrawn="1"/>
        </p:nvGrpSpPr>
        <p:grpSpPr>
          <a:xfrm>
            <a:off x="323850" y="233362"/>
            <a:ext cx="321261" cy="522316"/>
            <a:chOff x="-3513606" y="270529"/>
            <a:chExt cx="1671638" cy="2717801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5812647F-26BF-401B-BDB1-2AFB378E02B8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EA065D88-D1A0-4C3A-BB43-CF9B54DB28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095271E2-B91F-484B-96C7-479D699F67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6267719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- Title, imag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B709E-AB63-4DA3-9B2B-0B6827FC0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7E24CA-5EE6-4B72-A9D9-DAF798B17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96A88C7-60AF-4111-8A06-F70ABF81B29B}" type="datetime1">
              <a:rPr lang="en-GB" smtClean="0"/>
              <a:t>30/09/2025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3115BA-E869-42EF-9DC3-1C66FF357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Rolls-Royce | Not Subject to Export Control 2022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EC8DD1-4AAC-49E2-A373-1C03C439C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A29DB36-4067-4D81-BA39-80FAF73D6B8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24000" y="1933200"/>
            <a:ext cx="1785600" cy="2116800"/>
          </a:xfrm>
        </p:spPr>
        <p:txBody>
          <a:bodyPr anchor="t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879B1B0-D2DE-4D5E-914E-DD19078D7A9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268000" y="0"/>
            <a:ext cx="2217600" cy="860400"/>
          </a:xfrm>
          <a:solidFill>
            <a:schemeClr val="tx2"/>
          </a:solidFill>
        </p:spPr>
        <p:txBody>
          <a:bodyPr lIns="144000" rIns="144000" anchor="ctr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 of box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9DD76131-D74B-45E7-98D0-F53E8B723FA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597200" y="0"/>
            <a:ext cx="2217600" cy="860400"/>
          </a:xfrm>
          <a:solidFill>
            <a:schemeClr val="bg2"/>
          </a:solidFill>
        </p:spPr>
        <p:txBody>
          <a:bodyPr lIns="144000" rIns="144000" anchor="ctr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 of box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36F9053C-C469-402D-8719-36C9166F52F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926400" y="0"/>
            <a:ext cx="2217600" cy="860400"/>
          </a:xfrm>
          <a:solidFill>
            <a:srgbClr val="4F98FF"/>
          </a:solidFill>
        </p:spPr>
        <p:txBody>
          <a:bodyPr lIns="144000" rIns="144000" anchor="ctr">
            <a:normAutofit/>
          </a:bodyPr>
          <a:lstStyle>
            <a:lvl1pPr>
              <a:defRPr lang="en-US" sz="14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dirty="0"/>
              <a:t>Title of box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C9603618-8BAB-4FD9-8D88-D4EF68F5A465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2268538" y="874800"/>
            <a:ext cx="2214000" cy="1440000"/>
          </a:xfrm>
          <a:solidFill>
            <a:srgbClr val="8A8A8F"/>
          </a:solidFill>
        </p:spPr>
        <p:txBody>
          <a:bodyPr lIns="144000" tIns="10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2" name="Picture Placeholder 29">
            <a:extLst>
              <a:ext uri="{FF2B5EF4-FFF2-40B4-BE49-F238E27FC236}">
                <a16:creationId xmlns:a16="http://schemas.microsoft.com/office/drawing/2014/main" id="{9F2732AD-76E6-41B8-8EFC-B986FE432FCE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4600800" y="874800"/>
            <a:ext cx="2214000" cy="1440000"/>
          </a:xfrm>
          <a:solidFill>
            <a:srgbClr val="8A8A8F"/>
          </a:solidFill>
        </p:spPr>
        <p:txBody>
          <a:bodyPr lIns="144000" tIns="10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3" name="Picture Placeholder 29">
            <a:extLst>
              <a:ext uri="{FF2B5EF4-FFF2-40B4-BE49-F238E27FC236}">
                <a16:creationId xmlns:a16="http://schemas.microsoft.com/office/drawing/2014/main" id="{15CE6D4E-BCF7-43D0-8ADD-1BE02864002F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6930000" y="874800"/>
            <a:ext cx="2214000" cy="1440000"/>
          </a:xfrm>
          <a:solidFill>
            <a:srgbClr val="8A8A8F"/>
          </a:solidFill>
        </p:spPr>
        <p:txBody>
          <a:bodyPr lIns="144000" tIns="10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9B50BC3E-4183-42C9-A6B3-7CE2F9E752F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268538" y="2329200"/>
            <a:ext cx="2217600" cy="2814300"/>
          </a:xfrm>
          <a:solidFill>
            <a:srgbClr val="666666"/>
          </a:solidFill>
        </p:spPr>
        <p:txBody>
          <a:bodyPr lIns="144000" tIns="144000" rIns="144000" anchor="t">
            <a:normAutofit/>
          </a:bodyPr>
          <a:lstStyle>
            <a:lvl1pPr>
              <a:defRPr lang="en-US" sz="14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 dirty="0"/>
              <a:t>Title of box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E96532E0-0B2B-49D1-B4F4-B96883651DCE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597200" y="2329200"/>
            <a:ext cx="2217600" cy="2814300"/>
          </a:xfrm>
          <a:solidFill>
            <a:srgbClr val="666666"/>
          </a:solidFill>
        </p:spPr>
        <p:txBody>
          <a:bodyPr lIns="144000" tIns="144000" rIns="144000" anchor="t">
            <a:normAutofit/>
          </a:bodyPr>
          <a:lstStyle>
            <a:lvl1pPr>
              <a:defRPr lang="en-US" sz="14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 dirty="0"/>
              <a:t>Title of box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066E0B23-5E8A-4EFC-AF77-9D113991B22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6926400" y="2329200"/>
            <a:ext cx="2217600" cy="2814300"/>
          </a:xfrm>
          <a:solidFill>
            <a:srgbClr val="666666"/>
          </a:solidFill>
        </p:spPr>
        <p:txBody>
          <a:bodyPr lIns="144000" tIns="144000" rIns="144000" anchor="t">
            <a:normAutofit/>
          </a:bodyPr>
          <a:lstStyle>
            <a:lvl1pPr>
              <a:defRPr lang="en-US" sz="14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 dirty="0"/>
              <a:t>Title of box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54455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ox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B709E-AB63-4DA3-9B2B-0B6827FC0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3115BA-E869-42EF-9DC3-1C66FF357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Rolls-Royce | Not Subject to Export Control 2022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EC8DD1-4AAC-49E2-A373-1C03C439C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A29DB36-4067-4D81-BA39-80FAF73D6B8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24000" y="1933200"/>
            <a:ext cx="1785600" cy="2116800"/>
          </a:xfrm>
        </p:spPr>
        <p:txBody>
          <a:bodyPr anchor="t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879B1B0-D2DE-4D5E-914E-DD19078D7A9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736000" y="986400"/>
            <a:ext cx="2973600" cy="478800"/>
          </a:xfrm>
          <a:solidFill>
            <a:schemeClr val="bg2"/>
          </a:solidFill>
        </p:spPr>
        <p:txBody>
          <a:bodyPr lIns="144000" rIns="144000" anchor="ctr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 of box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C9603618-8BAB-4FD9-8D88-D4EF68F5A465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2736000" y="1465200"/>
            <a:ext cx="2973600" cy="972000"/>
          </a:xfrm>
          <a:solidFill>
            <a:srgbClr val="8A8A8F"/>
          </a:solidFill>
        </p:spPr>
        <p:txBody>
          <a:bodyPr lIns="144000" tIns="10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6" name="Text Placeholder 25">
            <a:extLst>
              <a:ext uri="{FF2B5EF4-FFF2-40B4-BE49-F238E27FC236}">
                <a16:creationId xmlns:a16="http://schemas.microsoft.com/office/drawing/2014/main" id="{99806E2A-D267-4620-A076-EE247F493556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736000" y="2592000"/>
            <a:ext cx="2973600" cy="478800"/>
          </a:xfrm>
          <a:solidFill>
            <a:schemeClr val="tx2"/>
          </a:solidFill>
        </p:spPr>
        <p:txBody>
          <a:bodyPr lIns="144000" rIns="144000" anchor="ctr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 of box</a:t>
            </a:r>
          </a:p>
        </p:txBody>
      </p:sp>
      <p:sp>
        <p:nvSpPr>
          <p:cNvPr id="17" name="Picture Placeholder 29">
            <a:extLst>
              <a:ext uri="{FF2B5EF4-FFF2-40B4-BE49-F238E27FC236}">
                <a16:creationId xmlns:a16="http://schemas.microsoft.com/office/drawing/2014/main" id="{7A599AFC-DF66-4C53-9C93-44EC77358A09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2736000" y="3063600"/>
            <a:ext cx="2973600" cy="972000"/>
          </a:xfrm>
          <a:solidFill>
            <a:srgbClr val="8A8A8F"/>
          </a:solidFill>
        </p:spPr>
        <p:txBody>
          <a:bodyPr lIns="144000" tIns="10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8" name="Text Placeholder 25">
            <a:extLst>
              <a:ext uri="{FF2B5EF4-FFF2-40B4-BE49-F238E27FC236}">
                <a16:creationId xmlns:a16="http://schemas.microsoft.com/office/drawing/2014/main" id="{A1D692BB-3BB5-41E9-8F5F-5947B1A2E6EA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837812" y="986400"/>
            <a:ext cx="1425600" cy="478800"/>
          </a:xfrm>
          <a:solidFill>
            <a:schemeClr val="tx2"/>
          </a:solidFill>
        </p:spPr>
        <p:txBody>
          <a:bodyPr lIns="144000" rIns="144000" anchor="ctr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 of box</a:t>
            </a:r>
          </a:p>
        </p:txBody>
      </p:sp>
      <p:sp>
        <p:nvSpPr>
          <p:cNvPr id="19" name="Picture Placeholder 29">
            <a:extLst>
              <a:ext uri="{FF2B5EF4-FFF2-40B4-BE49-F238E27FC236}">
                <a16:creationId xmlns:a16="http://schemas.microsoft.com/office/drawing/2014/main" id="{BF4A2E49-1651-4469-BB42-DC7EB48002DB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5839200" y="1465200"/>
            <a:ext cx="1425600" cy="2570400"/>
          </a:xfrm>
          <a:solidFill>
            <a:srgbClr val="8A8A8F"/>
          </a:solidFill>
        </p:spPr>
        <p:txBody>
          <a:bodyPr lIns="144000" tIns="10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0" name="Text Placeholder 25">
            <a:extLst>
              <a:ext uri="{FF2B5EF4-FFF2-40B4-BE49-F238E27FC236}">
                <a16:creationId xmlns:a16="http://schemas.microsoft.com/office/drawing/2014/main" id="{111FD45B-4DD1-4E16-86F5-D1F83BDC2AAF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391624" y="986400"/>
            <a:ext cx="1425600" cy="478800"/>
          </a:xfrm>
          <a:solidFill>
            <a:schemeClr val="bg2"/>
          </a:solidFill>
          <a:ln>
            <a:noFill/>
          </a:ln>
        </p:spPr>
        <p:txBody>
          <a:bodyPr lIns="144000" rIns="144000" anchor="ctr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 of box</a:t>
            </a:r>
          </a:p>
        </p:txBody>
      </p:sp>
      <p:sp>
        <p:nvSpPr>
          <p:cNvPr id="21" name="Picture Placeholder 29">
            <a:extLst>
              <a:ext uri="{FF2B5EF4-FFF2-40B4-BE49-F238E27FC236}">
                <a16:creationId xmlns:a16="http://schemas.microsoft.com/office/drawing/2014/main" id="{37F1311B-DA96-4EA3-A646-EF2F39885CC4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7391624" y="1465200"/>
            <a:ext cx="1425600" cy="2570400"/>
          </a:xfrm>
          <a:solidFill>
            <a:srgbClr val="8A8A8F"/>
          </a:solidFill>
        </p:spPr>
        <p:txBody>
          <a:bodyPr lIns="144000" tIns="10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30D17560-F5B5-43D2-A202-2130492263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50702" y="4730400"/>
            <a:ext cx="569298" cy="273844"/>
          </a:xfrm>
        </p:spPr>
        <p:txBody>
          <a:bodyPr/>
          <a:lstStyle/>
          <a:p>
            <a:fld id="{B5550EE8-7F8D-4FC1-98D9-DD8749E87B20}" type="datetime1">
              <a:rPr lang="en-GB" smtClean="0"/>
              <a:t>30/09/2025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97436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 Layout- Image &amp;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C9603618-8BAB-4FD9-8D88-D4EF68F5A465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2268000" y="0"/>
            <a:ext cx="3438000" cy="5144400"/>
          </a:xfrm>
          <a:solidFill>
            <a:srgbClr val="8A8A8F"/>
          </a:solidFill>
        </p:spPr>
        <p:txBody>
          <a:bodyPr lIns="144000" tIns="36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BB709E-AB63-4DA3-9B2B-0B6827FC0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3115BA-E869-42EF-9DC3-1C66FF357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Rolls-Royce | Not Subject to Export Control 2022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EC8DD1-4AAC-49E2-A373-1C03C439C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A29DB36-4067-4D81-BA39-80FAF73D6B8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24000" y="1933200"/>
            <a:ext cx="1785600" cy="2116800"/>
          </a:xfrm>
        </p:spPr>
        <p:txBody>
          <a:bodyPr anchor="t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879B1B0-D2DE-4D5E-914E-DD19078D7A9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706000" y="0"/>
            <a:ext cx="3438000" cy="2588400"/>
          </a:xfrm>
          <a:solidFill>
            <a:schemeClr val="bg1"/>
          </a:solidFill>
        </p:spPr>
        <p:txBody>
          <a:bodyPr lIns="144000" rIns="144000" anchor="ctr"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 of box</a:t>
            </a:r>
          </a:p>
        </p:txBody>
      </p:sp>
      <p:sp>
        <p:nvSpPr>
          <p:cNvPr id="16" name="Text Placeholder 25">
            <a:extLst>
              <a:ext uri="{FF2B5EF4-FFF2-40B4-BE49-F238E27FC236}">
                <a16:creationId xmlns:a16="http://schemas.microsoft.com/office/drawing/2014/main" id="{99806E2A-D267-4620-A076-EE247F493556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706000" y="2559600"/>
            <a:ext cx="3438000" cy="2584800"/>
          </a:xfrm>
          <a:solidFill>
            <a:schemeClr val="bg2"/>
          </a:solidFill>
        </p:spPr>
        <p:txBody>
          <a:bodyPr lIns="144000" rIns="144000" anchor="ctr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 of box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095082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Imag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C9603618-8BAB-4FD9-8D88-D4EF68F5A465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2268000" y="0"/>
            <a:ext cx="4651200" cy="5144400"/>
          </a:xfrm>
          <a:solidFill>
            <a:srgbClr val="8A8A8F"/>
          </a:solidFill>
        </p:spPr>
        <p:txBody>
          <a:bodyPr lIns="144000" tIns="36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BB709E-AB63-4DA3-9B2B-0B6827FC0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3115BA-E869-42EF-9DC3-1C66FF357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Rolls-Royce | Not Subject to Export Control 2022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EC8DD1-4AAC-49E2-A373-1C03C439C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A29DB36-4067-4D81-BA39-80FAF73D6B8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24000" y="1933200"/>
            <a:ext cx="1785600" cy="2116800"/>
          </a:xfrm>
        </p:spPr>
        <p:txBody>
          <a:bodyPr anchor="t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Text Placeholder 25">
            <a:extLst>
              <a:ext uri="{FF2B5EF4-FFF2-40B4-BE49-F238E27FC236}">
                <a16:creationId xmlns:a16="http://schemas.microsoft.com/office/drawing/2014/main" id="{99806E2A-D267-4620-A076-EE247F493556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926400" y="-900"/>
            <a:ext cx="2217600" cy="5144400"/>
          </a:xfrm>
          <a:solidFill>
            <a:schemeClr val="tx2"/>
          </a:solidFill>
        </p:spPr>
        <p:txBody>
          <a:bodyPr lIns="144000" tIns="360000" rIns="144000" anchor="t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439465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Row- Text &amp; In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C9603618-8BAB-4FD9-8D88-D4EF68F5A465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4492800" y="0"/>
            <a:ext cx="4651200" cy="1638000"/>
          </a:xfrm>
          <a:solidFill>
            <a:srgbClr val="8A8A8F"/>
          </a:solidFill>
        </p:spPr>
        <p:txBody>
          <a:bodyPr lIns="36000" tIns="36000" rIns="36000" bIns="36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BB709E-AB63-4DA3-9B2B-0B6827FC0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3115BA-E869-42EF-9DC3-1C66FF357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Rolls-Royce | Not Subject to Export Control 2022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EC8DD1-4AAC-49E2-A373-1C03C439C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A29DB36-4067-4D81-BA39-80FAF73D6B8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24000" y="1933200"/>
            <a:ext cx="1785600" cy="2116800"/>
          </a:xfrm>
        </p:spPr>
        <p:txBody>
          <a:bodyPr anchor="t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Text Placeholder 25">
            <a:extLst>
              <a:ext uri="{FF2B5EF4-FFF2-40B4-BE49-F238E27FC236}">
                <a16:creationId xmlns:a16="http://schemas.microsoft.com/office/drawing/2014/main" id="{99806E2A-D267-4620-A076-EE247F493556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268000" y="0"/>
            <a:ext cx="2217600" cy="1638000"/>
          </a:xfrm>
          <a:solidFill>
            <a:schemeClr val="tx2"/>
          </a:solidFill>
        </p:spPr>
        <p:txBody>
          <a:bodyPr lIns="36000" tIns="36000" rIns="36000" bIns="36000" anchor="ctr" anchorCtr="0"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8" name="Picture Placeholder 29">
            <a:extLst>
              <a:ext uri="{FF2B5EF4-FFF2-40B4-BE49-F238E27FC236}">
                <a16:creationId xmlns:a16="http://schemas.microsoft.com/office/drawing/2014/main" id="{EBFA5408-0C90-41B1-8C93-068EB8F13486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4492800" y="3505500"/>
            <a:ext cx="4651200" cy="1638000"/>
          </a:xfrm>
          <a:solidFill>
            <a:srgbClr val="8A8A8F"/>
          </a:solidFill>
        </p:spPr>
        <p:txBody>
          <a:bodyPr lIns="36000" tIns="36000" rIns="36000" bIns="36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Picture Placeholder 29">
            <a:extLst>
              <a:ext uri="{FF2B5EF4-FFF2-40B4-BE49-F238E27FC236}">
                <a16:creationId xmlns:a16="http://schemas.microsoft.com/office/drawing/2014/main" id="{5CDE14EA-7326-4CE3-9E7E-B11F9CF77871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2268000" y="1752750"/>
            <a:ext cx="4651200" cy="1638000"/>
          </a:xfrm>
          <a:solidFill>
            <a:srgbClr val="8A8A8F"/>
          </a:solidFill>
        </p:spPr>
        <p:txBody>
          <a:bodyPr lIns="36000" tIns="36000" rIns="36000" bIns="36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0" name="Text Placeholder 25">
            <a:extLst>
              <a:ext uri="{FF2B5EF4-FFF2-40B4-BE49-F238E27FC236}">
                <a16:creationId xmlns:a16="http://schemas.microsoft.com/office/drawing/2014/main" id="{25567A47-CB76-4E8E-862C-578E7552B230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926400" y="1752750"/>
            <a:ext cx="2217600" cy="1638000"/>
          </a:xfrm>
          <a:solidFill>
            <a:schemeClr val="bg2"/>
          </a:solidFill>
        </p:spPr>
        <p:txBody>
          <a:bodyPr lIns="36000" tIns="36000" rIns="36000" bIns="36000" anchor="ctr" anchorCtr="0"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F8E17EF7-6508-4CB6-AA2C-02283862D7C5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268000" y="3505500"/>
            <a:ext cx="2217600" cy="1638000"/>
          </a:xfrm>
          <a:solidFill>
            <a:schemeClr val="tx2"/>
          </a:solidFill>
        </p:spPr>
        <p:txBody>
          <a:bodyPr lIns="36000" tIns="36000" rIns="36000" bIns="36000" anchor="ctr" anchorCtr="0"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29077E4-7A9A-45A1-912B-C118C7291919}"/>
              </a:ext>
            </a:extLst>
          </p:cNvPr>
          <p:cNvGrpSpPr/>
          <p:nvPr userDrawn="1"/>
        </p:nvGrpSpPr>
        <p:grpSpPr>
          <a:xfrm>
            <a:off x="323850" y="233362"/>
            <a:ext cx="321261" cy="522316"/>
            <a:chOff x="-3513606" y="270529"/>
            <a:chExt cx="1671638" cy="2717801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AD311FFA-88BC-4B6D-87B5-B2ED8FE1E61A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1B824F8B-9AA9-4041-A875-9BCD0EA89D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617F150E-0C68-4BAA-8641-26D02112D0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785129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column - Imag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B64E928E-4B49-4612-90CF-70E01806213D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0" y="0"/>
            <a:ext cx="2988000" cy="2869200"/>
          </a:xfrm>
          <a:custGeom>
            <a:avLst/>
            <a:gdLst>
              <a:gd name="connsiteX0" fmla="*/ 362108 w 2988000"/>
              <a:gd name="connsiteY0" fmla="*/ 236413 h 2869200"/>
              <a:gd name="connsiteX1" fmla="*/ 326596 w 2988000"/>
              <a:gd name="connsiteY1" fmla="*/ 272310 h 2869200"/>
              <a:gd name="connsiteX2" fmla="*/ 326596 w 2988000"/>
              <a:gd name="connsiteY2" fmla="*/ 717340 h 2869200"/>
              <a:gd name="connsiteX3" fmla="*/ 362108 w 2988000"/>
              <a:gd name="connsiteY3" fmla="*/ 753237 h 2869200"/>
              <a:gd name="connsiteX4" fmla="*/ 607464 w 2988000"/>
              <a:gd name="connsiteY4" fmla="*/ 753237 h 2869200"/>
              <a:gd name="connsiteX5" fmla="*/ 642976 w 2988000"/>
              <a:gd name="connsiteY5" fmla="*/ 717340 h 2869200"/>
              <a:gd name="connsiteX6" fmla="*/ 642976 w 2988000"/>
              <a:gd name="connsiteY6" fmla="*/ 272310 h 2869200"/>
              <a:gd name="connsiteX7" fmla="*/ 607464 w 2988000"/>
              <a:gd name="connsiteY7" fmla="*/ 236413 h 2869200"/>
              <a:gd name="connsiteX8" fmla="*/ 362108 w 2988000"/>
              <a:gd name="connsiteY8" fmla="*/ 236413 h 2869200"/>
              <a:gd name="connsiteX9" fmla="*/ 0 w 2988000"/>
              <a:gd name="connsiteY9" fmla="*/ 0 h 2869200"/>
              <a:gd name="connsiteX10" fmla="*/ 2988000 w 2988000"/>
              <a:gd name="connsiteY10" fmla="*/ 0 h 2869200"/>
              <a:gd name="connsiteX11" fmla="*/ 2988000 w 2988000"/>
              <a:gd name="connsiteY11" fmla="*/ 2869200 h 2869200"/>
              <a:gd name="connsiteX12" fmla="*/ 0 w 2988000"/>
              <a:gd name="connsiteY12" fmla="*/ 2869200 h 286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88000" h="2869200">
                <a:moveTo>
                  <a:pt x="362108" y="236413"/>
                </a:moveTo>
                <a:cubicBezTo>
                  <a:pt x="342277" y="236413"/>
                  <a:pt x="326596" y="252521"/>
                  <a:pt x="326596" y="272310"/>
                </a:cubicBezTo>
                <a:lnTo>
                  <a:pt x="326596" y="717340"/>
                </a:lnTo>
                <a:cubicBezTo>
                  <a:pt x="326596" y="737129"/>
                  <a:pt x="342277" y="753237"/>
                  <a:pt x="362108" y="753237"/>
                </a:cubicBezTo>
                <a:cubicBezTo>
                  <a:pt x="362108" y="753237"/>
                  <a:pt x="362108" y="753237"/>
                  <a:pt x="607464" y="753237"/>
                </a:cubicBezTo>
                <a:cubicBezTo>
                  <a:pt x="626834" y="753237"/>
                  <a:pt x="642976" y="737129"/>
                  <a:pt x="642976" y="717340"/>
                </a:cubicBezTo>
                <a:cubicBezTo>
                  <a:pt x="642976" y="717340"/>
                  <a:pt x="642976" y="717340"/>
                  <a:pt x="642976" y="272310"/>
                </a:cubicBezTo>
                <a:cubicBezTo>
                  <a:pt x="642976" y="252521"/>
                  <a:pt x="626834" y="236413"/>
                  <a:pt x="607464" y="236413"/>
                </a:cubicBezTo>
                <a:cubicBezTo>
                  <a:pt x="607464" y="236413"/>
                  <a:pt x="607464" y="236413"/>
                  <a:pt x="362108" y="236413"/>
                </a:cubicBezTo>
                <a:close/>
                <a:moveTo>
                  <a:pt x="0" y="0"/>
                </a:moveTo>
                <a:lnTo>
                  <a:pt x="2988000" y="0"/>
                </a:lnTo>
                <a:lnTo>
                  <a:pt x="2988000" y="2869200"/>
                </a:lnTo>
                <a:lnTo>
                  <a:pt x="0" y="2869200"/>
                </a:lnTo>
                <a:close/>
              </a:path>
            </a:pathLst>
          </a:custGeom>
          <a:solidFill>
            <a:srgbClr val="8A8A8F"/>
          </a:solidFill>
        </p:spPr>
        <p:txBody>
          <a:bodyPr wrap="square" lIns="36000" tIns="36000" rIns="36000" bIns="36000"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2" name="Picture Placeholder 29">
            <a:extLst>
              <a:ext uri="{FF2B5EF4-FFF2-40B4-BE49-F238E27FC236}">
                <a16:creationId xmlns:a16="http://schemas.microsoft.com/office/drawing/2014/main" id="{476C4321-F18E-4265-B9ED-9D88EB824BD0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6156000" y="0"/>
            <a:ext cx="2988000" cy="2869200"/>
          </a:xfrm>
          <a:solidFill>
            <a:srgbClr val="8A8A8F"/>
          </a:solidFill>
        </p:spPr>
        <p:txBody>
          <a:bodyPr lIns="36000" tIns="36000" rIns="36000" bIns="36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3" name="Picture Placeholder 29">
            <a:extLst>
              <a:ext uri="{FF2B5EF4-FFF2-40B4-BE49-F238E27FC236}">
                <a16:creationId xmlns:a16="http://schemas.microsoft.com/office/drawing/2014/main" id="{B58FFC04-A9D7-4D88-9249-9A17F717FC16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3078000" y="2274300"/>
            <a:ext cx="2988000" cy="2869200"/>
          </a:xfrm>
          <a:solidFill>
            <a:srgbClr val="8A8A8F"/>
          </a:solidFill>
        </p:spPr>
        <p:txBody>
          <a:bodyPr lIns="36000" tIns="36000" rIns="36000" bIns="36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A9C2E229-FA50-438E-B2F5-A7A9972465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973600"/>
            <a:ext cx="2988000" cy="2170800"/>
          </a:xfrm>
          <a:solidFill>
            <a:schemeClr val="tx2"/>
          </a:solidFill>
        </p:spPr>
        <p:txBody>
          <a:bodyPr lIns="324000" tIns="288000">
            <a:norm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sz="18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Title text</a:t>
            </a:r>
          </a:p>
          <a:p>
            <a:pPr lvl="1"/>
            <a:r>
              <a:rPr lang="en-US" dirty="0"/>
              <a:t>Section sub-title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5C7ABC47-FFD6-4F04-B695-DEA9CD83F8F1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078000" y="0"/>
            <a:ext cx="2988000" cy="2170800"/>
          </a:xfrm>
          <a:solidFill>
            <a:schemeClr val="bg2"/>
          </a:solidFill>
        </p:spPr>
        <p:txBody>
          <a:bodyPr lIns="324000" tIns="288000">
            <a:norm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sz="18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Title text</a:t>
            </a:r>
          </a:p>
          <a:p>
            <a:pPr lvl="1"/>
            <a:r>
              <a:rPr lang="en-US" dirty="0"/>
              <a:t>Section sub-title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23744238-95E8-480A-9810-91798B1E441F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156000" y="2972700"/>
            <a:ext cx="2988000" cy="2170800"/>
          </a:xfrm>
          <a:solidFill>
            <a:srgbClr val="666666"/>
          </a:solidFill>
        </p:spPr>
        <p:txBody>
          <a:bodyPr lIns="324000" tIns="288000">
            <a:norm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sz="18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Title text</a:t>
            </a:r>
          </a:p>
          <a:p>
            <a:pPr lvl="1"/>
            <a:r>
              <a:rPr lang="en-US" dirty="0"/>
              <a:t>Section sub-title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3115BA-E869-42EF-9DC3-1C66FF357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Private | © Rolls-Royce | Not Subject to Export Control 2022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EC8DD1-4AAC-49E2-A373-1C03C439C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A13E8BF-B882-4941-A5FE-E0EC5319AA34}"/>
              </a:ext>
            </a:extLst>
          </p:cNvPr>
          <p:cNvGrpSpPr/>
          <p:nvPr userDrawn="1"/>
        </p:nvGrpSpPr>
        <p:grpSpPr>
          <a:xfrm>
            <a:off x="323850" y="233362"/>
            <a:ext cx="321261" cy="522316"/>
            <a:chOff x="-3513606" y="270529"/>
            <a:chExt cx="1671638" cy="2717801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5114D4CA-6CB6-4C03-9F0D-4E2DF438FEA7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B185D224-BCF7-4287-A12F-4FC9F6CF51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5FD57FFA-512F-4DA4-B449-DEB94AD6A4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8388706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- 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01F258-8AC1-40B4-ABA2-E3E43CF4F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F38DBA7-3DAF-4745-B483-F1D43DC41D42}" type="datetime1">
              <a:rPr lang="en-GB" smtClean="0"/>
              <a:t>30/09/2025</a:t>
            </a:fld>
            <a:endParaRPr lang="en-GB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240D156-4E45-42D5-8918-97D1C377F84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720700"/>
            <a:ext cx="2988000" cy="2422800"/>
          </a:xfrm>
          <a:solidFill>
            <a:srgbClr val="8A8A8F"/>
          </a:solidFill>
        </p:spPr>
        <p:txBody>
          <a:bodyPr bIns="504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B0D80DB-D4B5-4889-B3E2-A8FC04B6726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78000" y="2720700"/>
            <a:ext cx="2988000" cy="2422800"/>
          </a:xfrm>
          <a:solidFill>
            <a:srgbClr val="8A8A8F"/>
          </a:solidFill>
        </p:spPr>
        <p:txBody>
          <a:bodyPr bIns="504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5A59C1C8-9ADA-433D-B71B-DA91960FEAF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56000" y="2720700"/>
            <a:ext cx="2988000" cy="2422800"/>
          </a:xfrm>
          <a:solidFill>
            <a:srgbClr val="8A8A8F"/>
          </a:solidFill>
        </p:spPr>
        <p:txBody>
          <a:bodyPr bIns="504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BF561B-367C-4ADE-AC3E-03D2FE373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Private | © Rolls-Royce | Not Subject to Export Control 2022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465E8E-8CA3-4002-911A-9BD3ED788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A7606F6-7610-41AE-8DA9-3AE9A3B4D2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56000" y="0"/>
            <a:ext cx="2988000" cy="2628000"/>
          </a:xfrm>
          <a:solidFill>
            <a:schemeClr val="bg2"/>
          </a:solidFill>
        </p:spPr>
        <p:txBody>
          <a:bodyPr lIns="324000"/>
          <a:lstStyle>
            <a:lvl1pPr>
              <a:defRPr sz="8000">
                <a:solidFill>
                  <a:schemeClr val="bg1"/>
                </a:solidFill>
                <a:latin typeface="RR Pioneer UltraLight Condensed" panose="020B0206030201060103" pitchFamily="34" charset="0"/>
              </a:defRPr>
            </a:lvl1pPr>
            <a:lvl2pPr marL="0" indent="0">
              <a:buNone/>
              <a:defRPr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xxx</a:t>
            </a:r>
          </a:p>
          <a:p>
            <a:pPr lvl="1"/>
            <a:r>
              <a:rPr lang="en-US" dirty="0"/>
              <a:t>Short copy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473FE0F1-574D-4724-AF1B-9BCB79C2455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78000" y="0"/>
            <a:ext cx="2988000" cy="2628000"/>
          </a:xfrm>
          <a:solidFill>
            <a:schemeClr val="tx2"/>
          </a:solidFill>
        </p:spPr>
        <p:txBody>
          <a:bodyPr lIns="324000"/>
          <a:lstStyle>
            <a:lvl1pPr>
              <a:defRPr sz="8000">
                <a:solidFill>
                  <a:schemeClr val="bg1"/>
                </a:solidFill>
                <a:latin typeface="RR Pioneer UltraLight Condensed" panose="020B0206030201060103" pitchFamily="34" charset="0"/>
              </a:defRPr>
            </a:lvl1pPr>
            <a:lvl2pPr marL="0" indent="0">
              <a:buNone/>
              <a:defRPr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xxx</a:t>
            </a:r>
          </a:p>
          <a:p>
            <a:pPr lvl="1"/>
            <a:r>
              <a:rPr lang="en-US" dirty="0"/>
              <a:t>Short copy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43953AA-4694-4F86-AE35-6EDC29F01B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2988000" cy="2628000"/>
          </a:xfrm>
          <a:solidFill>
            <a:srgbClr val="666666"/>
          </a:solidFill>
        </p:spPr>
        <p:txBody>
          <a:bodyPr lIns="324000" tIns="360000"/>
          <a:lstStyle>
            <a:lvl1pPr>
              <a:spcAft>
                <a:spcPts val="700"/>
              </a:spcAft>
              <a:defRPr sz="18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Title of box </a:t>
            </a:r>
          </a:p>
          <a:p>
            <a:pPr lvl="1"/>
            <a:r>
              <a:rPr lang="en-US" dirty="0"/>
              <a:t>Short copy</a:t>
            </a:r>
          </a:p>
        </p:txBody>
      </p:sp>
    </p:spTree>
    <p:extLst>
      <p:ext uri="{BB962C8B-B14F-4D97-AF65-F5344CB8AC3E}">
        <p14:creationId xmlns:p14="http://schemas.microsoft.com/office/powerpoint/2010/main" val="35088744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Grid - Colb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A40CE8-CAF2-422F-ABA8-294C14661C3F}"/>
              </a:ext>
            </a:extLst>
          </p:cNvPr>
          <p:cNvSpPr/>
          <p:nvPr userDrawn="1"/>
        </p:nvSpPr>
        <p:spPr>
          <a:xfrm>
            <a:off x="2268538" y="0"/>
            <a:ext cx="6875462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60D508-9495-43E2-840E-FAF0FF206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7C4CA-04FD-45B7-9A62-2D9B31299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EDFCB70-9923-45C3-ADF5-750B7873BCA3}" type="datetime1">
              <a:rPr lang="en-GB" smtClean="0"/>
              <a:t>30/09/2025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2F5604-072F-40EC-8AF4-6D3FCB96B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Rolls-Royce | Not Subject to Export Control 2022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57B773-E4FE-4B72-B09A-CD4FE4C2B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DF8A76D-AFC8-41D5-9F98-1AE57025272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24000" y="1933200"/>
            <a:ext cx="1785600" cy="2116800"/>
          </a:xfrm>
        </p:spPr>
        <p:txBody>
          <a:bodyPr anchor="t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E83E536-B2B6-4AB3-BE81-CD9C4DFB76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014359" y="3933900"/>
            <a:ext cx="1638000" cy="1209600"/>
          </a:xfrm>
          <a:solidFill>
            <a:schemeClr val="tx2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ADF8213-F38F-4375-9761-8E9C55E197D6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2268538" y="393390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C82CD08F-5B02-418C-8C46-EE4367FA9D7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506000" y="3933900"/>
            <a:ext cx="1638000" cy="1209600"/>
          </a:xfrm>
          <a:solidFill>
            <a:schemeClr val="tx2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7477AAC-B2A4-49D1-891A-755A2F87CF7A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5760180" y="393390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2A3239B9-8F4F-4277-8FF7-1C823513C148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268538" y="2622600"/>
            <a:ext cx="1638000" cy="1209600"/>
          </a:xfrm>
          <a:solidFill>
            <a:schemeClr val="tx2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98DE704E-239C-40A8-8462-23717F73A3F1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4014359" y="262260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7BBB5FF2-7702-41E8-881B-235D2FA8DE2A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760180" y="2622600"/>
            <a:ext cx="1638000" cy="1209600"/>
          </a:xfrm>
          <a:solidFill>
            <a:schemeClr val="tx2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0DB92E4B-5085-4AB3-A2A5-F765BFF1BFED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7506000" y="262260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028DC79D-74EE-4881-9271-CF7A5BD8E7CC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014359" y="1311300"/>
            <a:ext cx="1638000" cy="1209600"/>
          </a:xfrm>
          <a:solidFill>
            <a:schemeClr val="tx2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65A75B1C-397A-49AF-AF96-317368B258A7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2268538" y="131130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8E2D7BD9-A127-45E8-80A7-532666BE5E3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506000" y="1311300"/>
            <a:ext cx="1638000" cy="1209600"/>
          </a:xfrm>
          <a:solidFill>
            <a:schemeClr val="tx2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Picture Placeholder 10">
            <a:extLst>
              <a:ext uri="{FF2B5EF4-FFF2-40B4-BE49-F238E27FC236}">
                <a16:creationId xmlns:a16="http://schemas.microsoft.com/office/drawing/2014/main" id="{52B73AE7-9807-4BCF-8A76-9D3A02260105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5760180" y="131130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F7480620-A5F6-4BA4-A388-6F24F3ADCFA8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2268538" y="0"/>
            <a:ext cx="1638000" cy="1209600"/>
          </a:xfrm>
          <a:solidFill>
            <a:schemeClr val="tx2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3" name="Picture Placeholder 10">
            <a:extLst>
              <a:ext uri="{FF2B5EF4-FFF2-40B4-BE49-F238E27FC236}">
                <a16:creationId xmlns:a16="http://schemas.microsoft.com/office/drawing/2014/main" id="{9AE7B1C6-DC0C-4879-98F2-878553271E3D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4014359" y="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79A2CB4-4269-45ED-8E69-D96F9EBC329D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5760180" y="0"/>
            <a:ext cx="1638000" cy="1209600"/>
          </a:xfrm>
          <a:solidFill>
            <a:schemeClr val="tx2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04651492-9A4F-4DE3-BF73-2D48A3C0D6DC}"/>
              </a:ext>
            </a:extLst>
          </p:cNvPr>
          <p:cNvSpPr>
            <a:spLocks noGrp="1"/>
          </p:cNvSpPr>
          <p:nvPr>
            <p:ph type="pic" sz="quarter" idx="58"/>
          </p:nvPr>
        </p:nvSpPr>
        <p:spPr>
          <a:xfrm>
            <a:off x="7506000" y="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73810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- Presenter Na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58A6D69-BAB1-4B9F-9F1C-0C24500536B0}"/>
              </a:ext>
            </a:extLst>
          </p:cNvPr>
          <p:cNvSpPr/>
          <p:nvPr userDrawn="1"/>
        </p:nvSpPr>
        <p:spPr>
          <a:xfrm>
            <a:off x="0" y="0"/>
            <a:ext cx="2268538" cy="5143500"/>
          </a:xfrm>
          <a:prstGeom prst="rect">
            <a:avLst/>
          </a:prstGeom>
          <a:solidFill>
            <a:srgbClr val="EFEF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4893E9-962D-47ED-A753-018A738F7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5510C-38D1-4CE9-BD30-D08F610D7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2E109-9272-44AB-AB58-69E17C4EF0F4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ACA86-A737-4A5C-B09F-3F7C2E181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2023 Rolls-Royce | Not Subject to Export Control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C0F82-AD3B-4A9E-808C-9D4791B3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75CAF40-DCF1-404F-A98A-2CD51C2250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38800" y="943200"/>
            <a:ext cx="694800" cy="637200"/>
          </a:xfrm>
        </p:spPr>
        <p:txBody>
          <a:bodyPr anchor="t" anchorCtr="0">
            <a:noAutofit/>
          </a:bodyPr>
          <a:lstStyle>
            <a:lvl1pPr algn="r">
              <a:defRPr sz="3200" spc="0" baseline="0">
                <a:solidFill>
                  <a:schemeClr val="tx2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A7C7ECF3-9B0C-4FDE-89C6-E6FD13011AD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38800" y="2714400"/>
            <a:ext cx="694800" cy="637200"/>
          </a:xfrm>
        </p:spPr>
        <p:txBody>
          <a:bodyPr anchor="t" anchorCtr="0">
            <a:noAutofit/>
          </a:bodyPr>
          <a:lstStyle>
            <a:lvl1pPr algn="r">
              <a:defRPr sz="3200" spc="0" baseline="0">
                <a:solidFill>
                  <a:schemeClr val="accent4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6477CD61-8155-4897-9AA4-43468BB495B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38800" y="3600000"/>
            <a:ext cx="694800" cy="637200"/>
          </a:xfrm>
        </p:spPr>
        <p:txBody>
          <a:bodyPr anchor="t" anchorCtr="0">
            <a:noAutofit/>
          </a:bodyPr>
          <a:lstStyle>
            <a:lvl1pPr algn="r">
              <a:defRPr sz="3200" spc="0" baseline="0">
                <a:solidFill>
                  <a:schemeClr val="accent3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87" name="Text Placeholder 13">
            <a:extLst>
              <a:ext uri="{FF2B5EF4-FFF2-40B4-BE49-F238E27FC236}">
                <a16:creationId xmlns:a16="http://schemas.microsoft.com/office/drawing/2014/main" id="{63EC7F57-1C57-4358-A3D7-1FA28962C297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5801100" y="1828800"/>
            <a:ext cx="694800" cy="637200"/>
          </a:xfrm>
        </p:spPr>
        <p:txBody>
          <a:bodyPr anchor="t" anchorCtr="0">
            <a:noAutofit/>
          </a:bodyPr>
          <a:lstStyle>
            <a:lvl1pPr algn="r">
              <a:defRPr sz="3200" spc="0" baseline="0">
                <a:solidFill>
                  <a:schemeClr val="accent6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96" name="Text Placeholder 13">
            <a:extLst>
              <a:ext uri="{FF2B5EF4-FFF2-40B4-BE49-F238E27FC236}">
                <a16:creationId xmlns:a16="http://schemas.microsoft.com/office/drawing/2014/main" id="{FF50AA91-B7F7-4254-8161-4183AF6D69EB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5801100" y="2714400"/>
            <a:ext cx="694800" cy="637200"/>
          </a:xfrm>
        </p:spPr>
        <p:txBody>
          <a:bodyPr anchor="t" anchorCtr="0">
            <a:noAutofit/>
          </a:bodyPr>
          <a:lstStyle>
            <a:lvl1pPr algn="r">
              <a:defRPr sz="3200" spc="0" baseline="0">
                <a:solidFill>
                  <a:srgbClr val="E21D60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05" name="Text Placeholder 11">
            <a:extLst>
              <a:ext uri="{FF2B5EF4-FFF2-40B4-BE49-F238E27FC236}">
                <a16:creationId xmlns:a16="http://schemas.microsoft.com/office/drawing/2014/main" id="{7DFE5359-80DA-4AB8-9A32-B728CAEF990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438000" y="1206000"/>
            <a:ext cx="1933200" cy="140400"/>
          </a:xfrm>
        </p:spPr>
        <p:txBody>
          <a:bodyPr anchor="ctr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06" name="Text Placeholder 11">
            <a:extLst>
              <a:ext uri="{FF2B5EF4-FFF2-40B4-BE49-F238E27FC236}">
                <a16:creationId xmlns:a16="http://schemas.microsoft.com/office/drawing/2014/main" id="{E98F95EC-068C-4AB0-8DA6-8C8C7D9CE37E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438000" y="1551600"/>
            <a:ext cx="1933200" cy="140400"/>
          </a:xfrm>
        </p:spPr>
        <p:txBody>
          <a:bodyPr anchor="ctr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GB" noProof="0" dirty="0"/>
              <a:t>Presenter name</a:t>
            </a:r>
          </a:p>
        </p:txBody>
      </p:sp>
      <p:sp>
        <p:nvSpPr>
          <p:cNvPr id="107" name="Text Placeholder 11">
            <a:extLst>
              <a:ext uri="{FF2B5EF4-FFF2-40B4-BE49-F238E27FC236}">
                <a16:creationId xmlns:a16="http://schemas.microsoft.com/office/drawing/2014/main" id="{3DEF6142-04CC-4ED6-BF99-0ADD61431509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3438000" y="1378800"/>
            <a:ext cx="1933200" cy="140400"/>
          </a:xfrm>
        </p:spPr>
        <p:txBody>
          <a:bodyPr anchor="ctr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GB" noProof="0" dirty="0"/>
              <a:t>Presenter name</a:t>
            </a:r>
          </a:p>
        </p:txBody>
      </p:sp>
      <p:sp>
        <p:nvSpPr>
          <p:cNvPr id="108" name="Text Placeholder 11">
            <a:extLst>
              <a:ext uri="{FF2B5EF4-FFF2-40B4-BE49-F238E27FC236}">
                <a16:creationId xmlns:a16="http://schemas.microsoft.com/office/drawing/2014/main" id="{3DB19055-F0A4-4433-98DA-7C3EC1DED3AC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5353200" y="1206000"/>
            <a:ext cx="309600" cy="140400"/>
          </a:xfrm>
        </p:spPr>
        <p:txBody>
          <a:bodyPr anchor="t" anchorCtr="0">
            <a:normAutofit/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109" name="Text Placeholder 11">
            <a:extLst>
              <a:ext uri="{FF2B5EF4-FFF2-40B4-BE49-F238E27FC236}">
                <a16:creationId xmlns:a16="http://schemas.microsoft.com/office/drawing/2014/main" id="{5988A211-A462-4382-9B73-C6622E3C1171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5353200" y="1551600"/>
            <a:ext cx="309600" cy="140400"/>
          </a:xfrm>
        </p:spPr>
        <p:txBody>
          <a:bodyPr anchor="t" anchorCtr="0">
            <a:normAutofit/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110" name="Text Placeholder 11">
            <a:extLst>
              <a:ext uri="{FF2B5EF4-FFF2-40B4-BE49-F238E27FC236}">
                <a16:creationId xmlns:a16="http://schemas.microsoft.com/office/drawing/2014/main" id="{C6FEFAFE-30D6-4F88-9D1A-C7AEB8F9EC5F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5353200" y="1378800"/>
            <a:ext cx="309600" cy="140400"/>
          </a:xfrm>
        </p:spPr>
        <p:txBody>
          <a:bodyPr anchor="t" anchorCtr="0">
            <a:normAutofit/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137" name="Text Placeholder 13">
            <a:extLst>
              <a:ext uri="{FF2B5EF4-FFF2-40B4-BE49-F238E27FC236}">
                <a16:creationId xmlns:a16="http://schemas.microsoft.com/office/drawing/2014/main" id="{9494BA91-4138-4485-885B-A9F489117268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2638800" y="1828800"/>
            <a:ext cx="694800" cy="637200"/>
          </a:xfrm>
        </p:spPr>
        <p:txBody>
          <a:bodyPr anchor="t" anchorCtr="0">
            <a:noAutofit/>
          </a:bodyPr>
          <a:lstStyle>
            <a:lvl1pPr algn="r">
              <a:defRPr sz="3200" spc="0" baseline="0">
                <a:solidFill>
                  <a:srgbClr val="C15EFF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82" name="Text Placeholder 11">
            <a:extLst>
              <a:ext uri="{FF2B5EF4-FFF2-40B4-BE49-F238E27FC236}">
                <a16:creationId xmlns:a16="http://schemas.microsoft.com/office/drawing/2014/main" id="{55F75FCF-8D50-44D6-9FD3-CB95B5A4C65D}"/>
              </a:ext>
            </a:extLst>
          </p:cNvPr>
          <p:cNvSpPr>
            <a:spLocks noGrp="1"/>
          </p:cNvSpPr>
          <p:nvPr>
            <p:ph type="body" sz="quarter" idx="131" hasCustomPrompt="1"/>
          </p:nvPr>
        </p:nvSpPr>
        <p:spPr>
          <a:xfrm>
            <a:off x="3438000" y="990000"/>
            <a:ext cx="1897200" cy="208800"/>
          </a:xfrm>
        </p:spPr>
        <p:txBody>
          <a:bodyPr anchor="ctr" anchorCtr="0">
            <a:noAutofit/>
          </a:bodyPr>
          <a:lstStyle>
            <a:lvl1pPr>
              <a:defRPr sz="1400">
                <a:solidFill>
                  <a:srgbClr val="66666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Subject title</a:t>
            </a:r>
          </a:p>
        </p:txBody>
      </p:sp>
      <p:sp>
        <p:nvSpPr>
          <p:cNvPr id="183" name="Text Placeholder 11">
            <a:extLst>
              <a:ext uri="{FF2B5EF4-FFF2-40B4-BE49-F238E27FC236}">
                <a16:creationId xmlns:a16="http://schemas.microsoft.com/office/drawing/2014/main" id="{002D017E-F843-474A-8F00-A1FE9472CFCD}"/>
              </a:ext>
            </a:extLst>
          </p:cNvPr>
          <p:cNvSpPr>
            <a:spLocks noGrp="1"/>
          </p:cNvSpPr>
          <p:nvPr>
            <p:ph type="body" sz="quarter" idx="132" hasCustomPrompt="1"/>
          </p:nvPr>
        </p:nvSpPr>
        <p:spPr>
          <a:xfrm>
            <a:off x="5353200" y="990000"/>
            <a:ext cx="309600" cy="205200"/>
          </a:xfrm>
        </p:spPr>
        <p:txBody>
          <a:bodyPr anchor="t" anchorCtr="0">
            <a:noAutofit/>
          </a:bodyPr>
          <a:lstStyle>
            <a:lvl1pPr algn="r">
              <a:defRPr sz="1400">
                <a:solidFill>
                  <a:srgbClr val="66666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195" name="Text Placeholder 13">
            <a:extLst>
              <a:ext uri="{FF2B5EF4-FFF2-40B4-BE49-F238E27FC236}">
                <a16:creationId xmlns:a16="http://schemas.microsoft.com/office/drawing/2014/main" id="{136B5A7D-E39C-4AF6-B794-13BE4DC65CB7}"/>
              </a:ext>
            </a:extLst>
          </p:cNvPr>
          <p:cNvSpPr>
            <a:spLocks noGrp="1"/>
          </p:cNvSpPr>
          <p:nvPr>
            <p:ph type="body" sz="quarter" idx="133" hasCustomPrompt="1"/>
          </p:nvPr>
        </p:nvSpPr>
        <p:spPr>
          <a:xfrm>
            <a:off x="5801100" y="943200"/>
            <a:ext cx="694800" cy="637200"/>
          </a:xfrm>
        </p:spPr>
        <p:txBody>
          <a:bodyPr anchor="t" anchorCtr="0">
            <a:noAutofit/>
          </a:bodyPr>
          <a:lstStyle>
            <a:lvl1pPr algn="r">
              <a:defRPr sz="3200" spc="0" baseline="0">
                <a:solidFill>
                  <a:srgbClr val="C15EFF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96" name="Text Placeholder 11">
            <a:extLst>
              <a:ext uri="{FF2B5EF4-FFF2-40B4-BE49-F238E27FC236}">
                <a16:creationId xmlns:a16="http://schemas.microsoft.com/office/drawing/2014/main" id="{46CF5F37-BA7A-4F50-B08C-836632764E52}"/>
              </a:ext>
            </a:extLst>
          </p:cNvPr>
          <p:cNvSpPr>
            <a:spLocks noGrp="1"/>
          </p:cNvSpPr>
          <p:nvPr>
            <p:ph type="body" sz="quarter" idx="134" hasCustomPrompt="1"/>
          </p:nvPr>
        </p:nvSpPr>
        <p:spPr>
          <a:xfrm>
            <a:off x="6600300" y="1206000"/>
            <a:ext cx="1933200" cy="140400"/>
          </a:xfrm>
        </p:spPr>
        <p:txBody>
          <a:bodyPr anchor="ctr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GB" noProof="0" dirty="0"/>
              <a:t>Presenter name</a:t>
            </a:r>
          </a:p>
        </p:txBody>
      </p:sp>
      <p:sp>
        <p:nvSpPr>
          <p:cNvPr id="197" name="Text Placeholder 11">
            <a:extLst>
              <a:ext uri="{FF2B5EF4-FFF2-40B4-BE49-F238E27FC236}">
                <a16:creationId xmlns:a16="http://schemas.microsoft.com/office/drawing/2014/main" id="{F4557F8F-5410-4349-B7FE-63320242DCDC}"/>
              </a:ext>
            </a:extLst>
          </p:cNvPr>
          <p:cNvSpPr>
            <a:spLocks noGrp="1"/>
          </p:cNvSpPr>
          <p:nvPr>
            <p:ph type="body" sz="quarter" idx="135" hasCustomPrompt="1"/>
          </p:nvPr>
        </p:nvSpPr>
        <p:spPr>
          <a:xfrm>
            <a:off x="6600300" y="1551600"/>
            <a:ext cx="1933200" cy="140400"/>
          </a:xfrm>
        </p:spPr>
        <p:txBody>
          <a:bodyPr anchor="ctr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GB" noProof="0" dirty="0"/>
              <a:t>Presenter name</a:t>
            </a:r>
          </a:p>
        </p:txBody>
      </p:sp>
      <p:sp>
        <p:nvSpPr>
          <p:cNvPr id="198" name="Text Placeholder 11">
            <a:extLst>
              <a:ext uri="{FF2B5EF4-FFF2-40B4-BE49-F238E27FC236}">
                <a16:creationId xmlns:a16="http://schemas.microsoft.com/office/drawing/2014/main" id="{1603CE92-A27B-46D1-91D5-BC350E2324AE}"/>
              </a:ext>
            </a:extLst>
          </p:cNvPr>
          <p:cNvSpPr>
            <a:spLocks noGrp="1"/>
          </p:cNvSpPr>
          <p:nvPr>
            <p:ph type="body" sz="quarter" idx="136" hasCustomPrompt="1"/>
          </p:nvPr>
        </p:nvSpPr>
        <p:spPr>
          <a:xfrm>
            <a:off x="6600300" y="1378800"/>
            <a:ext cx="1933200" cy="140400"/>
          </a:xfrm>
        </p:spPr>
        <p:txBody>
          <a:bodyPr anchor="ctr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GB" noProof="0" dirty="0"/>
              <a:t>Presenter name</a:t>
            </a:r>
          </a:p>
        </p:txBody>
      </p:sp>
      <p:sp>
        <p:nvSpPr>
          <p:cNvPr id="199" name="Text Placeholder 11">
            <a:extLst>
              <a:ext uri="{FF2B5EF4-FFF2-40B4-BE49-F238E27FC236}">
                <a16:creationId xmlns:a16="http://schemas.microsoft.com/office/drawing/2014/main" id="{1AC1689F-7680-4666-AA85-B25DB8AC4EEC}"/>
              </a:ext>
            </a:extLst>
          </p:cNvPr>
          <p:cNvSpPr>
            <a:spLocks noGrp="1"/>
          </p:cNvSpPr>
          <p:nvPr>
            <p:ph type="body" sz="quarter" idx="137" hasCustomPrompt="1"/>
          </p:nvPr>
        </p:nvSpPr>
        <p:spPr>
          <a:xfrm>
            <a:off x="8515500" y="1206000"/>
            <a:ext cx="309600" cy="140400"/>
          </a:xfrm>
        </p:spPr>
        <p:txBody>
          <a:bodyPr anchor="t" anchorCtr="0">
            <a:normAutofit/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00" name="Text Placeholder 11">
            <a:extLst>
              <a:ext uri="{FF2B5EF4-FFF2-40B4-BE49-F238E27FC236}">
                <a16:creationId xmlns:a16="http://schemas.microsoft.com/office/drawing/2014/main" id="{6D1AEEBB-8F7D-44C7-87FD-216F815A2A02}"/>
              </a:ext>
            </a:extLst>
          </p:cNvPr>
          <p:cNvSpPr>
            <a:spLocks noGrp="1"/>
          </p:cNvSpPr>
          <p:nvPr>
            <p:ph type="body" sz="quarter" idx="138" hasCustomPrompt="1"/>
          </p:nvPr>
        </p:nvSpPr>
        <p:spPr>
          <a:xfrm>
            <a:off x="8515500" y="1551600"/>
            <a:ext cx="309600" cy="140400"/>
          </a:xfrm>
        </p:spPr>
        <p:txBody>
          <a:bodyPr anchor="t" anchorCtr="0">
            <a:normAutofit/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01" name="Text Placeholder 11">
            <a:extLst>
              <a:ext uri="{FF2B5EF4-FFF2-40B4-BE49-F238E27FC236}">
                <a16:creationId xmlns:a16="http://schemas.microsoft.com/office/drawing/2014/main" id="{9DC0BCFB-89ED-4228-88FE-C6A8FCE5669C}"/>
              </a:ext>
            </a:extLst>
          </p:cNvPr>
          <p:cNvSpPr>
            <a:spLocks noGrp="1"/>
          </p:cNvSpPr>
          <p:nvPr>
            <p:ph type="body" sz="quarter" idx="139" hasCustomPrompt="1"/>
          </p:nvPr>
        </p:nvSpPr>
        <p:spPr>
          <a:xfrm>
            <a:off x="8515500" y="1378800"/>
            <a:ext cx="309600" cy="140400"/>
          </a:xfrm>
        </p:spPr>
        <p:txBody>
          <a:bodyPr anchor="t" anchorCtr="0">
            <a:normAutofit/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02" name="Text Placeholder 11">
            <a:extLst>
              <a:ext uri="{FF2B5EF4-FFF2-40B4-BE49-F238E27FC236}">
                <a16:creationId xmlns:a16="http://schemas.microsoft.com/office/drawing/2014/main" id="{9AE691F4-509D-4DB3-B9F6-5EE4EC7BAAE2}"/>
              </a:ext>
            </a:extLst>
          </p:cNvPr>
          <p:cNvSpPr>
            <a:spLocks noGrp="1"/>
          </p:cNvSpPr>
          <p:nvPr>
            <p:ph type="body" sz="quarter" idx="140" hasCustomPrompt="1"/>
          </p:nvPr>
        </p:nvSpPr>
        <p:spPr>
          <a:xfrm>
            <a:off x="6600300" y="990000"/>
            <a:ext cx="1897200" cy="208800"/>
          </a:xfrm>
        </p:spPr>
        <p:txBody>
          <a:bodyPr anchor="ctr" anchorCtr="0">
            <a:noAutofit/>
          </a:bodyPr>
          <a:lstStyle>
            <a:lvl1pPr>
              <a:defRPr sz="1400">
                <a:solidFill>
                  <a:srgbClr val="66666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Subject title</a:t>
            </a:r>
          </a:p>
        </p:txBody>
      </p:sp>
      <p:sp>
        <p:nvSpPr>
          <p:cNvPr id="203" name="Text Placeholder 11">
            <a:extLst>
              <a:ext uri="{FF2B5EF4-FFF2-40B4-BE49-F238E27FC236}">
                <a16:creationId xmlns:a16="http://schemas.microsoft.com/office/drawing/2014/main" id="{78D99107-2B22-4C13-A879-D51C293B91AF}"/>
              </a:ext>
            </a:extLst>
          </p:cNvPr>
          <p:cNvSpPr>
            <a:spLocks noGrp="1"/>
          </p:cNvSpPr>
          <p:nvPr>
            <p:ph type="body" sz="quarter" idx="141" hasCustomPrompt="1"/>
          </p:nvPr>
        </p:nvSpPr>
        <p:spPr>
          <a:xfrm>
            <a:off x="8515500" y="990000"/>
            <a:ext cx="309600" cy="205200"/>
          </a:xfrm>
        </p:spPr>
        <p:txBody>
          <a:bodyPr anchor="t" anchorCtr="0">
            <a:noAutofit/>
          </a:bodyPr>
          <a:lstStyle>
            <a:lvl1pPr algn="r">
              <a:defRPr sz="1400">
                <a:solidFill>
                  <a:srgbClr val="66666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05" name="Text Placeholder 11">
            <a:extLst>
              <a:ext uri="{FF2B5EF4-FFF2-40B4-BE49-F238E27FC236}">
                <a16:creationId xmlns:a16="http://schemas.microsoft.com/office/drawing/2014/main" id="{6E3F6195-E96F-4257-B5A3-71A1627C3D01}"/>
              </a:ext>
            </a:extLst>
          </p:cNvPr>
          <p:cNvSpPr>
            <a:spLocks noGrp="1"/>
          </p:cNvSpPr>
          <p:nvPr>
            <p:ph type="body" sz="quarter" idx="143" hasCustomPrompt="1"/>
          </p:nvPr>
        </p:nvSpPr>
        <p:spPr>
          <a:xfrm>
            <a:off x="6600300" y="2091600"/>
            <a:ext cx="1933200" cy="140400"/>
          </a:xfrm>
        </p:spPr>
        <p:txBody>
          <a:bodyPr anchor="ctr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GB" noProof="0" dirty="0"/>
              <a:t>Presenter name</a:t>
            </a:r>
          </a:p>
        </p:txBody>
      </p:sp>
      <p:sp>
        <p:nvSpPr>
          <p:cNvPr id="206" name="Text Placeholder 11">
            <a:extLst>
              <a:ext uri="{FF2B5EF4-FFF2-40B4-BE49-F238E27FC236}">
                <a16:creationId xmlns:a16="http://schemas.microsoft.com/office/drawing/2014/main" id="{693D7ABF-8C1C-48D1-9A19-1F56EA8CEE26}"/>
              </a:ext>
            </a:extLst>
          </p:cNvPr>
          <p:cNvSpPr>
            <a:spLocks noGrp="1"/>
          </p:cNvSpPr>
          <p:nvPr>
            <p:ph type="body" sz="quarter" idx="144" hasCustomPrompt="1"/>
          </p:nvPr>
        </p:nvSpPr>
        <p:spPr>
          <a:xfrm>
            <a:off x="6600300" y="2437200"/>
            <a:ext cx="1933200" cy="140400"/>
          </a:xfrm>
        </p:spPr>
        <p:txBody>
          <a:bodyPr anchor="ctr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GB" noProof="0" dirty="0"/>
              <a:t>Presenter name</a:t>
            </a:r>
          </a:p>
        </p:txBody>
      </p:sp>
      <p:sp>
        <p:nvSpPr>
          <p:cNvPr id="207" name="Text Placeholder 11">
            <a:extLst>
              <a:ext uri="{FF2B5EF4-FFF2-40B4-BE49-F238E27FC236}">
                <a16:creationId xmlns:a16="http://schemas.microsoft.com/office/drawing/2014/main" id="{E43BC384-2614-4BA8-BE5B-FD338EA01FE0}"/>
              </a:ext>
            </a:extLst>
          </p:cNvPr>
          <p:cNvSpPr>
            <a:spLocks noGrp="1"/>
          </p:cNvSpPr>
          <p:nvPr>
            <p:ph type="body" sz="quarter" idx="145" hasCustomPrompt="1"/>
          </p:nvPr>
        </p:nvSpPr>
        <p:spPr>
          <a:xfrm>
            <a:off x="6600300" y="2264400"/>
            <a:ext cx="1933200" cy="140400"/>
          </a:xfrm>
        </p:spPr>
        <p:txBody>
          <a:bodyPr anchor="ctr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GB" noProof="0" dirty="0"/>
              <a:t>Presenter name</a:t>
            </a:r>
          </a:p>
        </p:txBody>
      </p:sp>
      <p:sp>
        <p:nvSpPr>
          <p:cNvPr id="208" name="Text Placeholder 11">
            <a:extLst>
              <a:ext uri="{FF2B5EF4-FFF2-40B4-BE49-F238E27FC236}">
                <a16:creationId xmlns:a16="http://schemas.microsoft.com/office/drawing/2014/main" id="{8802BFF0-0C42-4981-B310-D11CD7694C5C}"/>
              </a:ext>
            </a:extLst>
          </p:cNvPr>
          <p:cNvSpPr>
            <a:spLocks noGrp="1"/>
          </p:cNvSpPr>
          <p:nvPr>
            <p:ph type="body" sz="quarter" idx="146" hasCustomPrompt="1"/>
          </p:nvPr>
        </p:nvSpPr>
        <p:spPr>
          <a:xfrm>
            <a:off x="8515500" y="2091600"/>
            <a:ext cx="309600" cy="140400"/>
          </a:xfrm>
        </p:spPr>
        <p:txBody>
          <a:bodyPr anchor="t" anchorCtr="0">
            <a:normAutofit/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09" name="Text Placeholder 11">
            <a:extLst>
              <a:ext uri="{FF2B5EF4-FFF2-40B4-BE49-F238E27FC236}">
                <a16:creationId xmlns:a16="http://schemas.microsoft.com/office/drawing/2014/main" id="{B5DA4374-FEBC-47D2-848B-BD35233F5FEF}"/>
              </a:ext>
            </a:extLst>
          </p:cNvPr>
          <p:cNvSpPr>
            <a:spLocks noGrp="1"/>
          </p:cNvSpPr>
          <p:nvPr>
            <p:ph type="body" sz="quarter" idx="147" hasCustomPrompt="1"/>
          </p:nvPr>
        </p:nvSpPr>
        <p:spPr>
          <a:xfrm>
            <a:off x="8515500" y="2437200"/>
            <a:ext cx="309600" cy="140400"/>
          </a:xfrm>
        </p:spPr>
        <p:txBody>
          <a:bodyPr anchor="t" anchorCtr="0">
            <a:normAutofit/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10" name="Text Placeholder 11">
            <a:extLst>
              <a:ext uri="{FF2B5EF4-FFF2-40B4-BE49-F238E27FC236}">
                <a16:creationId xmlns:a16="http://schemas.microsoft.com/office/drawing/2014/main" id="{13DE8CDC-95CC-4BFF-A06E-32A5883490B0}"/>
              </a:ext>
            </a:extLst>
          </p:cNvPr>
          <p:cNvSpPr>
            <a:spLocks noGrp="1"/>
          </p:cNvSpPr>
          <p:nvPr>
            <p:ph type="body" sz="quarter" idx="148" hasCustomPrompt="1"/>
          </p:nvPr>
        </p:nvSpPr>
        <p:spPr>
          <a:xfrm>
            <a:off x="8515500" y="2264400"/>
            <a:ext cx="309600" cy="140400"/>
          </a:xfrm>
        </p:spPr>
        <p:txBody>
          <a:bodyPr anchor="t" anchorCtr="0">
            <a:normAutofit/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11" name="Text Placeholder 11">
            <a:extLst>
              <a:ext uri="{FF2B5EF4-FFF2-40B4-BE49-F238E27FC236}">
                <a16:creationId xmlns:a16="http://schemas.microsoft.com/office/drawing/2014/main" id="{5D2213E3-F451-4DAD-BF06-48CFB1145280}"/>
              </a:ext>
            </a:extLst>
          </p:cNvPr>
          <p:cNvSpPr>
            <a:spLocks noGrp="1"/>
          </p:cNvSpPr>
          <p:nvPr>
            <p:ph type="body" sz="quarter" idx="149" hasCustomPrompt="1"/>
          </p:nvPr>
        </p:nvSpPr>
        <p:spPr>
          <a:xfrm>
            <a:off x="6600300" y="1875600"/>
            <a:ext cx="1897200" cy="208800"/>
          </a:xfrm>
        </p:spPr>
        <p:txBody>
          <a:bodyPr anchor="ctr" anchorCtr="0">
            <a:noAutofit/>
          </a:bodyPr>
          <a:lstStyle>
            <a:lvl1pPr>
              <a:defRPr sz="1400">
                <a:solidFill>
                  <a:srgbClr val="66666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Subject title</a:t>
            </a:r>
          </a:p>
        </p:txBody>
      </p:sp>
      <p:sp>
        <p:nvSpPr>
          <p:cNvPr id="212" name="Text Placeholder 11">
            <a:extLst>
              <a:ext uri="{FF2B5EF4-FFF2-40B4-BE49-F238E27FC236}">
                <a16:creationId xmlns:a16="http://schemas.microsoft.com/office/drawing/2014/main" id="{8A928A0D-F470-42B2-B53B-3D19D33D76C4}"/>
              </a:ext>
            </a:extLst>
          </p:cNvPr>
          <p:cNvSpPr>
            <a:spLocks noGrp="1"/>
          </p:cNvSpPr>
          <p:nvPr>
            <p:ph type="body" sz="quarter" idx="150" hasCustomPrompt="1"/>
          </p:nvPr>
        </p:nvSpPr>
        <p:spPr>
          <a:xfrm>
            <a:off x="8515500" y="1875600"/>
            <a:ext cx="309600" cy="205200"/>
          </a:xfrm>
        </p:spPr>
        <p:txBody>
          <a:bodyPr anchor="t" anchorCtr="0">
            <a:noAutofit/>
          </a:bodyPr>
          <a:lstStyle>
            <a:lvl1pPr algn="r">
              <a:defRPr sz="1400">
                <a:solidFill>
                  <a:srgbClr val="66666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14" name="Text Placeholder 11">
            <a:extLst>
              <a:ext uri="{FF2B5EF4-FFF2-40B4-BE49-F238E27FC236}">
                <a16:creationId xmlns:a16="http://schemas.microsoft.com/office/drawing/2014/main" id="{7A010876-1E6B-43B4-971E-53E187564DBA}"/>
              </a:ext>
            </a:extLst>
          </p:cNvPr>
          <p:cNvSpPr>
            <a:spLocks noGrp="1"/>
          </p:cNvSpPr>
          <p:nvPr>
            <p:ph type="body" sz="quarter" idx="152" hasCustomPrompt="1"/>
          </p:nvPr>
        </p:nvSpPr>
        <p:spPr>
          <a:xfrm>
            <a:off x="3438000" y="2091600"/>
            <a:ext cx="1933200" cy="140400"/>
          </a:xfrm>
        </p:spPr>
        <p:txBody>
          <a:bodyPr anchor="ctr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GB" noProof="0" dirty="0"/>
              <a:t>Presenter name</a:t>
            </a:r>
          </a:p>
        </p:txBody>
      </p:sp>
      <p:sp>
        <p:nvSpPr>
          <p:cNvPr id="215" name="Text Placeholder 11">
            <a:extLst>
              <a:ext uri="{FF2B5EF4-FFF2-40B4-BE49-F238E27FC236}">
                <a16:creationId xmlns:a16="http://schemas.microsoft.com/office/drawing/2014/main" id="{E2A44838-39BA-431E-90AE-0E331200F980}"/>
              </a:ext>
            </a:extLst>
          </p:cNvPr>
          <p:cNvSpPr>
            <a:spLocks noGrp="1"/>
          </p:cNvSpPr>
          <p:nvPr>
            <p:ph type="body" sz="quarter" idx="153" hasCustomPrompt="1"/>
          </p:nvPr>
        </p:nvSpPr>
        <p:spPr>
          <a:xfrm>
            <a:off x="3438000" y="2437200"/>
            <a:ext cx="1933200" cy="140400"/>
          </a:xfrm>
        </p:spPr>
        <p:txBody>
          <a:bodyPr anchor="ctr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GB" noProof="0" dirty="0"/>
              <a:t>Presenter name</a:t>
            </a:r>
          </a:p>
        </p:txBody>
      </p:sp>
      <p:sp>
        <p:nvSpPr>
          <p:cNvPr id="216" name="Text Placeholder 11">
            <a:extLst>
              <a:ext uri="{FF2B5EF4-FFF2-40B4-BE49-F238E27FC236}">
                <a16:creationId xmlns:a16="http://schemas.microsoft.com/office/drawing/2014/main" id="{3AA3CD39-1402-4270-8890-0E33FC9F5FAA}"/>
              </a:ext>
            </a:extLst>
          </p:cNvPr>
          <p:cNvSpPr>
            <a:spLocks noGrp="1"/>
          </p:cNvSpPr>
          <p:nvPr>
            <p:ph type="body" sz="quarter" idx="154" hasCustomPrompt="1"/>
          </p:nvPr>
        </p:nvSpPr>
        <p:spPr>
          <a:xfrm>
            <a:off x="3438000" y="2264400"/>
            <a:ext cx="1933200" cy="140400"/>
          </a:xfrm>
        </p:spPr>
        <p:txBody>
          <a:bodyPr anchor="ctr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GB" noProof="0" dirty="0"/>
              <a:t>Presenter name</a:t>
            </a:r>
          </a:p>
        </p:txBody>
      </p:sp>
      <p:sp>
        <p:nvSpPr>
          <p:cNvPr id="217" name="Text Placeholder 11">
            <a:extLst>
              <a:ext uri="{FF2B5EF4-FFF2-40B4-BE49-F238E27FC236}">
                <a16:creationId xmlns:a16="http://schemas.microsoft.com/office/drawing/2014/main" id="{077AEBFE-FC17-4D68-9DDF-57A2645FA65B}"/>
              </a:ext>
            </a:extLst>
          </p:cNvPr>
          <p:cNvSpPr>
            <a:spLocks noGrp="1"/>
          </p:cNvSpPr>
          <p:nvPr>
            <p:ph type="body" sz="quarter" idx="155" hasCustomPrompt="1"/>
          </p:nvPr>
        </p:nvSpPr>
        <p:spPr>
          <a:xfrm>
            <a:off x="5353200" y="2091600"/>
            <a:ext cx="309600" cy="140400"/>
          </a:xfrm>
        </p:spPr>
        <p:txBody>
          <a:bodyPr anchor="t" anchorCtr="0">
            <a:normAutofit/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18" name="Text Placeholder 11">
            <a:extLst>
              <a:ext uri="{FF2B5EF4-FFF2-40B4-BE49-F238E27FC236}">
                <a16:creationId xmlns:a16="http://schemas.microsoft.com/office/drawing/2014/main" id="{B35F3DB5-C1F0-4B9F-A0EB-A11164105A5E}"/>
              </a:ext>
            </a:extLst>
          </p:cNvPr>
          <p:cNvSpPr>
            <a:spLocks noGrp="1"/>
          </p:cNvSpPr>
          <p:nvPr>
            <p:ph type="body" sz="quarter" idx="156" hasCustomPrompt="1"/>
          </p:nvPr>
        </p:nvSpPr>
        <p:spPr>
          <a:xfrm>
            <a:off x="5353200" y="2437200"/>
            <a:ext cx="309600" cy="140400"/>
          </a:xfrm>
        </p:spPr>
        <p:txBody>
          <a:bodyPr anchor="t" anchorCtr="0">
            <a:normAutofit/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19" name="Text Placeholder 11">
            <a:extLst>
              <a:ext uri="{FF2B5EF4-FFF2-40B4-BE49-F238E27FC236}">
                <a16:creationId xmlns:a16="http://schemas.microsoft.com/office/drawing/2014/main" id="{A8FCBE80-4A90-4B30-8253-934B693F77A6}"/>
              </a:ext>
            </a:extLst>
          </p:cNvPr>
          <p:cNvSpPr>
            <a:spLocks noGrp="1"/>
          </p:cNvSpPr>
          <p:nvPr>
            <p:ph type="body" sz="quarter" idx="157" hasCustomPrompt="1"/>
          </p:nvPr>
        </p:nvSpPr>
        <p:spPr>
          <a:xfrm>
            <a:off x="5353200" y="2264400"/>
            <a:ext cx="309600" cy="140400"/>
          </a:xfrm>
        </p:spPr>
        <p:txBody>
          <a:bodyPr anchor="t" anchorCtr="0">
            <a:normAutofit/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20" name="Text Placeholder 11">
            <a:extLst>
              <a:ext uri="{FF2B5EF4-FFF2-40B4-BE49-F238E27FC236}">
                <a16:creationId xmlns:a16="http://schemas.microsoft.com/office/drawing/2014/main" id="{339FED6D-7FF5-4352-B20C-4A77FBA90D00}"/>
              </a:ext>
            </a:extLst>
          </p:cNvPr>
          <p:cNvSpPr>
            <a:spLocks noGrp="1"/>
          </p:cNvSpPr>
          <p:nvPr>
            <p:ph type="body" sz="quarter" idx="158" hasCustomPrompt="1"/>
          </p:nvPr>
        </p:nvSpPr>
        <p:spPr>
          <a:xfrm>
            <a:off x="3438000" y="1875600"/>
            <a:ext cx="1897200" cy="208800"/>
          </a:xfrm>
        </p:spPr>
        <p:txBody>
          <a:bodyPr anchor="ctr" anchorCtr="0">
            <a:noAutofit/>
          </a:bodyPr>
          <a:lstStyle>
            <a:lvl1pPr>
              <a:defRPr sz="1400">
                <a:solidFill>
                  <a:srgbClr val="66666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Subject title</a:t>
            </a:r>
          </a:p>
        </p:txBody>
      </p:sp>
      <p:sp>
        <p:nvSpPr>
          <p:cNvPr id="221" name="Text Placeholder 11">
            <a:extLst>
              <a:ext uri="{FF2B5EF4-FFF2-40B4-BE49-F238E27FC236}">
                <a16:creationId xmlns:a16="http://schemas.microsoft.com/office/drawing/2014/main" id="{81BFDFC7-C8E1-45BB-A814-2421868AF385}"/>
              </a:ext>
            </a:extLst>
          </p:cNvPr>
          <p:cNvSpPr>
            <a:spLocks noGrp="1"/>
          </p:cNvSpPr>
          <p:nvPr>
            <p:ph type="body" sz="quarter" idx="159" hasCustomPrompt="1"/>
          </p:nvPr>
        </p:nvSpPr>
        <p:spPr>
          <a:xfrm>
            <a:off x="5353200" y="1875600"/>
            <a:ext cx="309600" cy="205200"/>
          </a:xfrm>
        </p:spPr>
        <p:txBody>
          <a:bodyPr anchor="t" anchorCtr="0">
            <a:noAutofit/>
          </a:bodyPr>
          <a:lstStyle>
            <a:lvl1pPr algn="r">
              <a:defRPr sz="1400">
                <a:solidFill>
                  <a:srgbClr val="66666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23" name="Text Placeholder 11">
            <a:extLst>
              <a:ext uri="{FF2B5EF4-FFF2-40B4-BE49-F238E27FC236}">
                <a16:creationId xmlns:a16="http://schemas.microsoft.com/office/drawing/2014/main" id="{77A56D37-0D7B-424B-98ED-373EDFE7E297}"/>
              </a:ext>
            </a:extLst>
          </p:cNvPr>
          <p:cNvSpPr>
            <a:spLocks noGrp="1"/>
          </p:cNvSpPr>
          <p:nvPr>
            <p:ph type="body" sz="quarter" idx="161" hasCustomPrompt="1"/>
          </p:nvPr>
        </p:nvSpPr>
        <p:spPr>
          <a:xfrm>
            <a:off x="3438000" y="2977200"/>
            <a:ext cx="1933200" cy="140400"/>
          </a:xfrm>
        </p:spPr>
        <p:txBody>
          <a:bodyPr anchor="ctr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GB" noProof="0" dirty="0"/>
              <a:t>Presenter name</a:t>
            </a:r>
          </a:p>
        </p:txBody>
      </p:sp>
      <p:sp>
        <p:nvSpPr>
          <p:cNvPr id="224" name="Text Placeholder 11">
            <a:extLst>
              <a:ext uri="{FF2B5EF4-FFF2-40B4-BE49-F238E27FC236}">
                <a16:creationId xmlns:a16="http://schemas.microsoft.com/office/drawing/2014/main" id="{EA1DE5F6-AD75-4FCB-BDCC-A27A9B5F2F06}"/>
              </a:ext>
            </a:extLst>
          </p:cNvPr>
          <p:cNvSpPr>
            <a:spLocks noGrp="1"/>
          </p:cNvSpPr>
          <p:nvPr>
            <p:ph type="body" sz="quarter" idx="162" hasCustomPrompt="1"/>
          </p:nvPr>
        </p:nvSpPr>
        <p:spPr>
          <a:xfrm>
            <a:off x="3438000" y="3322800"/>
            <a:ext cx="1933200" cy="140400"/>
          </a:xfrm>
        </p:spPr>
        <p:txBody>
          <a:bodyPr anchor="ctr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GB" noProof="0" dirty="0"/>
              <a:t>Presenter name</a:t>
            </a:r>
          </a:p>
        </p:txBody>
      </p:sp>
      <p:sp>
        <p:nvSpPr>
          <p:cNvPr id="225" name="Text Placeholder 11">
            <a:extLst>
              <a:ext uri="{FF2B5EF4-FFF2-40B4-BE49-F238E27FC236}">
                <a16:creationId xmlns:a16="http://schemas.microsoft.com/office/drawing/2014/main" id="{E88B79A7-F858-4E58-BBDD-B529D45EADB8}"/>
              </a:ext>
            </a:extLst>
          </p:cNvPr>
          <p:cNvSpPr>
            <a:spLocks noGrp="1"/>
          </p:cNvSpPr>
          <p:nvPr>
            <p:ph type="body" sz="quarter" idx="163" hasCustomPrompt="1"/>
          </p:nvPr>
        </p:nvSpPr>
        <p:spPr>
          <a:xfrm>
            <a:off x="3438000" y="3150000"/>
            <a:ext cx="1933200" cy="140400"/>
          </a:xfrm>
        </p:spPr>
        <p:txBody>
          <a:bodyPr anchor="ctr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GB" noProof="0" dirty="0"/>
              <a:t>Presenter name</a:t>
            </a:r>
          </a:p>
        </p:txBody>
      </p:sp>
      <p:sp>
        <p:nvSpPr>
          <p:cNvPr id="226" name="Text Placeholder 11">
            <a:extLst>
              <a:ext uri="{FF2B5EF4-FFF2-40B4-BE49-F238E27FC236}">
                <a16:creationId xmlns:a16="http://schemas.microsoft.com/office/drawing/2014/main" id="{351A1A2C-4FE4-4442-9F64-D7E81C877F03}"/>
              </a:ext>
            </a:extLst>
          </p:cNvPr>
          <p:cNvSpPr>
            <a:spLocks noGrp="1"/>
          </p:cNvSpPr>
          <p:nvPr>
            <p:ph type="body" sz="quarter" idx="164" hasCustomPrompt="1"/>
          </p:nvPr>
        </p:nvSpPr>
        <p:spPr>
          <a:xfrm>
            <a:off x="5353200" y="2977200"/>
            <a:ext cx="309600" cy="140400"/>
          </a:xfrm>
        </p:spPr>
        <p:txBody>
          <a:bodyPr anchor="t" anchorCtr="0">
            <a:normAutofit/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27" name="Text Placeholder 11">
            <a:extLst>
              <a:ext uri="{FF2B5EF4-FFF2-40B4-BE49-F238E27FC236}">
                <a16:creationId xmlns:a16="http://schemas.microsoft.com/office/drawing/2014/main" id="{9C05EA04-ECAC-4B8B-A27E-457E84FD6D6E}"/>
              </a:ext>
            </a:extLst>
          </p:cNvPr>
          <p:cNvSpPr>
            <a:spLocks noGrp="1"/>
          </p:cNvSpPr>
          <p:nvPr>
            <p:ph type="body" sz="quarter" idx="165" hasCustomPrompt="1"/>
          </p:nvPr>
        </p:nvSpPr>
        <p:spPr>
          <a:xfrm>
            <a:off x="5353200" y="3322800"/>
            <a:ext cx="309600" cy="140400"/>
          </a:xfrm>
        </p:spPr>
        <p:txBody>
          <a:bodyPr anchor="t" anchorCtr="0">
            <a:normAutofit/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28" name="Text Placeholder 11">
            <a:extLst>
              <a:ext uri="{FF2B5EF4-FFF2-40B4-BE49-F238E27FC236}">
                <a16:creationId xmlns:a16="http://schemas.microsoft.com/office/drawing/2014/main" id="{930D3582-7E06-45F3-A006-DE339000094C}"/>
              </a:ext>
            </a:extLst>
          </p:cNvPr>
          <p:cNvSpPr>
            <a:spLocks noGrp="1"/>
          </p:cNvSpPr>
          <p:nvPr>
            <p:ph type="body" sz="quarter" idx="166" hasCustomPrompt="1"/>
          </p:nvPr>
        </p:nvSpPr>
        <p:spPr>
          <a:xfrm>
            <a:off x="5353200" y="3150000"/>
            <a:ext cx="309600" cy="140400"/>
          </a:xfrm>
        </p:spPr>
        <p:txBody>
          <a:bodyPr anchor="t" anchorCtr="0">
            <a:normAutofit/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29" name="Text Placeholder 11">
            <a:extLst>
              <a:ext uri="{FF2B5EF4-FFF2-40B4-BE49-F238E27FC236}">
                <a16:creationId xmlns:a16="http://schemas.microsoft.com/office/drawing/2014/main" id="{363B46EF-AB6F-491F-8267-9DF1DFEE92BB}"/>
              </a:ext>
            </a:extLst>
          </p:cNvPr>
          <p:cNvSpPr>
            <a:spLocks noGrp="1"/>
          </p:cNvSpPr>
          <p:nvPr>
            <p:ph type="body" sz="quarter" idx="167" hasCustomPrompt="1"/>
          </p:nvPr>
        </p:nvSpPr>
        <p:spPr>
          <a:xfrm>
            <a:off x="3438000" y="2761200"/>
            <a:ext cx="1897200" cy="208800"/>
          </a:xfrm>
        </p:spPr>
        <p:txBody>
          <a:bodyPr anchor="ctr" anchorCtr="0">
            <a:noAutofit/>
          </a:bodyPr>
          <a:lstStyle>
            <a:lvl1pPr>
              <a:defRPr sz="1400">
                <a:solidFill>
                  <a:srgbClr val="66666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Subject title</a:t>
            </a:r>
          </a:p>
        </p:txBody>
      </p:sp>
      <p:sp>
        <p:nvSpPr>
          <p:cNvPr id="230" name="Text Placeholder 11">
            <a:extLst>
              <a:ext uri="{FF2B5EF4-FFF2-40B4-BE49-F238E27FC236}">
                <a16:creationId xmlns:a16="http://schemas.microsoft.com/office/drawing/2014/main" id="{B34D86FE-580B-4602-876C-F706834124BB}"/>
              </a:ext>
            </a:extLst>
          </p:cNvPr>
          <p:cNvSpPr>
            <a:spLocks noGrp="1"/>
          </p:cNvSpPr>
          <p:nvPr>
            <p:ph type="body" sz="quarter" idx="168" hasCustomPrompt="1"/>
          </p:nvPr>
        </p:nvSpPr>
        <p:spPr>
          <a:xfrm>
            <a:off x="5353200" y="2761200"/>
            <a:ext cx="309600" cy="205200"/>
          </a:xfrm>
        </p:spPr>
        <p:txBody>
          <a:bodyPr anchor="t" anchorCtr="0">
            <a:noAutofit/>
          </a:bodyPr>
          <a:lstStyle>
            <a:lvl1pPr algn="r">
              <a:defRPr sz="1400">
                <a:solidFill>
                  <a:srgbClr val="66666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32" name="Text Placeholder 11">
            <a:extLst>
              <a:ext uri="{FF2B5EF4-FFF2-40B4-BE49-F238E27FC236}">
                <a16:creationId xmlns:a16="http://schemas.microsoft.com/office/drawing/2014/main" id="{3552503A-2F02-45C5-AE23-2D9BBF946D5F}"/>
              </a:ext>
            </a:extLst>
          </p:cNvPr>
          <p:cNvSpPr>
            <a:spLocks noGrp="1"/>
          </p:cNvSpPr>
          <p:nvPr>
            <p:ph type="body" sz="quarter" idx="170" hasCustomPrompt="1"/>
          </p:nvPr>
        </p:nvSpPr>
        <p:spPr>
          <a:xfrm>
            <a:off x="3438000" y="3862800"/>
            <a:ext cx="1933200" cy="140400"/>
          </a:xfrm>
        </p:spPr>
        <p:txBody>
          <a:bodyPr anchor="ctr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GB" noProof="0" dirty="0"/>
              <a:t>Presenter name</a:t>
            </a:r>
          </a:p>
        </p:txBody>
      </p:sp>
      <p:sp>
        <p:nvSpPr>
          <p:cNvPr id="233" name="Text Placeholder 11">
            <a:extLst>
              <a:ext uri="{FF2B5EF4-FFF2-40B4-BE49-F238E27FC236}">
                <a16:creationId xmlns:a16="http://schemas.microsoft.com/office/drawing/2014/main" id="{1BBABD89-E84E-4DA9-9DA7-BEFE952EB2B1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3438000" y="4208400"/>
            <a:ext cx="1933200" cy="140400"/>
          </a:xfrm>
        </p:spPr>
        <p:txBody>
          <a:bodyPr anchor="ctr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GB" noProof="0" dirty="0"/>
              <a:t>Presenter name</a:t>
            </a:r>
          </a:p>
        </p:txBody>
      </p:sp>
      <p:sp>
        <p:nvSpPr>
          <p:cNvPr id="234" name="Text Placeholder 11">
            <a:extLst>
              <a:ext uri="{FF2B5EF4-FFF2-40B4-BE49-F238E27FC236}">
                <a16:creationId xmlns:a16="http://schemas.microsoft.com/office/drawing/2014/main" id="{5BE1FF73-C6FA-430D-8266-77C2DB82209E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3438000" y="4035600"/>
            <a:ext cx="1933200" cy="140400"/>
          </a:xfrm>
        </p:spPr>
        <p:txBody>
          <a:bodyPr anchor="ctr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GB" noProof="0" dirty="0"/>
              <a:t>Presenter name</a:t>
            </a:r>
          </a:p>
        </p:txBody>
      </p:sp>
      <p:sp>
        <p:nvSpPr>
          <p:cNvPr id="235" name="Text Placeholder 11">
            <a:extLst>
              <a:ext uri="{FF2B5EF4-FFF2-40B4-BE49-F238E27FC236}">
                <a16:creationId xmlns:a16="http://schemas.microsoft.com/office/drawing/2014/main" id="{FFDDE7F6-2594-4C0E-9CFB-F1FDD0F9409E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5353200" y="3862800"/>
            <a:ext cx="309600" cy="140400"/>
          </a:xfrm>
        </p:spPr>
        <p:txBody>
          <a:bodyPr anchor="t" anchorCtr="0">
            <a:normAutofit/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36" name="Text Placeholder 11">
            <a:extLst>
              <a:ext uri="{FF2B5EF4-FFF2-40B4-BE49-F238E27FC236}">
                <a16:creationId xmlns:a16="http://schemas.microsoft.com/office/drawing/2014/main" id="{1B6B0FB9-7A74-4E6F-ADE5-EFBE5926602B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5353200" y="4208400"/>
            <a:ext cx="309600" cy="140400"/>
          </a:xfrm>
        </p:spPr>
        <p:txBody>
          <a:bodyPr anchor="t" anchorCtr="0">
            <a:normAutofit/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37" name="Text Placeholder 11">
            <a:extLst>
              <a:ext uri="{FF2B5EF4-FFF2-40B4-BE49-F238E27FC236}">
                <a16:creationId xmlns:a16="http://schemas.microsoft.com/office/drawing/2014/main" id="{1E5227E1-8B4D-45DB-89FD-9AA6C1114BCE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5353200" y="4035600"/>
            <a:ext cx="309600" cy="140400"/>
          </a:xfrm>
        </p:spPr>
        <p:txBody>
          <a:bodyPr anchor="t" anchorCtr="0">
            <a:normAutofit/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38" name="Text Placeholder 11">
            <a:extLst>
              <a:ext uri="{FF2B5EF4-FFF2-40B4-BE49-F238E27FC236}">
                <a16:creationId xmlns:a16="http://schemas.microsoft.com/office/drawing/2014/main" id="{B798577F-DF6F-45C1-AE7D-43C282300212}"/>
              </a:ext>
            </a:extLst>
          </p:cNvPr>
          <p:cNvSpPr>
            <a:spLocks noGrp="1"/>
          </p:cNvSpPr>
          <p:nvPr>
            <p:ph type="body" sz="quarter" idx="176" hasCustomPrompt="1"/>
          </p:nvPr>
        </p:nvSpPr>
        <p:spPr>
          <a:xfrm>
            <a:off x="3438000" y="3646800"/>
            <a:ext cx="1897200" cy="208800"/>
          </a:xfrm>
        </p:spPr>
        <p:txBody>
          <a:bodyPr anchor="ctr" anchorCtr="0">
            <a:noAutofit/>
          </a:bodyPr>
          <a:lstStyle>
            <a:lvl1pPr>
              <a:defRPr sz="1400">
                <a:solidFill>
                  <a:srgbClr val="66666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Subject title</a:t>
            </a:r>
          </a:p>
        </p:txBody>
      </p:sp>
      <p:sp>
        <p:nvSpPr>
          <p:cNvPr id="239" name="Text Placeholder 11">
            <a:extLst>
              <a:ext uri="{FF2B5EF4-FFF2-40B4-BE49-F238E27FC236}">
                <a16:creationId xmlns:a16="http://schemas.microsoft.com/office/drawing/2014/main" id="{9BB67A01-B3F6-4236-8002-731047454187}"/>
              </a:ext>
            </a:extLst>
          </p:cNvPr>
          <p:cNvSpPr>
            <a:spLocks noGrp="1"/>
          </p:cNvSpPr>
          <p:nvPr>
            <p:ph type="body" sz="quarter" idx="177" hasCustomPrompt="1"/>
          </p:nvPr>
        </p:nvSpPr>
        <p:spPr>
          <a:xfrm>
            <a:off x="5353200" y="3646800"/>
            <a:ext cx="309600" cy="205200"/>
          </a:xfrm>
        </p:spPr>
        <p:txBody>
          <a:bodyPr anchor="t" anchorCtr="0">
            <a:noAutofit/>
          </a:bodyPr>
          <a:lstStyle>
            <a:lvl1pPr algn="r">
              <a:defRPr sz="1400">
                <a:solidFill>
                  <a:srgbClr val="66666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41" name="Text Placeholder 11">
            <a:extLst>
              <a:ext uri="{FF2B5EF4-FFF2-40B4-BE49-F238E27FC236}">
                <a16:creationId xmlns:a16="http://schemas.microsoft.com/office/drawing/2014/main" id="{1492D783-9E97-4E03-9E1F-862CE8968230}"/>
              </a:ext>
            </a:extLst>
          </p:cNvPr>
          <p:cNvSpPr>
            <a:spLocks noGrp="1"/>
          </p:cNvSpPr>
          <p:nvPr>
            <p:ph type="body" sz="quarter" idx="179" hasCustomPrompt="1"/>
          </p:nvPr>
        </p:nvSpPr>
        <p:spPr>
          <a:xfrm>
            <a:off x="6600300" y="2977200"/>
            <a:ext cx="1933200" cy="140400"/>
          </a:xfrm>
        </p:spPr>
        <p:txBody>
          <a:bodyPr anchor="ctr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GB" noProof="0" dirty="0"/>
              <a:t>Presenter name</a:t>
            </a:r>
          </a:p>
        </p:txBody>
      </p:sp>
      <p:sp>
        <p:nvSpPr>
          <p:cNvPr id="242" name="Text Placeholder 11">
            <a:extLst>
              <a:ext uri="{FF2B5EF4-FFF2-40B4-BE49-F238E27FC236}">
                <a16:creationId xmlns:a16="http://schemas.microsoft.com/office/drawing/2014/main" id="{BB8972E7-31D4-453D-8A40-EDE547C4AB0D}"/>
              </a:ext>
            </a:extLst>
          </p:cNvPr>
          <p:cNvSpPr>
            <a:spLocks noGrp="1"/>
          </p:cNvSpPr>
          <p:nvPr>
            <p:ph type="body" sz="quarter" idx="180" hasCustomPrompt="1"/>
          </p:nvPr>
        </p:nvSpPr>
        <p:spPr>
          <a:xfrm>
            <a:off x="6600300" y="3322800"/>
            <a:ext cx="1933200" cy="140400"/>
          </a:xfrm>
        </p:spPr>
        <p:txBody>
          <a:bodyPr anchor="ctr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GB" noProof="0" dirty="0"/>
              <a:t>Presenter name</a:t>
            </a:r>
          </a:p>
        </p:txBody>
      </p:sp>
      <p:sp>
        <p:nvSpPr>
          <p:cNvPr id="243" name="Text Placeholder 11">
            <a:extLst>
              <a:ext uri="{FF2B5EF4-FFF2-40B4-BE49-F238E27FC236}">
                <a16:creationId xmlns:a16="http://schemas.microsoft.com/office/drawing/2014/main" id="{BBA96762-43C4-435D-96A7-28C137D94316}"/>
              </a:ext>
            </a:extLst>
          </p:cNvPr>
          <p:cNvSpPr>
            <a:spLocks noGrp="1"/>
          </p:cNvSpPr>
          <p:nvPr>
            <p:ph type="body" sz="quarter" idx="181" hasCustomPrompt="1"/>
          </p:nvPr>
        </p:nvSpPr>
        <p:spPr>
          <a:xfrm>
            <a:off x="6600300" y="3150000"/>
            <a:ext cx="1933200" cy="140400"/>
          </a:xfrm>
        </p:spPr>
        <p:txBody>
          <a:bodyPr anchor="ctr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GB" noProof="0" dirty="0"/>
              <a:t>Presenter name</a:t>
            </a:r>
          </a:p>
        </p:txBody>
      </p:sp>
      <p:sp>
        <p:nvSpPr>
          <p:cNvPr id="244" name="Text Placeholder 11">
            <a:extLst>
              <a:ext uri="{FF2B5EF4-FFF2-40B4-BE49-F238E27FC236}">
                <a16:creationId xmlns:a16="http://schemas.microsoft.com/office/drawing/2014/main" id="{FD2CA5C5-73D5-4439-8106-2E28A81726B5}"/>
              </a:ext>
            </a:extLst>
          </p:cNvPr>
          <p:cNvSpPr>
            <a:spLocks noGrp="1"/>
          </p:cNvSpPr>
          <p:nvPr>
            <p:ph type="body" sz="quarter" idx="182" hasCustomPrompt="1"/>
          </p:nvPr>
        </p:nvSpPr>
        <p:spPr>
          <a:xfrm>
            <a:off x="8515500" y="2977200"/>
            <a:ext cx="309600" cy="140400"/>
          </a:xfrm>
        </p:spPr>
        <p:txBody>
          <a:bodyPr anchor="t" anchorCtr="0">
            <a:normAutofit/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45" name="Text Placeholder 11">
            <a:extLst>
              <a:ext uri="{FF2B5EF4-FFF2-40B4-BE49-F238E27FC236}">
                <a16:creationId xmlns:a16="http://schemas.microsoft.com/office/drawing/2014/main" id="{97D77352-2A3D-4721-AEAE-0F68534DD722}"/>
              </a:ext>
            </a:extLst>
          </p:cNvPr>
          <p:cNvSpPr>
            <a:spLocks noGrp="1"/>
          </p:cNvSpPr>
          <p:nvPr>
            <p:ph type="body" sz="quarter" idx="183" hasCustomPrompt="1"/>
          </p:nvPr>
        </p:nvSpPr>
        <p:spPr>
          <a:xfrm>
            <a:off x="8515500" y="3322800"/>
            <a:ext cx="309600" cy="140400"/>
          </a:xfrm>
        </p:spPr>
        <p:txBody>
          <a:bodyPr anchor="t" anchorCtr="0">
            <a:normAutofit/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46" name="Text Placeholder 11">
            <a:extLst>
              <a:ext uri="{FF2B5EF4-FFF2-40B4-BE49-F238E27FC236}">
                <a16:creationId xmlns:a16="http://schemas.microsoft.com/office/drawing/2014/main" id="{CEBB0834-0C14-4119-9A7F-3927D11AED7E}"/>
              </a:ext>
            </a:extLst>
          </p:cNvPr>
          <p:cNvSpPr>
            <a:spLocks noGrp="1"/>
          </p:cNvSpPr>
          <p:nvPr>
            <p:ph type="body" sz="quarter" idx="184" hasCustomPrompt="1"/>
          </p:nvPr>
        </p:nvSpPr>
        <p:spPr>
          <a:xfrm>
            <a:off x="8515500" y="3150000"/>
            <a:ext cx="309600" cy="140400"/>
          </a:xfrm>
        </p:spPr>
        <p:txBody>
          <a:bodyPr anchor="t" anchorCtr="0">
            <a:normAutofit/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47" name="Text Placeholder 11">
            <a:extLst>
              <a:ext uri="{FF2B5EF4-FFF2-40B4-BE49-F238E27FC236}">
                <a16:creationId xmlns:a16="http://schemas.microsoft.com/office/drawing/2014/main" id="{56F332A4-A947-419F-8614-97ACCADA423C}"/>
              </a:ext>
            </a:extLst>
          </p:cNvPr>
          <p:cNvSpPr>
            <a:spLocks noGrp="1"/>
          </p:cNvSpPr>
          <p:nvPr>
            <p:ph type="body" sz="quarter" idx="185" hasCustomPrompt="1"/>
          </p:nvPr>
        </p:nvSpPr>
        <p:spPr>
          <a:xfrm>
            <a:off x="6600300" y="2761200"/>
            <a:ext cx="1897200" cy="208800"/>
          </a:xfrm>
        </p:spPr>
        <p:txBody>
          <a:bodyPr anchor="ctr" anchorCtr="0">
            <a:noAutofit/>
          </a:bodyPr>
          <a:lstStyle>
            <a:lvl1pPr>
              <a:defRPr sz="1400">
                <a:solidFill>
                  <a:srgbClr val="66666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Subject title</a:t>
            </a:r>
          </a:p>
        </p:txBody>
      </p:sp>
      <p:sp>
        <p:nvSpPr>
          <p:cNvPr id="248" name="Text Placeholder 11">
            <a:extLst>
              <a:ext uri="{FF2B5EF4-FFF2-40B4-BE49-F238E27FC236}">
                <a16:creationId xmlns:a16="http://schemas.microsoft.com/office/drawing/2014/main" id="{F00163B6-759B-47A6-A776-B487957C91FE}"/>
              </a:ext>
            </a:extLst>
          </p:cNvPr>
          <p:cNvSpPr>
            <a:spLocks noGrp="1"/>
          </p:cNvSpPr>
          <p:nvPr>
            <p:ph type="body" sz="quarter" idx="186" hasCustomPrompt="1"/>
          </p:nvPr>
        </p:nvSpPr>
        <p:spPr>
          <a:xfrm>
            <a:off x="8515500" y="2761200"/>
            <a:ext cx="309600" cy="205200"/>
          </a:xfrm>
        </p:spPr>
        <p:txBody>
          <a:bodyPr anchor="t" anchorCtr="0">
            <a:noAutofit/>
          </a:bodyPr>
          <a:lstStyle>
            <a:lvl1pPr algn="r">
              <a:defRPr sz="1400">
                <a:solidFill>
                  <a:srgbClr val="66666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4D42BF0D-C62B-4E93-9523-C8E2DD98367C}"/>
              </a:ext>
            </a:extLst>
          </p:cNvPr>
          <p:cNvGrpSpPr/>
          <p:nvPr userDrawn="1"/>
        </p:nvGrpSpPr>
        <p:grpSpPr>
          <a:xfrm>
            <a:off x="323850" y="233362"/>
            <a:ext cx="321261" cy="522316"/>
            <a:chOff x="-3513606" y="270529"/>
            <a:chExt cx="1671638" cy="2717801"/>
          </a:xfrm>
        </p:grpSpPr>
        <p:sp>
          <p:nvSpPr>
            <p:cNvPr id="75" name="Freeform 5">
              <a:extLst>
                <a:ext uri="{FF2B5EF4-FFF2-40B4-BE49-F238E27FC236}">
                  <a16:creationId xmlns:a16="http://schemas.microsoft.com/office/drawing/2014/main" id="{6DB8D7D7-9000-4DFC-8E2B-B25346247A2D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Freeform 6">
              <a:extLst>
                <a:ext uri="{FF2B5EF4-FFF2-40B4-BE49-F238E27FC236}">
                  <a16:creationId xmlns:a16="http://schemas.microsoft.com/office/drawing/2014/main" id="{2D875534-3349-41F0-8262-D3A9FBB445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Freeform 7">
              <a:extLst>
                <a:ext uri="{FF2B5EF4-FFF2-40B4-BE49-F238E27FC236}">
                  <a16:creationId xmlns:a16="http://schemas.microsoft.com/office/drawing/2014/main" id="{849F985C-220C-4BAC-9BDF-BC52E26E24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6144025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Grid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A40CE8-CAF2-422F-ABA8-294C14661C3F}"/>
              </a:ext>
            </a:extLst>
          </p:cNvPr>
          <p:cNvSpPr/>
          <p:nvPr userDrawn="1"/>
        </p:nvSpPr>
        <p:spPr>
          <a:xfrm>
            <a:off x="2268538" y="0"/>
            <a:ext cx="6875462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60D508-9495-43E2-840E-FAF0FF206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7C4CA-04FD-45B7-9A62-2D9B31299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372B2A-6A53-4D95-A553-7F2C8E7E4840}" type="datetime1">
              <a:rPr lang="en-GB" smtClean="0"/>
              <a:t>30/09/2025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2F5604-072F-40EC-8AF4-6D3FCB96B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Rolls-Royce | Not Subject to Export Control 2022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57B773-E4FE-4B72-B09A-CD4FE4C2B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DF8A76D-AFC8-41D5-9F98-1AE57025272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24000" y="1933200"/>
            <a:ext cx="1785600" cy="2116800"/>
          </a:xfrm>
        </p:spPr>
        <p:txBody>
          <a:bodyPr anchor="t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E83E536-B2B6-4AB3-BE81-CD9C4DFB76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014359" y="3933900"/>
            <a:ext cx="1638000" cy="1209600"/>
          </a:xfrm>
          <a:solidFill>
            <a:schemeClr val="accent3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ADF8213-F38F-4375-9761-8E9C55E197D6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2268538" y="393390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C82CD08F-5B02-418C-8C46-EE4367FA9D7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506000" y="3933900"/>
            <a:ext cx="1638000" cy="1209600"/>
          </a:xfrm>
          <a:solidFill>
            <a:schemeClr val="accent3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7477AAC-B2A4-49D1-891A-755A2F87CF7A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5760180" y="393390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2A3239B9-8F4F-4277-8FF7-1C823513C148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268538" y="2622600"/>
            <a:ext cx="1638000" cy="1209600"/>
          </a:xfrm>
          <a:solidFill>
            <a:schemeClr val="accent3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98DE704E-239C-40A8-8462-23717F73A3F1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4014359" y="262260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7BBB5FF2-7702-41E8-881B-235D2FA8DE2A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760180" y="2622600"/>
            <a:ext cx="1638000" cy="1209600"/>
          </a:xfrm>
          <a:solidFill>
            <a:schemeClr val="accent3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0DB92E4B-5085-4AB3-A2A5-F765BFF1BFED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7506000" y="262260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028DC79D-74EE-4881-9271-CF7A5BD8E7CC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014359" y="1311300"/>
            <a:ext cx="1638000" cy="1209600"/>
          </a:xfrm>
          <a:solidFill>
            <a:schemeClr val="accent3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65A75B1C-397A-49AF-AF96-317368B258A7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2268538" y="131130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8E2D7BD9-A127-45E8-80A7-532666BE5E3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506000" y="1311300"/>
            <a:ext cx="1638000" cy="1209600"/>
          </a:xfrm>
          <a:solidFill>
            <a:schemeClr val="accent3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Picture Placeholder 10">
            <a:extLst>
              <a:ext uri="{FF2B5EF4-FFF2-40B4-BE49-F238E27FC236}">
                <a16:creationId xmlns:a16="http://schemas.microsoft.com/office/drawing/2014/main" id="{52B73AE7-9807-4BCF-8A76-9D3A02260105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5760180" y="131130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F7480620-A5F6-4BA4-A388-6F24F3ADCFA8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2268538" y="0"/>
            <a:ext cx="1638000" cy="1209600"/>
          </a:xfrm>
          <a:solidFill>
            <a:schemeClr val="accent3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3" name="Picture Placeholder 10">
            <a:extLst>
              <a:ext uri="{FF2B5EF4-FFF2-40B4-BE49-F238E27FC236}">
                <a16:creationId xmlns:a16="http://schemas.microsoft.com/office/drawing/2014/main" id="{9AE7B1C6-DC0C-4879-98F2-878553271E3D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4014359" y="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79A2CB4-4269-45ED-8E69-D96F9EBC329D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5760180" y="0"/>
            <a:ext cx="1638000" cy="1209600"/>
          </a:xfrm>
          <a:solidFill>
            <a:schemeClr val="accent3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04651492-9A4F-4DE3-BF73-2D48A3C0D6DC}"/>
              </a:ext>
            </a:extLst>
          </p:cNvPr>
          <p:cNvSpPr>
            <a:spLocks noGrp="1"/>
          </p:cNvSpPr>
          <p:nvPr>
            <p:ph type="pic" sz="quarter" idx="58"/>
          </p:nvPr>
        </p:nvSpPr>
        <p:spPr>
          <a:xfrm>
            <a:off x="7506000" y="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966208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Grid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A40CE8-CAF2-422F-ABA8-294C14661C3F}"/>
              </a:ext>
            </a:extLst>
          </p:cNvPr>
          <p:cNvSpPr/>
          <p:nvPr userDrawn="1"/>
        </p:nvSpPr>
        <p:spPr>
          <a:xfrm>
            <a:off x="2268538" y="0"/>
            <a:ext cx="6875462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60D508-9495-43E2-840E-FAF0FF206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7C4CA-04FD-45B7-9A62-2D9B31299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8ED1B09-4ACC-43E3-ABCA-92828255BC63}" type="datetime1">
              <a:rPr lang="en-GB" smtClean="0"/>
              <a:t>30/09/2025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2F5604-072F-40EC-8AF4-6D3FCB96B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Rolls-Royce | Not Subject to Export Control 2022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57B773-E4FE-4B72-B09A-CD4FE4C2B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DF8A76D-AFC8-41D5-9F98-1AE57025272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24000" y="1933200"/>
            <a:ext cx="1785600" cy="2116800"/>
          </a:xfrm>
        </p:spPr>
        <p:txBody>
          <a:bodyPr anchor="t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E83E536-B2B6-4AB3-BE81-CD9C4DFB76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014359" y="3933900"/>
            <a:ext cx="1638000" cy="1209600"/>
          </a:xfrm>
          <a:solidFill>
            <a:schemeClr val="bg2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Body text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ADF8213-F38F-4375-9761-8E9C55E197D6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2268538" y="393390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C82CD08F-5B02-418C-8C46-EE4367FA9D7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506000" y="3933900"/>
            <a:ext cx="1638000" cy="1209600"/>
          </a:xfrm>
          <a:solidFill>
            <a:schemeClr val="bg2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Body text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7477AAC-B2A4-49D1-891A-755A2F87CF7A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5760180" y="393390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2A3239B9-8F4F-4277-8FF7-1C823513C148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268538" y="2622600"/>
            <a:ext cx="1638000" cy="1209600"/>
          </a:xfrm>
          <a:solidFill>
            <a:schemeClr val="bg2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Body text</a:t>
            </a:r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98DE704E-239C-40A8-8462-23717F73A3F1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4014359" y="262260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7BBB5FF2-7702-41E8-881B-235D2FA8DE2A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760180" y="2622600"/>
            <a:ext cx="1638000" cy="1209600"/>
          </a:xfrm>
          <a:solidFill>
            <a:schemeClr val="bg2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Body text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0DB92E4B-5085-4AB3-A2A5-F765BFF1BFED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7506000" y="262260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028DC79D-74EE-4881-9271-CF7A5BD8E7CC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014359" y="1311300"/>
            <a:ext cx="1638000" cy="1209600"/>
          </a:xfrm>
          <a:solidFill>
            <a:schemeClr val="bg2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Body text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65A75B1C-397A-49AF-AF96-317368B258A7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2268538" y="131130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8E2D7BD9-A127-45E8-80A7-532666BE5E3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506000" y="1311300"/>
            <a:ext cx="1638000" cy="1209600"/>
          </a:xfrm>
          <a:solidFill>
            <a:schemeClr val="bg2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Body text</a:t>
            </a:r>
          </a:p>
        </p:txBody>
      </p:sp>
      <p:sp>
        <p:nvSpPr>
          <p:cNvPr id="21" name="Picture Placeholder 10">
            <a:extLst>
              <a:ext uri="{FF2B5EF4-FFF2-40B4-BE49-F238E27FC236}">
                <a16:creationId xmlns:a16="http://schemas.microsoft.com/office/drawing/2014/main" id="{52B73AE7-9807-4BCF-8A76-9D3A02260105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5760180" y="131130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F7480620-A5F6-4BA4-A388-6F24F3ADCFA8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2268538" y="0"/>
            <a:ext cx="1638000" cy="1209600"/>
          </a:xfrm>
          <a:solidFill>
            <a:schemeClr val="bg2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Body text</a:t>
            </a:r>
          </a:p>
        </p:txBody>
      </p:sp>
      <p:sp>
        <p:nvSpPr>
          <p:cNvPr id="23" name="Picture Placeholder 10">
            <a:extLst>
              <a:ext uri="{FF2B5EF4-FFF2-40B4-BE49-F238E27FC236}">
                <a16:creationId xmlns:a16="http://schemas.microsoft.com/office/drawing/2014/main" id="{9AE7B1C6-DC0C-4879-98F2-878553271E3D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4014359" y="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79A2CB4-4269-45ED-8E69-D96F9EBC329D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5760180" y="0"/>
            <a:ext cx="1638000" cy="1209600"/>
          </a:xfrm>
          <a:solidFill>
            <a:schemeClr val="bg2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Body text</a:t>
            </a:r>
          </a:p>
        </p:txBody>
      </p: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04651492-9A4F-4DE3-BF73-2D48A3C0D6DC}"/>
              </a:ext>
            </a:extLst>
          </p:cNvPr>
          <p:cNvSpPr>
            <a:spLocks noGrp="1"/>
          </p:cNvSpPr>
          <p:nvPr>
            <p:ph type="pic" sz="quarter" idx="58"/>
          </p:nvPr>
        </p:nvSpPr>
        <p:spPr>
          <a:xfrm>
            <a:off x="7506000" y="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977512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DB56A04C-E4A5-40F3-9668-78022E96CBAE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0" y="0"/>
            <a:ext cx="9144000" cy="5143500"/>
          </a:xfrm>
          <a:solidFill>
            <a:srgbClr val="8A8A8F"/>
          </a:solidFill>
        </p:spPr>
        <p:txBody>
          <a:bodyPr bIns="648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video by clicking the icon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B564F-1708-4BB9-BF64-438486BE9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FFBC98F-7C5E-4011-9A72-6F7042A115DF}" type="datetime1">
              <a:rPr lang="en-GB" smtClean="0"/>
              <a:t>30/09/2025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5DCC5B-4086-4ACA-91D6-0287B376A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Private | © Rolls-Royce | Not Subject to Export Control 2022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7C3A86-C141-4976-908C-C4C78B7C4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430947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lte, Subtitle &amp;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7BD6F0-E65B-40FB-A6B0-99AADA93DD53}"/>
              </a:ext>
            </a:extLst>
          </p:cNvPr>
          <p:cNvSpPr/>
          <p:nvPr userDrawn="1"/>
        </p:nvSpPr>
        <p:spPr>
          <a:xfrm>
            <a:off x="2268538" y="0"/>
            <a:ext cx="6875462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1E0BB1-14CD-4110-8446-A161FC1EC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0F3C3D-8F9E-4BFB-8978-75648D7AA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BA4E5B-9C36-43AF-A1B5-4134029F7565}" type="datetime1">
              <a:rPr lang="en-GB" smtClean="0"/>
              <a:t>30/09/2025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B9991A-4B1A-43A7-8F6E-C0B41E40B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Rolls-Royce | Not Subject to Export Control 2022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B65A3A-2EF3-4EB5-8345-0CA07D459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0A7910FC-12D1-4882-A085-8E9EEA95DCA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24000" y="1933200"/>
            <a:ext cx="1785600" cy="2116800"/>
          </a:xfrm>
        </p:spPr>
        <p:txBody>
          <a:bodyPr anchor="t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1947A44-802F-4BE4-AC21-8DC65877378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735263" y="987424"/>
            <a:ext cx="6084887" cy="306257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Emphasis or quote with description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184FE39-5C2E-4DB0-9003-91E27BF84B6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735263" y="4208463"/>
            <a:ext cx="6084887" cy="415925"/>
          </a:xfrm>
        </p:spPr>
        <p:txBody>
          <a:bodyPr>
            <a:normAutofit/>
          </a:bodyPr>
          <a:lstStyle>
            <a:lvl1pPr>
              <a:defRPr sz="1200">
                <a:solidFill>
                  <a:srgbClr val="4F98FF"/>
                </a:solidFill>
              </a:defRPr>
            </a:lvl1pPr>
            <a:lvl2pPr marL="0" indent="0">
              <a:buNone/>
              <a:defRPr sz="1200">
                <a:solidFill>
                  <a:srgbClr val="4F98FF"/>
                </a:solidFill>
              </a:defRPr>
            </a:lvl2pPr>
          </a:lstStyle>
          <a:p>
            <a:pPr lvl="0"/>
            <a:r>
              <a:rPr lang="en-US" dirty="0" err="1"/>
              <a:t>Attributee</a:t>
            </a:r>
            <a:r>
              <a:rPr lang="en-US" dirty="0"/>
              <a:t>/ source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531579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7BD6F0-E65B-40FB-A6B0-99AADA93DD53}"/>
              </a:ext>
            </a:extLst>
          </p:cNvPr>
          <p:cNvSpPr/>
          <p:nvPr userDrawn="1"/>
        </p:nvSpPr>
        <p:spPr>
          <a:xfrm>
            <a:off x="2268538" y="0"/>
            <a:ext cx="6875462" cy="3034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1E0BB1-14CD-4110-8446-A161FC1EC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0F3C3D-8F9E-4BFB-8978-75648D7AA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66666"/>
                </a:solidFill>
              </a:defRPr>
            </a:lvl1pPr>
          </a:lstStyle>
          <a:p>
            <a:fld id="{3BE5A882-C75E-4A46-8CAF-0F99F49CB072}" type="datetime1">
              <a:rPr lang="en-GB" smtClean="0"/>
              <a:t>30/09/2025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B9991A-4B1A-43A7-8F6E-C0B41E40B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Rolls-Royce | Not Subject to Export Control 2022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B65A3A-2EF3-4EB5-8345-0CA07D459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0A7910FC-12D1-4882-A085-8E9EEA95DCA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24000" y="1933200"/>
            <a:ext cx="1785600" cy="2116800"/>
          </a:xfrm>
        </p:spPr>
        <p:txBody>
          <a:bodyPr anchor="t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1947A44-802F-4BE4-AC21-8DC65877378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735263" y="987424"/>
            <a:ext cx="6084887" cy="10800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Emphasis or quote with description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184FE39-5C2E-4DB0-9003-91E27BF84B6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735263" y="2181358"/>
            <a:ext cx="6084887" cy="604800"/>
          </a:xfrm>
        </p:spPr>
        <p:txBody>
          <a:bodyPr>
            <a:normAutofit/>
          </a:bodyPr>
          <a:lstStyle>
            <a:lvl1pPr>
              <a:defRPr sz="1200">
                <a:solidFill>
                  <a:srgbClr val="4F98FF"/>
                </a:solidFill>
              </a:defRPr>
            </a:lvl1pPr>
            <a:lvl2pPr marL="0" indent="0">
              <a:buNone/>
              <a:defRPr sz="1200">
                <a:solidFill>
                  <a:srgbClr val="4F98FF"/>
                </a:solidFill>
              </a:defRPr>
            </a:lvl2pPr>
          </a:lstStyle>
          <a:p>
            <a:pPr lvl="0"/>
            <a:r>
              <a:rPr lang="en-US" dirty="0" err="1"/>
              <a:t>Attributee</a:t>
            </a:r>
            <a:r>
              <a:rPr lang="en-US" dirty="0"/>
              <a:t>/ source</a:t>
            </a:r>
          </a:p>
          <a:p>
            <a:pPr lvl="1"/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88C8987-4131-4FBB-8271-0CDDA04E9FC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2735263" y="3227388"/>
            <a:ext cx="6084887" cy="6516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2"/>
                </a:solidFill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Emphasis or quote with description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1498733-E174-4064-9AD2-1D795DD9249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735263" y="3985200"/>
            <a:ext cx="6084887" cy="60480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err="1"/>
              <a:t>Attributee</a:t>
            </a:r>
            <a:r>
              <a:rPr lang="en-US" dirty="0"/>
              <a:t>/ source</a:t>
            </a:r>
          </a:p>
        </p:txBody>
      </p:sp>
    </p:spTree>
    <p:extLst>
      <p:ext uri="{BB962C8B-B14F-4D97-AF65-F5344CB8AC3E}">
        <p14:creationId xmlns:p14="http://schemas.microsoft.com/office/powerpoint/2010/main" val="97804766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&amp; Statement -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8BA6D-E7C8-4EE9-B3A0-67F6392EEA04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R Pioneer" panose="020B05030502010401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8D397C-A84F-4549-B3BE-7BDB0C55426B}"/>
              </a:ext>
            </a:extLst>
          </p:cNvPr>
          <p:cNvSpPr/>
          <p:nvPr userDrawn="1"/>
        </p:nvSpPr>
        <p:spPr>
          <a:xfrm>
            <a:off x="0" y="0"/>
            <a:ext cx="9144000" cy="3074796"/>
          </a:xfrm>
          <a:prstGeom prst="rect">
            <a:avLst/>
          </a:prstGeom>
          <a:solidFill>
            <a:srgbClr val="1006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R Pioneer" panose="020B0503050201040103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BC80C2-2E6C-41EC-BE2A-1E46F50519B5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B46A64FB-B4E5-4142-944C-5E1C2D3B743D}" type="datetime1">
              <a:rPr lang="en-GB" smtClean="0"/>
              <a:t>30/09/2025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069E08-386A-42EE-8383-8D69F6273331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Rolls-Royce | Not Subject to Export Control 2022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AED9DA-7609-4503-A270-4035D41ABEB7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26B1602-E7F5-4CA8-BD50-1B77547A9E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30000" y="987425"/>
            <a:ext cx="6084000" cy="10800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Emphasis or quote with description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309D30E-C228-4845-AFCC-25E3BF6D962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30000" y="2163600"/>
            <a:ext cx="6084887" cy="604800"/>
          </a:xfrm>
        </p:spPr>
        <p:txBody>
          <a:bodyPr>
            <a:normAutofit/>
          </a:bodyPr>
          <a:lstStyle>
            <a:lvl1pPr>
              <a:defRPr sz="1200">
                <a:solidFill>
                  <a:srgbClr val="4F98FF"/>
                </a:solidFill>
              </a:defRPr>
            </a:lvl1pPr>
            <a:lvl2pPr marL="0" indent="0">
              <a:buNone/>
              <a:defRPr sz="1200">
                <a:solidFill>
                  <a:srgbClr val="4F98FF"/>
                </a:solidFill>
              </a:defRPr>
            </a:lvl2pPr>
          </a:lstStyle>
          <a:p>
            <a:pPr lvl="0"/>
            <a:r>
              <a:rPr lang="en-US" dirty="0" err="1"/>
              <a:t>Attributee</a:t>
            </a:r>
            <a:r>
              <a:rPr lang="en-US" dirty="0"/>
              <a:t>/ source</a:t>
            </a:r>
          </a:p>
          <a:p>
            <a:pPr lvl="1"/>
            <a:endParaRPr lang="en-GB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7C35724-695E-4AEA-B299-D849E06730E6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530000" y="3236400"/>
            <a:ext cx="6084000" cy="6516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2"/>
                </a:solidFill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Emphasis or quote with description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DFE1746-274F-42F4-BF60-08561130DC4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530000" y="3985200"/>
            <a:ext cx="6084000" cy="604800"/>
          </a:xfrm>
        </p:spPr>
        <p:txBody>
          <a:bodyPr>
            <a:normAutofit/>
          </a:bodyPr>
          <a:lstStyle>
            <a:lvl1pPr>
              <a:defRPr sz="1200">
                <a:solidFill>
                  <a:srgbClr val="4F98FF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 err="1"/>
              <a:t>Attributee</a:t>
            </a:r>
            <a:r>
              <a:rPr lang="en-US" dirty="0"/>
              <a:t>/ source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211E6DE-C0AE-44F4-9823-73CBD64676B2}"/>
              </a:ext>
            </a:extLst>
          </p:cNvPr>
          <p:cNvGrpSpPr/>
          <p:nvPr userDrawn="1"/>
        </p:nvGrpSpPr>
        <p:grpSpPr>
          <a:xfrm>
            <a:off x="323850" y="233362"/>
            <a:ext cx="321261" cy="522316"/>
            <a:chOff x="-3513606" y="270529"/>
            <a:chExt cx="1671638" cy="2717801"/>
          </a:xfrm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9697FB02-C1AA-4AF0-8C5B-BC76AE159EBA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1ED76835-AACF-4D22-BB9D-53917C14A0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485F73FD-7CBE-40A8-AD29-215067971D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761543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Layout - Tilt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A75EBFE-964E-4DA8-81BB-6F0601C086E5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atin typeface="RR Pioneer" panose="020B05030502010401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D45039-F903-4574-A6B7-8457F81F6953}"/>
              </a:ext>
            </a:extLst>
          </p:cNvPr>
          <p:cNvSpPr/>
          <p:nvPr userDrawn="1"/>
        </p:nvSpPr>
        <p:spPr>
          <a:xfrm>
            <a:off x="1" y="0"/>
            <a:ext cx="9144000" cy="4048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atin typeface="RR Pioneer" panose="020B0503050201040103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D9EBB6-6E60-4CA5-8357-6D7EC52AA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3FB4E-5852-4D70-AFFC-D1370437EA36}" type="datetime1">
              <a:rPr lang="en-GB" smtClean="0"/>
              <a:t>30/09/2025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A3AD2E-41EE-4067-A845-2F32AB57C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Rolls-Royce | Not Subject to Export Control 2022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175720-87E1-4F51-95F1-F7561C7A5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D0FB40C-46FA-4EF4-B44D-AAC36CFA98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000" y="3247200"/>
            <a:ext cx="1069200" cy="615600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  <a:lvl2pPr marL="0" indent="0"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Country name</a:t>
            </a:r>
          </a:p>
          <a:p>
            <a:pPr lvl="1"/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F26D659-2D09-4BBD-98E2-9893B3A2F8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6800" y="4291200"/>
            <a:ext cx="4161600" cy="331200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F5C680C-3812-4D9D-AF47-92E6645B56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29600" y="4291200"/>
            <a:ext cx="4194000" cy="331200"/>
          </a:xfrm>
        </p:spPr>
        <p:txBody>
          <a:bodyPr>
            <a:normAutofit/>
          </a:bodyPr>
          <a:lstStyle>
            <a:lvl1pPr>
              <a:defRPr sz="1200"/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Body text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9605A82-1304-4ED2-B22F-5ABA6AA54334}"/>
              </a:ext>
            </a:extLst>
          </p:cNvPr>
          <p:cNvGrpSpPr/>
          <p:nvPr userDrawn="1"/>
        </p:nvGrpSpPr>
        <p:grpSpPr>
          <a:xfrm>
            <a:off x="323850" y="233362"/>
            <a:ext cx="321261" cy="522316"/>
            <a:chOff x="-3513606" y="270529"/>
            <a:chExt cx="1671638" cy="2717801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61D79A52-73E3-402A-AC2F-1B1484008910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B96250AB-43D7-479B-AB50-FD80DBE4D0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5D7C17A3-ED10-45F2-B2A4-AEA1CFCCE7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912711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&amp;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37DC009-70F6-4F24-9A70-D8783A7F9A2F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42DB91-F56E-44CE-95AC-6C9B5FB8D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1BB17C-1173-4D43-B660-9339D0CEE84D}" type="datetime1">
              <a:rPr lang="en-GB" smtClean="0"/>
              <a:t>30/09/2025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A82683-CCED-4B80-AB8A-FFAACD497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Private | © Rolls-Royce | Not Subject to Export Control 2022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983FAC-3460-47FC-A354-50D4574E3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5FFEC487-41AD-4CDB-8179-89EEC7B85F4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735263" y="987424"/>
            <a:ext cx="6084887" cy="23832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Emphasis or quote with description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4CE5A45B-CB90-430B-AF44-54A22E1DE44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735263" y="3628800"/>
            <a:ext cx="6084887" cy="415925"/>
          </a:xfrm>
        </p:spPr>
        <p:txBody>
          <a:bodyPr>
            <a:normAutofit/>
          </a:bodyPr>
          <a:lstStyle>
            <a:lvl1pPr>
              <a:defRPr sz="1200">
                <a:solidFill>
                  <a:srgbClr val="4F98FF"/>
                </a:solidFill>
              </a:defRPr>
            </a:lvl1pPr>
            <a:lvl2pPr marL="0" indent="0">
              <a:buNone/>
              <a:defRPr sz="1200">
                <a:solidFill>
                  <a:srgbClr val="4F98FF"/>
                </a:solidFill>
              </a:defRPr>
            </a:lvl2pPr>
          </a:lstStyle>
          <a:p>
            <a:pPr lvl="0"/>
            <a:r>
              <a:rPr lang="en-US" dirty="0" err="1"/>
              <a:t>Attributee</a:t>
            </a:r>
            <a:r>
              <a:rPr lang="en-US" dirty="0"/>
              <a:t>/ source</a:t>
            </a:r>
          </a:p>
          <a:p>
            <a:pPr lvl="1"/>
            <a:endParaRPr lang="en-GB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976E39A-C8B9-4711-A08E-9ABF2477D189}"/>
              </a:ext>
            </a:extLst>
          </p:cNvPr>
          <p:cNvGrpSpPr/>
          <p:nvPr userDrawn="1"/>
        </p:nvGrpSpPr>
        <p:grpSpPr>
          <a:xfrm>
            <a:off x="323850" y="233362"/>
            <a:ext cx="321261" cy="522316"/>
            <a:chOff x="-3513606" y="270529"/>
            <a:chExt cx="1671638" cy="2717801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041FB2D3-51A0-4DFD-A09B-DB65531DA53C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8A8DDCA9-A25A-4C99-9E34-1EF7028FF5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2D99B5AC-2ED2-407F-8377-6BE6BC12A8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119371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, Q&amp;A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A75EBFE-964E-4DA8-81BB-6F0601C086E5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atin typeface="RR Pioneer" panose="020B05030502010401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D45039-F903-4574-A6B7-8457F81F6953}"/>
              </a:ext>
            </a:extLst>
          </p:cNvPr>
          <p:cNvSpPr/>
          <p:nvPr userDrawn="1"/>
        </p:nvSpPr>
        <p:spPr>
          <a:xfrm>
            <a:off x="1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atin typeface="RR Pioneer" panose="020B0503050201040103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D9EBB6-6E60-4CA5-8357-6D7EC52AA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345EA0-A50B-438F-81F9-2C46105D4545}" type="datetime1">
              <a:rPr lang="en-GB" smtClean="0"/>
              <a:t>30/09/2025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A3AD2E-41EE-4067-A845-2F32AB57C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Private | © Rolls-Royce | Not Subject to Export Control 2022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175720-87E1-4F51-95F1-F7561C7A5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D0FB40C-46FA-4EF4-B44D-AAC36CFA98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000" y="3247200"/>
            <a:ext cx="1069200" cy="615600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  <a:lvl2pPr marL="0" indent="0"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Country name</a:t>
            </a:r>
          </a:p>
          <a:p>
            <a:pPr lvl="1"/>
            <a:endParaRPr lang="en-GB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D1FA37D-9EF3-4FE7-97EA-95ADBBE0D1A6}"/>
              </a:ext>
            </a:extLst>
          </p:cNvPr>
          <p:cNvGrpSpPr/>
          <p:nvPr userDrawn="1"/>
        </p:nvGrpSpPr>
        <p:grpSpPr>
          <a:xfrm>
            <a:off x="323850" y="233362"/>
            <a:ext cx="321261" cy="522316"/>
            <a:chOff x="-3513606" y="270529"/>
            <a:chExt cx="1671638" cy="2717801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8099A84B-FD56-4CFD-9910-79177D8D5E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5C5F919F-0718-4A3C-BD91-8D26769D9F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F82B3CD5-BEF3-4A42-BB37-A6A2EAE727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892450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-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DEDAE5-0FD4-44FE-A85E-759428EB7155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2CDEE8-151E-4D41-89C2-E6FF81A44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B0AD3-3BC8-4F4E-8932-899EFCA606CE}" type="datetime1">
              <a:rPr lang="en-GB" smtClean="0"/>
              <a:t>30/09/2025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57C5C5-AF97-40C6-AEC5-54D1F5FB0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Rolls-Royce | Not Subject to Export Control 2022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F1169-050B-4604-A3CE-30B241B65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F79E64A-4F7F-4C3D-9F78-DA6F2D8592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50" y="3382963"/>
            <a:ext cx="8496300" cy="665162"/>
          </a:xfrm>
        </p:spPr>
        <p:txBody>
          <a:bodyPr>
            <a:normAutofit/>
          </a:bodyPr>
          <a:lstStyle>
            <a:lvl1pPr algn="ctr">
              <a:defRPr sz="180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7333F1F-70B8-4633-8D8F-23CFA3789148}"/>
              </a:ext>
            </a:extLst>
          </p:cNvPr>
          <p:cNvGrpSpPr/>
          <p:nvPr userDrawn="1"/>
        </p:nvGrpSpPr>
        <p:grpSpPr>
          <a:xfrm>
            <a:off x="4079484" y="1471359"/>
            <a:ext cx="1044000" cy="1692000"/>
            <a:chOff x="-3513606" y="270529"/>
            <a:chExt cx="1671638" cy="2717801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8879E113-EDFA-4DEE-9AB1-0E7F19C7B31F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37101E0A-B80D-492F-AEB2-8B162EEF4F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E87FA36E-21E8-4606-A40C-62BAF789FD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80"/>
              <a:ext cx="1236662" cy="2378074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1991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893E9-962D-47ED-A753-018A738F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997182"/>
            <a:ext cx="1785600" cy="8712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5F06A-3427-4B06-BF82-5C0567457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6000" y="1929600"/>
            <a:ext cx="6084000" cy="2581200"/>
          </a:xfrm>
        </p:spPr>
        <p:txBody>
          <a:bodyPr anchor="t"/>
          <a:lstStyle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5510C-38D1-4CE9-BD30-D08F610D7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CD3F7-4D7E-4911-B227-F94DD5D3303E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ACA86-A737-4A5C-B09F-3F7C2E181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2023 Rolls-Royce | Not Subject to Export Control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C0F82-AD3B-4A9E-808C-9D4791B3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1ECB9FE6-468A-4395-B06E-AAB35682B62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24000" y="1933200"/>
            <a:ext cx="1785600" cy="2116800"/>
          </a:xfrm>
        </p:spPr>
        <p:txBody>
          <a:bodyPr anchor="t" anchorCtr="0">
            <a:no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6FA0F6CE-FAD1-40C2-AE11-F78D23D71B0A}"/>
              </a:ext>
            </a:extLst>
          </p:cNvPr>
          <p:cNvSpPr>
            <a:spLocks noGrp="1"/>
          </p:cNvSpPr>
          <p:nvPr>
            <p:ph type="body" sz="quarter" idx="131"/>
          </p:nvPr>
        </p:nvSpPr>
        <p:spPr>
          <a:xfrm>
            <a:off x="2736000" y="986400"/>
            <a:ext cx="6084000" cy="871200"/>
          </a:xfrm>
        </p:spPr>
        <p:txBody>
          <a:bodyPr anchor="t" anchorCtr="0">
            <a:noAutofit/>
          </a:bodyPr>
          <a:lstStyle>
            <a:lvl1pPr>
              <a:defRPr sz="18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97748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-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DEDAE5-0FD4-44FE-A85E-759428EB7155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2CDEE8-151E-4D41-89C2-E6FF81A44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E183F-F3AB-43AC-ADB9-2074037A0274}" type="datetime1">
              <a:rPr lang="en-GB" smtClean="0"/>
              <a:t>30/09/2025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57C5C5-AF97-40C6-AEC5-54D1F5FB0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 | © 2021 Rolls-Royce | Not Subject to Export Control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F1169-050B-4604-A3CE-30B241B65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F79E64A-4F7F-4C3D-9F78-DA6F2D8592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50" y="3382963"/>
            <a:ext cx="8496300" cy="665162"/>
          </a:xfrm>
        </p:spPr>
        <p:txBody>
          <a:bodyPr>
            <a:normAutofit/>
          </a:bodyPr>
          <a:lstStyle>
            <a:lvl1pPr algn="ctr">
              <a:defRPr sz="180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7333F1F-70B8-4633-8D8F-23CFA3789148}"/>
              </a:ext>
            </a:extLst>
          </p:cNvPr>
          <p:cNvGrpSpPr/>
          <p:nvPr userDrawn="1"/>
        </p:nvGrpSpPr>
        <p:grpSpPr>
          <a:xfrm>
            <a:off x="4079484" y="1471359"/>
            <a:ext cx="1044000" cy="1692000"/>
            <a:chOff x="-3513606" y="270529"/>
            <a:chExt cx="1671638" cy="2717801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8879E113-EDFA-4DEE-9AB1-0E7F19C7B31F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37101E0A-B80D-492F-AEB2-8B162EEF4F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E87FA36E-21E8-4606-A40C-62BAF789FD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80"/>
              <a:ext cx="1236662" cy="2378074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679295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_World-01-01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750" y="0"/>
            <a:ext cx="6874251" cy="5143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85" y="1672590"/>
            <a:ext cx="719435" cy="117065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6293E33-6628-408A-9DBE-9570A9D8D9A7}"/>
              </a:ext>
            </a:extLst>
          </p:cNvPr>
          <p:cNvSpPr/>
          <p:nvPr userDrawn="1"/>
        </p:nvSpPr>
        <p:spPr>
          <a:xfrm>
            <a:off x="0" y="1"/>
            <a:ext cx="1231900" cy="101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AAEB490C-9F77-4B2B-895C-83B4F1D1AE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35924" y="1526105"/>
            <a:ext cx="5319077" cy="5185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  <a:latin typeface="RR Pioneer Bold" panose="020B0803050201040103" pitchFamily="34" charset="0"/>
              </a:defRPr>
            </a:lvl1pPr>
          </a:lstStyle>
          <a:p>
            <a:pPr lvl="0"/>
            <a:r>
              <a:rPr lang="en-US" dirty="0"/>
              <a:t>Standard presentation</a:t>
            </a:r>
            <a:endParaRPr lang="en-GB" dirty="0"/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E3CE3681-E8B1-4106-9D5C-28AD774CA3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5924" y="2003435"/>
            <a:ext cx="5319077" cy="3333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  <a:latin typeface="RR Pioneer" panose="020B0503050201040103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9A983F41-D3FD-4E15-BD9F-EAE3A8037EF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35924" y="2563670"/>
            <a:ext cx="5319077" cy="2504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rgbClr val="FFFFFF"/>
                </a:solidFill>
                <a:latin typeface="RR Pioneer" panose="020B0503050201040103" pitchFamily="34" charset="0"/>
              </a:defRPr>
            </a:lvl1pPr>
          </a:lstStyle>
          <a:p>
            <a:pPr lvl="0"/>
            <a:r>
              <a:rPr lang="en-US" dirty="0"/>
              <a:t>Author Name, Job Title</a:t>
            </a:r>
            <a:endParaRPr lang="en-GB" dirty="0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F6D4537E-02BA-4044-A3E6-F6F14EA712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35924" y="2782738"/>
            <a:ext cx="5319077" cy="3495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rgbClr val="FFFFFF"/>
                </a:solidFill>
                <a:latin typeface="RR Pioneer" panose="020B0503050201040103" pitchFamily="34" charset="0"/>
              </a:defRPr>
            </a:lvl1pPr>
          </a:lstStyle>
          <a:p>
            <a:pPr lvl="0"/>
            <a:r>
              <a:rPr lang="en-US" dirty="0"/>
              <a:t>XX Month XXXX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224BB6-6785-1746-83F2-7FF5D261DD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35289" y="3635376"/>
            <a:ext cx="5011737" cy="1508125"/>
          </a:xfrm>
        </p:spPr>
        <p:txBody>
          <a:bodyPr>
            <a:normAutofit/>
          </a:bodyPr>
          <a:lstStyle>
            <a:lvl1pPr marL="0" indent="0">
              <a:buNone/>
              <a:defRPr sz="800" b="0" i="0">
                <a:solidFill>
                  <a:srgbClr val="666666"/>
                </a:solidFill>
                <a:latin typeface="RR Pioneer Light Condensed" panose="020B0306050201060103" pitchFamily="34" charset="0"/>
              </a:defRPr>
            </a:lvl1pPr>
            <a:lvl2pPr marL="342892" indent="0">
              <a:buNone/>
              <a:defRPr sz="800" b="0" i="0">
                <a:latin typeface="RR Pioneer Light Condensed" panose="020B0306050201060103" pitchFamily="34" charset="0"/>
              </a:defRPr>
            </a:lvl2pPr>
            <a:lvl3pPr marL="685783" indent="0">
              <a:buNone/>
              <a:defRPr sz="800" b="0" i="0">
                <a:latin typeface="RR Pioneer Light Condensed" panose="020B0306050201060103" pitchFamily="34" charset="0"/>
              </a:defRPr>
            </a:lvl3pPr>
            <a:lvl4pPr marL="1028675" indent="0">
              <a:buNone/>
              <a:defRPr sz="800" b="0" i="0">
                <a:latin typeface="RR Pioneer Light Condensed" panose="020B0306050201060103" pitchFamily="34" charset="0"/>
              </a:defRPr>
            </a:lvl4pPr>
            <a:lvl5pPr marL="1371566" indent="0">
              <a:buNone/>
              <a:defRPr sz="800" b="0" i="0">
                <a:latin typeface="RR Pioneer Light Condensed" panose="020B0306050201060103" pitchFamily="34" charset="0"/>
              </a:defRPr>
            </a:lvl5pPr>
          </a:lstStyle>
          <a:p>
            <a:pPr lvl="0"/>
            <a:r>
              <a:rPr lang="en-US" dirty="0"/>
              <a:t>Statement</a:t>
            </a:r>
            <a:endParaRPr lang="en-GB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722252" y="47251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3298606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genda - F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58A6D69-BAB1-4B9F-9F1C-0C24500536B0}"/>
              </a:ext>
            </a:extLst>
          </p:cNvPr>
          <p:cNvSpPr/>
          <p:nvPr userDrawn="1"/>
        </p:nvSpPr>
        <p:spPr>
          <a:xfrm>
            <a:off x="0" y="0"/>
            <a:ext cx="2268538" cy="5143500"/>
          </a:xfrm>
          <a:prstGeom prst="rect">
            <a:avLst/>
          </a:prstGeom>
          <a:solidFill>
            <a:srgbClr val="EFEF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E80DDC5-516A-4852-820E-AA222809433D}"/>
              </a:ext>
            </a:extLst>
          </p:cNvPr>
          <p:cNvGrpSpPr/>
          <p:nvPr userDrawn="1"/>
        </p:nvGrpSpPr>
        <p:grpSpPr>
          <a:xfrm>
            <a:off x="323850" y="233362"/>
            <a:ext cx="321261" cy="522316"/>
            <a:chOff x="-3513606" y="270529"/>
            <a:chExt cx="1671638" cy="2717801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1DBB0EEB-076D-481C-ACFA-0038DC75CAE2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>
                <a:latin typeface="RR Pioneer" panose="020B0503050201040103" pitchFamily="34" charset="0"/>
              </a:endParaRPr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A779CB7F-8A11-4F14-A890-17D489748E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>
                <a:latin typeface="RR Pioneer" panose="020B0503050201040103" pitchFamily="34" charset="0"/>
              </a:endParaRPr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5813B530-5B21-436B-AA2C-1BD18DAE3F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>
                <a:latin typeface="RR Pioneer" panose="020B0503050201040103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14893E9-962D-47ED-A753-018A738F7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5510C-38D1-4CE9-BD30-D08F610D7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33B1C-2088-48A4-ADA0-0FD4E40D9FA3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ACA86-A737-4A5C-B09F-3F7C2E181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2019 Rolls-Royce | Not Subject to Export Control 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C0F82-AD3B-4A9E-808C-9D4791B3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75CAF40-DCF1-404F-A98A-2CD51C2250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14400" y="892800"/>
            <a:ext cx="766800" cy="676800"/>
          </a:xfrm>
        </p:spPr>
        <p:txBody>
          <a:bodyPr anchor="ctr" anchorCtr="0">
            <a:noAutofit/>
          </a:bodyPr>
          <a:lstStyle>
            <a:lvl1pPr algn="r">
              <a:defRPr sz="4400" spc="400" baseline="0">
                <a:solidFill>
                  <a:srgbClr val="E21D60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B4DE9B5E-37A7-40D8-8ACF-3DCE9F9964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3600" y="986400"/>
            <a:ext cx="5216400" cy="648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>
                <a:solidFill>
                  <a:srgbClr val="666666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666666"/>
                </a:solidFill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Subject title</a:t>
            </a:r>
          </a:p>
          <a:p>
            <a:pPr lvl="1"/>
            <a:r>
              <a:rPr lang="en-US" dirty="0"/>
              <a:t>Presenter name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7088707D-4FCB-41DE-A56D-ADEB3FE76F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14400" y="1832400"/>
            <a:ext cx="766800" cy="676800"/>
          </a:xfrm>
        </p:spPr>
        <p:txBody>
          <a:bodyPr anchor="ctr" anchorCtr="0">
            <a:noAutofit/>
          </a:bodyPr>
          <a:lstStyle>
            <a:lvl1pPr algn="r">
              <a:defRPr sz="4400" spc="400" baseline="0">
                <a:solidFill>
                  <a:schemeClr val="tx2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D40E0593-EB9B-4A05-80F6-A08DEB72D2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03600" y="1926000"/>
            <a:ext cx="5216400" cy="648000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>
                <a:solidFill>
                  <a:srgbClr val="666666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666666"/>
                </a:solidFill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 dirty="0"/>
              <a:t>Subject title</a:t>
            </a:r>
          </a:p>
          <a:p>
            <a:pPr lvl="1"/>
            <a:r>
              <a:rPr lang="en-GB" noProof="0" dirty="0"/>
              <a:t>Presenter name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A7C7ECF3-9B0C-4FDE-89C6-E6FD13011AD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14400" y="2772000"/>
            <a:ext cx="766800" cy="676800"/>
          </a:xfrm>
        </p:spPr>
        <p:txBody>
          <a:bodyPr anchor="ctr" anchorCtr="0">
            <a:noAutofit/>
          </a:bodyPr>
          <a:lstStyle>
            <a:lvl1pPr algn="r">
              <a:defRPr sz="4400" spc="400" baseline="0">
                <a:solidFill>
                  <a:schemeClr val="accent3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F7B9319-A865-41BA-A7C5-F298FBFA042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3600" y="2862000"/>
            <a:ext cx="5216400" cy="648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>
                <a:solidFill>
                  <a:srgbClr val="666666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666666"/>
                </a:solidFill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 dirty="0"/>
              <a:t>Subject title</a:t>
            </a:r>
          </a:p>
          <a:p>
            <a:pPr lvl="1"/>
            <a:r>
              <a:rPr lang="en-GB" noProof="0" dirty="0"/>
              <a:t>Presenter name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6477CD61-8155-4897-9AA4-43468BB495B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14400" y="3711600"/>
            <a:ext cx="766800" cy="676800"/>
          </a:xfrm>
        </p:spPr>
        <p:txBody>
          <a:bodyPr anchor="ctr" anchorCtr="0">
            <a:noAutofit/>
          </a:bodyPr>
          <a:lstStyle>
            <a:lvl1pPr algn="r">
              <a:defRPr sz="4400" spc="400" baseline="0">
                <a:solidFill>
                  <a:schemeClr val="accent6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A99FD2FE-C1D1-4613-80A2-068D29011B5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03600" y="3801600"/>
            <a:ext cx="5216400" cy="648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>
                <a:solidFill>
                  <a:srgbClr val="666666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666666"/>
                </a:solidFill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 dirty="0"/>
              <a:t>Subject title</a:t>
            </a:r>
          </a:p>
          <a:p>
            <a:pPr lvl="1"/>
            <a:r>
              <a:rPr lang="en-GB" noProof="0" dirty="0"/>
              <a:t>Presenter name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125212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893E9-962D-47ED-A753-018A738F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997182"/>
            <a:ext cx="1785600" cy="8712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5F06A-3427-4B06-BF82-5C0567457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6000" y="1929600"/>
            <a:ext cx="6084000" cy="2581200"/>
          </a:xfrm>
        </p:spPr>
        <p:txBody>
          <a:bodyPr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5510C-38D1-4CE9-BD30-D08F610D7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4B5B9-67C1-430D-8596-485E3107E751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ACA86-A737-4A5C-B09F-3F7C2E181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2019 Rolls-Royce | Not Subject to Export Control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C0F82-AD3B-4A9E-808C-9D4791B3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1ECB9FE6-468A-4395-B06E-AAB35682B62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24000" y="1933200"/>
            <a:ext cx="1785600" cy="2116800"/>
          </a:xfrm>
        </p:spPr>
        <p:txBody>
          <a:bodyPr anchor="t" anchorCtr="0">
            <a:no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6FA0F6CE-FAD1-40C2-AE11-F78D23D71B0A}"/>
              </a:ext>
            </a:extLst>
          </p:cNvPr>
          <p:cNvSpPr>
            <a:spLocks noGrp="1"/>
          </p:cNvSpPr>
          <p:nvPr>
            <p:ph type="body" sz="quarter" idx="131"/>
          </p:nvPr>
        </p:nvSpPr>
        <p:spPr>
          <a:xfrm>
            <a:off x="2736000" y="986400"/>
            <a:ext cx="6084000" cy="871200"/>
          </a:xfrm>
        </p:spPr>
        <p:txBody>
          <a:bodyPr anchor="t" anchorCtr="0">
            <a:noAutofit/>
          </a:bodyPr>
          <a:lstStyle>
            <a:lvl1pPr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981906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85BC7-C0BD-49A1-8D05-309040419B1C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6585F-44D6-44EF-932A-0B0AFC9A8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44882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&amp;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37DC009-70F6-4F24-9A70-D8783A7F9A2F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42DB91-F56E-44CE-95AC-6C9B5FB8D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BEDFEF-0F38-4FE8-B3C5-E722561BF5F8}" type="datetime1">
              <a:rPr lang="en-GB" smtClean="0"/>
              <a:t>30/09/2025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A82683-CCED-4B80-AB8A-FFAACD497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Private | © 2021 Rolls-Royce | Not Subject to Export Control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983FAC-3460-47FC-A354-50D4574E3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F59B429-512E-4592-B480-D2818264A486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6F42FAA-6884-4BFE-86BF-2484EA2F889F}"/>
              </a:ext>
            </a:extLst>
          </p:cNvPr>
          <p:cNvGrpSpPr/>
          <p:nvPr userDrawn="1"/>
        </p:nvGrpSpPr>
        <p:grpSpPr>
          <a:xfrm>
            <a:off x="323851" y="233363"/>
            <a:ext cx="321261" cy="522316"/>
            <a:chOff x="-3513606" y="270529"/>
            <a:chExt cx="1671638" cy="2717801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7F9AC876-1F45-498B-9845-3EA7264F7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noProof="0">
                <a:latin typeface="RR Pioneer" panose="020B0503050201040103" pitchFamily="34" charset="0"/>
              </a:endParaRPr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7046A8F9-7E6E-43CD-991F-2B2620914B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noProof="0">
                <a:latin typeface="RR Pioneer" panose="020B0503050201040103" pitchFamily="34" charset="0"/>
              </a:endParaRPr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F9C18856-9203-490C-BFB1-AF3CEA0A27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noProof="0">
                <a:latin typeface="RR Pioneer" panose="020B0503050201040103" pitchFamily="34" charset="0"/>
              </a:endParaRPr>
            </a:p>
          </p:txBody>
        </p:sp>
      </p:grp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5FFEC487-41AD-4CDB-8179-89EEC7B85F4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735264" y="987424"/>
            <a:ext cx="6084887" cy="23832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Emphasis or quote with description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4CE5A45B-CB90-430B-AF44-54A22E1DE44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735264" y="3628801"/>
            <a:ext cx="6084887" cy="415925"/>
          </a:xfrm>
        </p:spPr>
        <p:txBody>
          <a:bodyPr>
            <a:normAutofit/>
          </a:bodyPr>
          <a:lstStyle>
            <a:lvl1pPr>
              <a:defRPr sz="1200">
                <a:solidFill>
                  <a:srgbClr val="4F98FF"/>
                </a:solidFill>
              </a:defRPr>
            </a:lvl1pPr>
            <a:lvl2pPr marL="0" indent="0">
              <a:buNone/>
              <a:defRPr sz="1200">
                <a:solidFill>
                  <a:srgbClr val="4F98FF"/>
                </a:solidFill>
              </a:defRPr>
            </a:lvl2pPr>
          </a:lstStyle>
          <a:p>
            <a:pPr lvl="0"/>
            <a:r>
              <a:rPr lang="en-US" err="1"/>
              <a:t>Attributee</a:t>
            </a:r>
            <a:r>
              <a:rPr lang="en-US"/>
              <a:t>/ source</a:t>
            </a:r>
          </a:p>
          <a:p>
            <a:pPr lvl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670899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9EC6EB6-0EEE-4BBB-B4A6-72BF5D802D88}"/>
              </a:ext>
            </a:extLst>
          </p:cNvPr>
          <p:cNvSpPr/>
          <p:nvPr userDrawn="1"/>
        </p:nvSpPr>
        <p:spPr>
          <a:xfrm>
            <a:off x="2268538" y="0"/>
            <a:ext cx="6875462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6AA855-7E6E-4927-A811-F63C0750684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35263" y="1634400"/>
            <a:ext cx="6084887" cy="42480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0B840D-89AD-469A-9906-0384E3FD26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736000" y="2145600"/>
            <a:ext cx="6084000" cy="334800"/>
          </a:xfrm>
        </p:spPr>
        <p:txBody>
          <a:bodyPr>
            <a:noAutofit/>
          </a:bodyPr>
          <a:lstStyle>
            <a:lvl1pPr marL="0" indent="0" algn="l">
              <a:buNone/>
              <a:defRPr lang="en-US" sz="2000" kern="1200" dirty="0">
                <a:solidFill>
                  <a:schemeClr val="bg2"/>
                </a:solidFill>
                <a:latin typeface="+mn-lt"/>
                <a:ea typeface="+mj-ea"/>
                <a:cs typeface="+mj-cs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/>
              <a:t>Presentation sub-title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FCDBA-3B9B-4385-BED9-F418223EB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53B08C9-4548-4AAE-A321-0553B5D89999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10B49E-C956-4407-B999-F88F1FA6F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Rolls-Royce | Not Subject to Export Control 2022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6B4624-DA49-4DF6-A561-977EFFDF4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7E86416-DF3C-4150-A8E7-60289DFFAE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35263" y="2566800"/>
            <a:ext cx="6083300" cy="244800"/>
          </a:xfrm>
        </p:spPr>
        <p:txBody>
          <a:bodyPr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Author Name, Job Title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87897AC3-FB94-4825-8939-95C9C02349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36001" y="2898000"/>
            <a:ext cx="6083300" cy="244800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XX Month XXXX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346D7C4-096A-4546-981B-47B5DF66AA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850" y="3052800"/>
            <a:ext cx="1623600" cy="1440000"/>
          </a:xfrm>
        </p:spPr>
        <p:txBody>
          <a:bodyPr anchor="b" anchorCtr="0">
            <a:noAutofit/>
          </a:bodyPr>
          <a:lstStyle>
            <a:lvl1pPr>
              <a:defRPr sz="800">
                <a:solidFill>
                  <a:srgbClr val="666666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BUSINESS STATEMENT: Insert mandatory statement, this can be copied and pasted from the markings summary slide.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943F97D-F88F-4D8B-ACD6-0756CF793E57}"/>
              </a:ext>
            </a:extLst>
          </p:cNvPr>
          <p:cNvGrpSpPr/>
          <p:nvPr userDrawn="1"/>
        </p:nvGrpSpPr>
        <p:grpSpPr>
          <a:xfrm>
            <a:off x="765731" y="1672590"/>
            <a:ext cx="719435" cy="1169680"/>
            <a:chOff x="-3513606" y="270529"/>
            <a:chExt cx="1671638" cy="2717801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B06621B0-0B38-4B72-8817-E6E77E822D73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30BA4D60-AEBF-45FD-B023-834FAF56E3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98CA8C26-FADB-4F00-9333-67195ABE5C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3628861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 - Export contr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9EC6EB6-0EEE-4BBB-B4A6-72BF5D802D88}"/>
              </a:ext>
            </a:extLst>
          </p:cNvPr>
          <p:cNvSpPr/>
          <p:nvPr userDrawn="1"/>
        </p:nvSpPr>
        <p:spPr>
          <a:xfrm>
            <a:off x="2268538" y="0"/>
            <a:ext cx="6875462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6AA855-7E6E-4927-A811-F63C0750684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35262" y="500400"/>
            <a:ext cx="6084000" cy="124920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</a:t>
            </a:r>
            <a:br>
              <a:rPr lang="en-GB" dirty="0"/>
            </a:br>
            <a:r>
              <a:rPr lang="en-GB" dirty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0B840D-89AD-469A-9906-0384E3FD26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736000" y="1796400"/>
            <a:ext cx="6084000" cy="334800"/>
          </a:xfrm>
        </p:spPr>
        <p:txBody>
          <a:bodyPr>
            <a:noAutofit/>
          </a:bodyPr>
          <a:lstStyle>
            <a:lvl1pPr marL="0" indent="0" algn="l">
              <a:buNone/>
              <a:defRPr lang="en-US" sz="2000" kern="1200" dirty="0">
                <a:solidFill>
                  <a:schemeClr val="bg2"/>
                </a:solidFill>
                <a:latin typeface="+mn-lt"/>
                <a:ea typeface="+mj-ea"/>
                <a:cs typeface="+mj-cs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/>
              <a:t>Presentation sub-title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FCDBA-3B9B-4385-BED9-F418223EB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79027F-FD25-43E2-B1E5-30CF38E41C97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10B49E-C956-4407-B999-F88F1FA6F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Rolls-Royce | Not Subject to Export Control 2022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6B4624-DA49-4DF6-A561-977EFFDF4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7E86416-DF3C-4150-A8E7-60289DFFAE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35263" y="2181600"/>
            <a:ext cx="6083300" cy="244800"/>
          </a:xfrm>
        </p:spPr>
        <p:txBody>
          <a:bodyPr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Author Name, Job Title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87897AC3-FB94-4825-8939-95C9C02349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36001" y="2473200"/>
            <a:ext cx="6083300" cy="244800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XX Month XXXX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346D7C4-096A-4546-981B-47B5DF66AA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850" y="3052800"/>
            <a:ext cx="1623600" cy="1440000"/>
          </a:xfrm>
        </p:spPr>
        <p:txBody>
          <a:bodyPr anchor="b" anchorCtr="0">
            <a:noAutofit/>
          </a:bodyPr>
          <a:lstStyle>
            <a:lvl1pPr>
              <a:defRPr sz="800">
                <a:solidFill>
                  <a:srgbClr val="666666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BUSINESS STATEMENT: Insert mandatory statement, this can be copied and pasted from the markings summary slide. 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23CD3FFE-B4FD-4319-BC0B-255BAFEF989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123712722"/>
              </p:ext>
            </p:extLst>
          </p:nvPr>
        </p:nvGraphicFramePr>
        <p:xfrm>
          <a:off x="2735262" y="2855691"/>
          <a:ext cx="6084888" cy="1095160"/>
        </p:xfrm>
        <a:graphic>
          <a:graphicData uri="http://schemas.openxmlformats.org/drawingml/2006/table">
            <a:tbl>
              <a:tblPr firstRow="1" bandRow="1"/>
              <a:tblGrid>
                <a:gridCol w="2028296">
                  <a:extLst>
                    <a:ext uri="{9D8B030D-6E8A-4147-A177-3AD203B41FA5}">
                      <a16:colId xmlns:a16="http://schemas.microsoft.com/office/drawing/2014/main" val="1311732103"/>
                    </a:ext>
                  </a:extLst>
                </a:gridCol>
                <a:gridCol w="2028296">
                  <a:extLst>
                    <a:ext uri="{9D8B030D-6E8A-4147-A177-3AD203B41FA5}">
                      <a16:colId xmlns:a16="http://schemas.microsoft.com/office/drawing/2014/main" val="2932825049"/>
                    </a:ext>
                  </a:extLst>
                </a:gridCol>
                <a:gridCol w="2028296">
                  <a:extLst>
                    <a:ext uri="{9D8B030D-6E8A-4147-A177-3AD203B41FA5}">
                      <a16:colId xmlns:a16="http://schemas.microsoft.com/office/drawing/2014/main" val="1377039470"/>
                    </a:ext>
                  </a:extLst>
                </a:gridCol>
              </a:tblGrid>
              <a:tr h="228600">
                <a:tc gridSpan="3"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pPr algn="ctr"/>
                      <a:r>
                        <a:rPr lang="en-GB" sz="900" dirty="0">
                          <a:solidFill>
                            <a:schemeClr val="bg1"/>
                          </a:solidFill>
                          <a:latin typeface="RR Pioneer" panose="020B0503050201040103" pitchFamily="34" charset="0"/>
                        </a:rPr>
                        <a:t>This document is subject to the following Export Control Information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1746911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pPr algn="ctr"/>
                      <a:r>
                        <a:rPr lang="en-GB" sz="900" dirty="0">
                          <a:solidFill>
                            <a:schemeClr val="bg1"/>
                          </a:solidFill>
                          <a:latin typeface="RR Pioneer" panose="020B0503050201040103" pitchFamily="34" charset="0"/>
                        </a:rPr>
                        <a:t>Country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pPr algn="ctr"/>
                      <a:r>
                        <a:rPr lang="en-GB" sz="900" dirty="0">
                          <a:solidFill>
                            <a:schemeClr val="bg1"/>
                          </a:solidFill>
                          <a:latin typeface="RR Pioneer" panose="020B0503050201040103" pitchFamily="34" charset="0"/>
                        </a:rPr>
                        <a:t>Export Classification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pPr algn="ctr"/>
                      <a:r>
                        <a:rPr lang="en-GB" sz="900" dirty="0">
                          <a:solidFill>
                            <a:schemeClr val="bg1"/>
                          </a:solidFill>
                          <a:latin typeface="RR Pioneer" panose="020B0503050201040103" pitchFamily="34" charset="0"/>
                        </a:rPr>
                        <a:t>Date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4109106"/>
                  </a:ext>
                </a:extLst>
              </a:tr>
              <a:tr h="31898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endParaRPr lang="en-GB" sz="1400" dirty="0">
                        <a:solidFill>
                          <a:schemeClr val="bg1"/>
                        </a:solidFill>
                        <a:latin typeface="RR Pioneer" panose="020B05030502010401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endParaRPr lang="en-GB" sz="1400" dirty="0">
                        <a:solidFill>
                          <a:schemeClr val="bg1"/>
                        </a:solidFill>
                        <a:latin typeface="RR Pioneer" panose="020B05030502010401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endParaRPr lang="en-GB" sz="1400" dirty="0">
                        <a:solidFill>
                          <a:schemeClr val="bg1"/>
                        </a:solidFill>
                        <a:latin typeface="RR Pioneer" panose="020B05030502010401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3941994"/>
                  </a:ext>
                </a:extLst>
              </a:tr>
              <a:tr h="31898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endParaRPr lang="en-GB" sz="1400" dirty="0">
                        <a:solidFill>
                          <a:schemeClr val="bg1"/>
                        </a:solidFill>
                        <a:latin typeface="RR Pioneer" panose="020B05030502010401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endParaRPr lang="en-GB" sz="1400" dirty="0">
                        <a:solidFill>
                          <a:schemeClr val="bg1"/>
                        </a:solidFill>
                        <a:latin typeface="RR Pioneer" panose="020B05030502010401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endParaRPr lang="en-GB" sz="1400" dirty="0">
                        <a:solidFill>
                          <a:schemeClr val="bg1"/>
                        </a:solidFill>
                        <a:latin typeface="RR Pioneer" panose="020B05030502010401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4885933"/>
                  </a:ext>
                </a:extLst>
              </a:tr>
            </a:tbl>
          </a:graphicData>
        </a:graphic>
      </p:graphicFrame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A801F9D5-0A32-4DE1-9377-D59BE787AA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36000" y="3358800"/>
            <a:ext cx="2005200" cy="594000"/>
          </a:xfrm>
        </p:spPr>
        <p:txBody>
          <a:bodyPr>
            <a:normAutofit/>
          </a:bodyPr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704AEA61-F308-493F-B5DC-9F6FA87EF52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88000" y="3358800"/>
            <a:ext cx="1990800" cy="594000"/>
          </a:xfrm>
        </p:spPr>
        <p:txBody>
          <a:bodyPr>
            <a:normAutofit/>
          </a:bodyPr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CB52E09F-28F7-4386-8813-1A24206A80F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11200" y="3358800"/>
            <a:ext cx="2008800" cy="594000"/>
          </a:xfrm>
        </p:spPr>
        <p:txBody>
          <a:bodyPr>
            <a:normAutofit/>
          </a:bodyPr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F272C130-F343-4C01-8F73-979904DD26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36000" y="4050000"/>
            <a:ext cx="6084000" cy="471600"/>
          </a:xfrm>
        </p:spPr>
        <p:txBody>
          <a:bodyPr>
            <a:normAutofit/>
          </a:bodyPr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XX Month XXXX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E66267C-D231-4480-9FE7-47C80CBF3DAB}"/>
              </a:ext>
            </a:extLst>
          </p:cNvPr>
          <p:cNvGrpSpPr/>
          <p:nvPr userDrawn="1"/>
        </p:nvGrpSpPr>
        <p:grpSpPr>
          <a:xfrm>
            <a:off x="765731" y="1672590"/>
            <a:ext cx="719435" cy="1169680"/>
            <a:chOff x="-3513606" y="270529"/>
            <a:chExt cx="1671638" cy="2717801"/>
          </a:xfrm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CE89E7AF-EC1B-4360-98C7-5641C6627B9E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A0A95A47-8F22-4769-B510-034047D765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2CA32FF8-B4DB-420F-8611-BF17C6A730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305587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F66933E-E17F-4B66-B4D5-DA383FF7684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273321" y="0"/>
            <a:ext cx="6870679" cy="5143500"/>
          </a:xfrm>
          <a:solidFill>
            <a:srgbClr val="8A8A8F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10B49E-C956-4407-B999-F88F1FA6F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Rolls-Royce | Not Subject to Export Control 2022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6B4624-DA49-4DF6-A561-977EFFDF4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346D7C4-096A-4546-981B-47B5DF66AA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850" y="3052800"/>
            <a:ext cx="1623600" cy="1440000"/>
          </a:xfrm>
        </p:spPr>
        <p:txBody>
          <a:bodyPr anchor="b" anchorCtr="0">
            <a:noAutofit/>
          </a:bodyPr>
          <a:lstStyle>
            <a:lvl1pPr>
              <a:defRPr sz="800">
                <a:solidFill>
                  <a:srgbClr val="666666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BUSINESS STATEMENT: Insert mandatory statement, this can be copied and pasted from the markings summary slide. 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DBCF3A6C-3424-46D4-9092-264CD734E34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268538" y="3041650"/>
            <a:ext cx="6868800" cy="2101850"/>
          </a:xfrm>
          <a:solidFill>
            <a:schemeClr val="tx2"/>
          </a:solidFill>
        </p:spPr>
        <p:txBody>
          <a:bodyPr lIns="432000" tIns="180000" bIns="1908000">
            <a:no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0B840D-89AD-469A-9906-0384E3FD26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736000" y="3686400"/>
            <a:ext cx="6084000" cy="334800"/>
          </a:xfrm>
        </p:spPr>
        <p:txBody>
          <a:bodyPr>
            <a:noAutofit/>
          </a:bodyPr>
          <a:lstStyle>
            <a:lvl1pPr marL="0" indent="0" algn="l">
              <a:buNone/>
              <a:defRPr lang="en-US" sz="2000" kern="1200" dirty="0">
                <a:solidFill>
                  <a:schemeClr val="bg2"/>
                </a:solidFill>
                <a:latin typeface="+mn-lt"/>
                <a:ea typeface="+mj-ea"/>
                <a:cs typeface="+mj-cs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/>
              <a:t>Presentation sub-title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7E86416-DF3C-4150-A8E7-60289DFFAE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35263" y="4042800"/>
            <a:ext cx="6083300" cy="244800"/>
          </a:xfrm>
        </p:spPr>
        <p:txBody>
          <a:bodyPr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Author Name, Job Title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87897AC3-FB94-4825-8939-95C9C02349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36001" y="4323600"/>
            <a:ext cx="6083300" cy="244800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XX Month XXXX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FCDBA-3B9B-4385-BED9-F418223EB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499124-15D0-43E0-9B14-4D03170C2B59}" type="datetime1">
              <a:rPr lang="en-GB" smtClean="0"/>
              <a:t>30/09/2025</a:t>
            </a:fld>
            <a:endParaRPr lang="en-GB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7567FE7-2FAD-4166-944B-875038CD375F}"/>
              </a:ext>
            </a:extLst>
          </p:cNvPr>
          <p:cNvGrpSpPr/>
          <p:nvPr userDrawn="1"/>
        </p:nvGrpSpPr>
        <p:grpSpPr>
          <a:xfrm>
            <a:off x="765731" y="1672590"/>
            <a:ext cx="719435" cy="1169680"/>
            <a:chOff x="-3513606" y="270529"/>
            <a:chExt cx="1671638" cy="2717801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E43E968E-A60B-4169-B81A-0AC22E89077B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5B140CBC-BFAB-4960-B4B6-B0ACA67253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11E5321F-62B1-431D-9BC2-DA0F875063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438466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age - Colbal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3273D-D190-43EA-AB9F-F4E0C3DE2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1200" y="932400"/>
            <a:ext cx="1803600" cy="1641600"/>
          </a:xfrm>
        </p:spPr>
        <p:txBody>
          <a:bodyPr anchor="ctr" anchorCtr="0">
            <a:noAutofit/>
          </a:bodyPr>
          <a:lstStyle>
            <a:lvl1pPr algn="r">
              <a:defRPr sz="11000">
                <a:solidFill>
                  <a:schemeClr val="bg1"/>
                </a:solidFill>
                <a:latin typeface="RR Pioneer UltraLight Condensed" panose="020B0206030201060103" pitchFamily="34" charset="0"/>
              </a:defRPr>
            </a:lvl1pPr>
          </a:lstStyle>
          <a:p>
            <a:r>
              <a:rPr lang="en-US" dirty="0"/>
              <a:t>XX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AD4DAF-CD34-4819-9611-33C813C5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D7CDB4-2ECE-4BBF-BD4E-861D56A13120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D09A4-D7CF-4D1D-8376-A6317B2D7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Private | © Rolls-Royce | Not Subject to Export Control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87183-9305-4CC7-88E3-CD4694340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F59B429-512E-4592-B480-D2818264A48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2AABB29-22AC-4C62-A174-9E5A0A1EFA21}"/>
              </a:ext>
            </a:extLst>
          </p:cNvPr>
          <p:cNvSpPr/>
          <p:nvPr userDrawn="1"/>
        </p:nvSpPr>
        <p:spPr>
          <a:xfrm>
            <a:off x="323850" y="916500"/>
            <a:ext cx="2079370" cy="0"/>
          </a:xfrm>
          <a:custGeom>
            <a:avLst/>
            <a:gdLst>
              <a:gd name="connsiteX0" fmla="*/ 0 w 1973580"/>
              <a:gd name="connsiteY0" fmla="*/ 0 h 0"/>
              <a:gd name="connsiteX1" fmla="*/ 1973580 w 197358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73580">
                <a:moveTo>
                  <a:pt x="0" y="0"/>
                </a:moveTo>
                <a:lnTo>
                  <a:pt x="1973580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latin typeface="RR Pioneer" panose="020B0503050201040103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0021B20-6F0E-4481-874A-F21AE9FD3CC4}"/>
              </a:ext>
            </a:extLst>
          </p:cNvPr>
          <p:cNvSpPr/>
          <p:nvPr userDrawn="1"/>
        </p:nvSpPr>
        <p:spPr>
          <a:xfrm>
            <a:off x="3059112" y="916500"/>
            <a:ext cx="5761038" cy="76200"/>
          </a:xfrm>
          <a:custGeom>
            <a:avLst/>
            <a:gdLst>
              <a:gd name="connsiteX0" fmla="*/ 0 w 1973580"/>
              <a:gd name="connsiteY0" fmla="*/ 0 h 0"/>
              <a:gd name="connsiteX1" fmla="*/ 1973580 w 197358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73580">
                <a:moveTo>
                  <a:pt x="0" y="0"/>
                </a:moveTo>
                <a:lnTo>
                  <a:pt x="1973580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latin typeface="RR Pioneer" panose="020B0503050201040103" pitchFamily="34" charset="0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DA88272-0989-4751-9FC4-6BE74AD9E3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70800" y="1126801"/>
            <a:ext cx="5749200" cy="1443600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 sz="32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187320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Title text</a:t>
            </a:r>
          </a:p>
          <a:p>
            <a:pPr lvl="1"/>
            <a:r>
              <a:rPr lang="en-US" dirty="0"/>
              <a:t>Section sub-title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1EF98E9-3947-4FA3-929D-B815CFDD5A3E}"/>
              </a:ext>
            </a:extLst>
          </p:cNvPr>
          <p:cNvGrpSpPr/>
          <p:nvPr userDrawn="1"/>
        </p:nvGrpSpPr>
        <p:grpSpPr>
          <a:xfrm>
            <a:off x="323851" y="233363"/>
            <a:ext cx="321261" cy="522316"/>
            <a:chOff x="-3513606" y="270529"/>
            <a:chExt cx="1671638" cy="2717801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BECAF427-7230-413A-854B-353596E685C0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FF55E566-BBF5-41D1-9A04-C8E8ACB413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27B2CF71-3A49-4D8B-93BD-98759F7760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775700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hart Placeholder 9">
            <a:extLst>
              <a:ext uri="{FF2B5EF4-FFF2-40B4-BE49-F238E27FC236}">
                <a16:creationId xmlns:a16="http://schemas.microsoft.com/office/drawing/2014/main" id="{30247941-1B8F-4DB8-8745-14214DE043EF}"/>
              </a:ext>
            </a:extLst>
          </p:cNvPr>
          <p:cNvSpPr>
            <a:spLocks noGrp="1"/>
          </p:cNvSpPr>
          <p:nvPr>
            <p:ph type="chart" sz="quarter" idx="36"/>
          </p:nvPr>
        </p:nvSpPr>
        <p:spPr>
          <a:xfrm>
            <a:off x="2736000" y="997183"/>
            <a:ext cx="6084150" cy="3512906"/>
          </a:xfrm>
        </p:spPr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4893E9-962D-47ED-A753-018A738F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997182"/>
            <a:ext cx="1785600" cy="8712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5510C-38D1-4CE9-BD30-D08F610D7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F94B7-7D62-4E94-A125-79ABFB83773E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ACA86-A737-4A5C-B09F-3F7C2E181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2023 Rolls-Royce | Not Subject to Export Control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C0F82-AD3B-4A9E-808C-9D4791B3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860788F-2A03-494E-8103-991B1DA1839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24000" y="1933200"/>
            <a:ext cx="1785600" cy="2116800"/>
          </a:xfrm>
        </p:spPr>
        <p:txBody>
          <a:bodyPr anchor="t" anchorCtr="0">
            <a:no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200F77A-3CB7-4DF4-B500-8AFFEBB9316E}"/>
              </a:ext>
            </a:extLst>
          </p:cNvPr>
          <p:cNvSpPr>
            <a:spLocks noGrp="1"/>
          </p:cNvSpPr>
          <p:nvPr>
            <p:ph type="body" sz="quarter" idx="131"/>
          </p:nvPr>
        </p:nvSpPr>
        <p:spPr>
          <a:xfrm>
            <a:off x="2736000" y="216000"/>
            <a:ext cx="6084000" cy="489600"/>
          </a:xfrm>
        </p:spPr>
        <p:txBody>
          <a:bodyPr anchor="t" anchorCtr="0">
            <a:noAutofit/>
          </a:bodyPr>
          <a:lstStyle>
            <a:lvl1pPr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247652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age -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3273D-D190-43EA-AB9F-F4E0C3DE2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1200" y="932400"/>
            <a:ext cx="1803600" cy="1641600"/>
          </a:xfrm>
        </p:spPr>
        <p:txBody>
          <a:bodyPr anchor="ctr" anchorCtr="0">
            <a:noAutofit/>
          </a:bodyPr>
          <a:lstStyle>
            <a:lvl1pPr algn="r">
              <a:defRPr sz="11000">
                <a:solidFill>
                  <a:schemeClr val="bg1"/>
                </a:solidFill>
                <a:latin typeface="RR Pioneer UltraLight Condensed" panose="020B0206030201060103" pitchFamily="34" charset="0"/>
              </a:defRPr>
            </a:lvl1pPr>
          </a:lstStyle>
          <a:p>
            <a:r>
              <a:rPr lang="en-US" dirty="0"/>
              <a:t>XX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AD4DAF-CD34-4819-9611-33C813C5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F91B53-E540-4088-9255-9181F3902BA2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D09A4-D7CF-4D1D-8376-A6317B2D7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Private | © Rolls-Royce | Not Subject to Export Control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87183-9305-4CC7-88E3-CD4694340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2AABB29-22AC-4C62-A174-9E5A0A1EFA21}"/>
              </a:ext>
            </a:extLst>
          </p:cNvPr>
          <p:cNvSpPr/>
          <p:nvPr userDrawn="1"/>
        </p:nvSpPr>
        <p:spPr>
          <a:xfrm>
            <a:off x="323850" y="916500"/>
            <a:ext cx="2079370" cy="0"/>
          </a:xfrm>
          <a:custGeom>
            <a:avLst/>
            <a:gdLst>
              <a:gd name="connsiteX0" fmla="*/ 0 w 1973580"/>
              <a:gd name="connsiteY0" fmla="*/ 0 h 0"/>
              <a:gd name="connsiteX1" fmla="*/ 1973580 w 197358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73580">
                <a:moveTo>
                  <a:pt x="0" y="0"/>
                </a:moveTo>
                <a:lnTo>
                  <a:pt x="1973580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latin typeface="RR Pioneer" panose="020B0503050201040103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0021B20-6F0E-4481-874A-F21AE9FD3CC4}"/>
              </a:ext>
            </a:extLst>
          </p:cNvPr>
          <p:cNvSpPr/>
          <p:nvPr userDrawn="1"/>
        </p:nvSpPr>
        <p:spPr>
          <a:xfrm>
            <a:off x="3059112" y="916500"/>
            <a:ext cx="5761038" cy="76200"/>
          </a:xfrm>
          <a:custGeom>
            <a:avLst/>
            <a:gdLst>
              <a:gd name="connsiteX0" fmla="*/ 0 w 1973580"/>
              <a:gd name="connsiteY0" fmla="*/ 0 h 0"/>
              <a:gd name="connsiteX1" fmla="*/ 1973580 w 197358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73580">
                <a:moveTo>
                  <a:pt x="0" y="0"/>
                </a:moveTo>
                <a:lnTo>
                  <a:pt x="1973580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latin typeface="RR Pioneer" panose="020B0503050201040103" pitchFamily="34" charset="0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DA88272-0989-4751-9FC4-6BE74AD9E3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70800" y="1126801"/>
            <a:ext cx="5749200" cy="1443600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 sz="32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187320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Title text</a:t>
            </a:r>
          </a:p>
          <a:p>
            <a:pPr lvl="1"/>
            <a:r>
              <a:rPr lang="en-US" dirty="0"/>
              <a:t>Section sub-title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51FF7EA-B38E-4E99-8157-37561C4A93EC}"/>
              </a:ext>
            </a:extLst>
          </p:cNvPr>
          <p:cNvGrpSpPr/>
          <p:nvPr userDrawn="1"/>
        </p:nvGrpSpPr>
        <p:grpSpPr>
          <a:xfrm>
            <a:off x="323851" y="233363"/>
            <a:ext cx="321261" cy="522316"/>
            <a:chOff x="-3513606" y="270529"/>
            <a:chExt cx="1671638" cy="2717801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1A303416-2A86-481B-851E-6DE8F3C616E7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354886A1-1116-4672-8DA8-74AA553C0B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A4936AD2-7528-4A6A-8583-7E7103459F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4009881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age - Turquoise">
    <p:bg>
      <p:bgPr>
        <a:solidFill>
          <a:srgbClr val="00BF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3273D-D190-43EA-AB9F-F4E0C3DE2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1200" y="932400"/>
            <a:ext cx="1803600" cy="1641600"/>
          </a:xfrm>
        </p:spPr>
        <p:txBody>
          <a:bodyPr anchor="ctr" anchorCtr="0">
            <a:noAutofit/>
          </a:bodyPr>
          <a:lstStyle>
            <a:lvl1pPr algn="r">
              <a:defRPr sz="11000">
                <a:solidFill>
                  <a:schemeClr val="bg1"/>
                </a:solidFill>
                <a:latin typeface="RR Pioneer UltraLight Condensed" panose="020B0206030201060103" pitchFamily="34" charset="0"/>
              </a:defRPr>
            </a:lvl1pPr>
          </a:lstStyle>
          <a:p>
            <a:r>
              <a:rPr lang="en-US" dirty="0"/>
              <a:t>XX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AD4DAF-CD34-4819-9611-33C813C5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D0F25E6-8C34-45BD-974F-289FB240C49A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D09A4-D7CF-4D1D-8376-A6317B2D7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Private | © Rolls-Royce | Not Subject to Export Control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87183-9305-4CC7-88E3-CD4694340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F59B429-512E-4592-B480-D2818264A48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2AABB29-22AC-4C62-A174-9E5A0A1EFA21}"/>
              </a:ext>
            </a:extLst>
          </p:cNvPr>
          <p:cNvSpPr/>
          <p:nvPr userDrawn="1"/>
        </p:nvSpPr>
        <p:spPr>
          <a:xfrm>
            <a:off x="323850" y="916500"/>
            <a:ext cx="2079370" cy="0"/>
          </a:xfrm>
          <a:custGeom>
            <a:avLst/>
            <a:gdLst>
              <a:gd name="connsiteX0" fmla="*/ 0 w 1973580"/>
              <a:gd name="connsiteY0" fmla="*/ 0 h 0"/>
              <a:gd name="connsiteX1" fmla="*/ 1973580 w 197358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73580">
                <a:moveTo>
                  <a:pt x="0" y="0"/>
                </a:moveTo>
                <a:lnTo>
                  <a:pt x="1973580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latin typeface="RR Pioneer" panose="020B0503050201040103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0021B20-6F0E-4481-874A-F21AE9FD3CC4}"/>
              </a:ext>
            </a:extLst>
          </p:cNvPr>
          <p:cNvSpPr/>
          <p:nvPr userDrawn="1"/>
        </p:nvSpPr>
        <p:spPr>
          <a:xfrm>
            <a:off x="3059112" y="916500"/>
            <a:ext cx="5761038" cy="76200"/>
          </a:xfrm>
          <a:custGeom>
            <a:avLst/>
            <a:gdLst>
              <a:gd name="connsiteX0" fmla="*/ 0 w 1973580"/>
              <a:gd name="connsiteY0" fmla="*/ 0 h 0"/>
              <a:gd name="connsiteX1" fmla="*/ 1973580 w 197358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73580">
                <a:moveTo>
                  <a:pt x="0" y="0"/>
                </a:moveTo>
                <a:lnTo>
                  <a:pt x="1973580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latin typeface="RR Pioneer" panose="020B0503050201040103" pitchFamily="34" charset="0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DA88272-0989-4751-9FC4-6BE74AD9E3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70800" y="1126801"/>
            <a:ext cx="5749200" cy="1443600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 sz="32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187320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Title text</a:t>
            </a:r>
          </a:p>
          <a:p>
            <a:pPr lvl="1"/>
            <a:r>
              <a:rPr lang="en-US" dirty="0"/>
              <a:t>Section sub-title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2FE9341-C9B7-4A46-AC95-92BEC6BD5368}"/>
              </a:ext>
            </a:extLst>
          </p:cNvPr>
          <p:cNvGrpSpPr/>
          <p:nvPr userDrawn="1"/>
        </p:nvGrpSpPr>
        <p:grpSpPr>
          <a:xfrm>
            <a:off x="323851" y="233363"/>
            <a:ext cx="321261" cy="522316"/>
            <a:chOff x="-3513606" y="270529"/>
            <a:chExt cx="1671638" cy="2717801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77F5ECE0-F41A-43E1-852D-AE08E0AC7896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4DF97AB9-B7D8-433E-918E-AFDE0B9831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169D693B-70A2-4471-994A-6857EF5B21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6968184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age - Light Green">
    <p:bg>
      <p:bgPr>
        <a:solidFill>
          <a:srgbClr val="819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3273D-D190-43EA-AB9F-F4E0C3DE2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1200" y="932400"/>
            <a:ext cx="1803600" cy="1641600"/>
          </a:xfrm>
        </p:spPr>
        <p:txBody>
          <a:bodyPr anchor="ctr" anchorCtr="0">
            <a:noAutofit/>
          </a:bodyPr>
          <a:lstStyle>
            <a:lvl1pPr algn="r">
              <a:defRPr sz="11000">
                <a:solidFill>
                  <a:schemeClr val="bg1"/>
                </a:solidFill>
                <a:latin typeface="RR Pioneer UltraLight Condensed" panose="020B0206030201060103" pitchFamily="34" charset="0"/>
              </a:defRPr>
            </a:lvl1pPr>
          </a:lstStyle>
          <a:p>
            <a:r>
              <a:rPr lang="en-US" dirty="0"/>
              <a:t>XX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AD4DAF-CD34-4819-9611-33C813C5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BB0441F-22E5-49D8-BBB0-AF236E022509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D09A4-D7CF-4D1D-8376-A6317B2D7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Private | © Rolls-Royce | Not Subject to Export Control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87183-9305-4CC7-88E3-CD4694340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F59B429-512E-4592-B480-D2818264A48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2AABB29-22AC-4C62-A174-9E5A0A1EFA21}"/>
              </a:ext>
            </a:extLst>
          </p:cNvPr>
          <p:cNvSpPr/>
          <p:nvPr userDrawn="1"/>
        </p:nvSpPr>
        <p:spPr>
          <a:xfrm>
            <a:off x="323850" y="916500"/>
            <a:ext cx="2079370" cy="0"/>
          </a:xfrm>
          <a:custGeom>
            <a:avLst/>
            <a:gdLst>
              <a:gd name="connsiteX0" fmla="*/ 0 w 1973580"/>
              <a:gd name="connsiteY0" fmla="*/ 0 h 0"/>
              <a:gd name="connsiteX1" fmla="*/ 1973580 w 197358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73580">
                <a:moveTo>
                  <a:pt x="0" y="0"/>
                </a:moveTo>
                <a:lnTo>
                  <a:pt x="1973580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latin typeface="RR Pioneer" panose="020B0503050201040103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0021B20-6F0E-4481-874A-F21AE9FD3CC4}"/>
              </a:ext>
            </a:extLst>
          </p:cNvPr>
          <p:cNvSpPr/>
          <p:nvPr userDrawn="1"/>
        </p:nvSpPr>
        <p:spPr>
          <a:xfrm>
            <a:off x="3059112" y="916500"/>
            <a:ext cx="5761038" cy="76200"/>
          </a:xfrm>
          <a:custGeom>
            <a:avLst/>
            <a:gdLst>
              <a:gd name="connsiteX0" fmla="*/ 0 w 1973580"/>
              <a:gd name="connsiteY0" fmla="*/ 0 h 0"/>
              <a:gd name="connsiteX1" fmla="*/ 1973580 w 197358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73580">
                <a:moveTo>
                  <a:pt x="0" y="0"/>
                </a:moveTo>
                <a:lnTo>
                  <a:pt x="1973580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latin typeface="RR Pioneer" panose="020B0503050201040103" pitchFamily="34" charset="0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DA88272-0989-4751-9FC4-6BE74AD9E3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70800" y="1126801"/>
            <a:ext cx="5749200" cy="1443600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 sz="32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187320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Title text</a:t>
            </a:r>
          </a:p>
          <a:p>
            <a:pPr lvl="1"/>
            <a:r>
              <a:rPr lang="en-US" dirty="0"/>
              <a:t>Section sub-title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F031BEC-F9AC-4198-83C6-90C7698C3C98}"/>
              </a:ext>
            </a:extLst>
          </p:cNvPr>
          <p:cNvGrpSpPr/>
          <p:nvPr userDrawn="1"/>
        </p:nvGrpSpPr>
        <p:grpSpPr>
          <a:xfrm>
            <a:off x="323851" y="233363"/>
            <a:ext cx="321261" cy="522316"/>
            <a:chOff x="-3513606" y="270529"/>
            <a:chExt cx="1671638" cy="2717801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7336FEB0-4F1D-4FA8-859A-16BF6AC91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C335792A-AD1F-4731-8213-4E38785F42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485584DD-EEAA-4E4F-9727-06D0635D2A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9074791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age - Orange">
    <p:bg>
      <p:bgPr>
        <a:solidFill>
          <a:srgbClr val="DB3F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3273D-D190-43EA-AB9F-F4E0C3DE2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1200" y="932400"/>
            <a:ext cx="1803600" cy="1641600"/>
          </a:xfrm>
        </p:spPr>
        <p:txBody>
          <a:bodyPr anchor="ctr" anchorCtr="0">
            <a:noAutofit/>
          </a:bodyPr>
          <a:lstStyle>
            <a:lvl1pPr algn="r">
              <a:defRPr sz="11000">
                <a:solidFill>
                  <a:schemeClr val="bg1"/>
                </a:solidFill>
                <a:latin typeface="RR Pioneer UltraLight Condensed" panose="020B0206030201060103" pitchFamily="34" charset="0"/>
              </a:defRPr>
            </a:lvl1pPr>
          </a:lstStyle>
          <a:p>
            <a:r>
              <a:rPr lang="en-US" dirty="0"/>
              <a:t>XX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AD4DAF-CD34-4819-9611-33C813C5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9C262A-90E4-4D2A-B7FD-6637754D0D56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D09A4-D7CF-4D1D-8376-A6317B2D7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Private | © Rolls-Royce | Not Subject to Export Control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87183-9305-4CC7-88E3-CD4694340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F59B429-512E-4592-B480-D2818264A48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2AABB29-22AC-4C62-A174-9E5A0A1EFA21}"/>
              </a:ext>
            </a:extLst>
          </p:cNvPr>
          <p:cNvSpPr/>
          <p:nvPr userDrawn="1"/>
        </p:nvSpPr>
        <p:spPr>
          <a:xfrm>
            <a:off x="323850" y="916500"/>
            <a:ext cx="2079370" cy="0"/>
          </a:xfrm>
          <a:custGeom>
            <a:avLst/>
            <a:gdLst>
              <a:gd name="connsiteX0" fmla="*/ 0 w 1973580"/>
              <a:gd name="connsiteY0" fmla="*/ 0 h 0"/>
              <a:gd name="connsiteX1" fmla="*/ 1973580 w 197358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73580">
                <a:moveTo>
                  <a:pt x="0" y="0"/>
                </a:moveTo>
                <a:lnTo>
                  <a:pt x="1973580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latin typeface="RR Pioneer" panose="020B0503050201040103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0021B20-6F0E-4481-874A-F21AE9FD3CC4}"/>
              </a:ext>
            </a:extLst>
          </p:cNvPr>
          <p:cNvSpPr/>
          <p:nvPr userDrawn="1"/>
        </p:nvSpPr>
        <p:spPr>
          <a:xfrm>
            <a:off x="3059112" y="916500"/>
            <a:ext cx="5761038" cy="76200"/>
          </a:xfrm>
          <a:custGeom>
            <a:avLst/>
            <a:gdLst>
              <a:gd name="connsiteX0" fmla="*/ 0 w 1973580"/>
              <a:gd name="connsiteY0" fmla="*/ 0 h 0"/>
              <a:gd name="connsiteX1" fmla="*/ 1973580 w 197358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73580">
                <a:moveTo>
                  <a:pt x="0" y="0"/>
                </a:moveTo>
                <a:lnTo>
                  <a:pt x="1973580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latin typeface="RR Pioneer" panose="020B0503050201040103" pitchFamily="34" charset="0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DA88272-0989-4751-9FC4-6BE74AD9E3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70800" y="1126801"/>
            <a:ext cx="5749200" cy="1443600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 sz="32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187320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Title text</a:t>
            </a:r>
          </a:p>
          <a:p>
            <a:pPr lvl="1"/>
            <a:r>
              <a:rPr lang="en-US" dirty="0"/>
              <a:t>Section sub-title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493029B-2588-4CEA-ABCC-2BE98A5BBDD5}"/>
              </a:ext>
            </a:extLst>
          </p:cNvPr>
          <p:cNvGrpSpPr/>
          <p:nvPr userDrawn="1"/>
        </p:nvGrpSpPr>
        <p:grpSpPr>
          <a:xfrm>
            <a:off x="323851" y="233363"/>
            <a:ext cx="321261" cy="522316"/>
            <a:chOff x="-3513606" y="270529"/>
            <a:chExt cx="1671638" cy="2717801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7E67F5E4-2804-4966-857C-946A21B83440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DD49D93E-F490-4B5A-B482-40E4EF9A1D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45318C03-6571-4131-959E-E4B5D568B2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0540036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age - Magenta">
    <p:bg>
      <p:bgPr>
        <a:solidFill>
          <a:srgbClr val="E21D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3273D-D190-43EA-AB9F-F4E0C3DE2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1200" y="932400"/>
            <a:ext cx="1803600" cy="1641600"/>
          </a:xfrm>
        </p:spPr>
        <p:txBody>
          <a:bodyPr anchor="ctr" anchorCtr="0">
            <a:noAutofit/>
          </a:bodyPr>
          <a:lstStyle>
            <a:lvl1pPr algn="r">
              <a:defRPr sz="11000">
                <a:solidFill>
                  <a:schemeClr val="bg1"/>
                </a:solidFill>
                <a:latin typeface="RR Pioneer UltraLight Condensed" panose="020B0206030201060103" pitchFamily="34" charset="0"/>
              </a:defRPr>
            </a:lvl1pPr>
          </a:lstStyle>
          <a:p>
            <a:r>
              <a:rPr lang="en-US" dirty="0"/>
              <a:t>XX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AD4DAF-CD34-4819-9611-33C813C5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4C85F3-EE08-403F-8854-78421A3812B8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D09A4-D7CF-4D1D-8376-A6317B2D7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Private | © Rolls-Royce | Not Subject to Export Control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87183-9305-4CC7-88E3-CD4694340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2AABB29-22AC-4C62-A174-9E5A0A1EFA21}"/>
              </a:ext>
            </a:extLst>
          </p:cNvPr>
          <p:cNvSpPr/>
          <p:nvPr userDrawn="1"/>
        </p:nvSpPr>
        <p:spPr>
          <a:xfrm>
            <a:off x="323850" y="916500"/>
            <a:ext cx="2079370" cy="0"/>
          </a:xfrm>
          <a:custGeom>
            <a:avLst/>
            <a:gdLst>
              <a:gd name="connsiteX0" fmla="*/ 0 w 1973580"/>
              <a:gd name="connsiteY0" fmla="*/ 0 h 0"/>
              <a:gd name="connsiteX1" fmla="*/ 1973580 w 197358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73580">
                <a:moveTo>
                  <a:pt x="0" y="0"/>
                </a:moveTo>
                <a:lnTo>
                  <a:pt x="1973580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latin typeface="RR Pioneer" panose="020B0503050201040103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0021B20-6F0E-4481-874A-F21AE9FD3CC4}"/>
              </a:ext>
            </a:extLst>
          </p:cNvPr>
          <p:cNvSpPr/>
          <p:nvPr userDrawn="1"/>
        </p:nvSpPr>
        <p:spPr>
          <a:xfrm>
            <a:off x="3059112" y="916500"/>
            <a:ext cx="5761038" cy="76200"/>
          </a:xfrm>
          <a:custGeom>
            <a:avLst/>
            <a:gdLst>
              <a:gd name="connsiteX0" fmla="*/ 0 w 1973580"/>
              <a:gd name="connsiteY0" fmla="*/ 0 h 0"/>
              <a:gd name="connsiteX1" fmla="*/ 1973580 w 197358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73580">
                <a:moveTo>
                  <a:pt x="0" y="0"/>
                </a:moveTo>
                <a:lnTo>
                  <a:pt x="1973580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latin typeface="RR Pioneer" panose="020B0503050201040103" pitchFamily="34" charset="0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DA88272-0989-4751-9FC4-6BE74AD9E3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70800" y="1126801"/>
            <a:ext cx="5749200" cy="1443600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 sz="32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187320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Title text</a:t>
            </a:r>
          </a:p>
          <a:p>
            <a:pPr lvl="1"/>
            <a:r>
              <a:rPr lang="en-US" dirty="0"/>
              <a:t>Section sub-title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8B343DE-22CB-4D21-8630-B226C0AFAC6D}"/>
              </a:ext>
            </a:extLst>
          </p:cNvPr>
          <p:cNvGrpSpPr/>
          <p:nvPr userDrawn="1"/>
        </p:nvGrpSpPr>
        <p:grpSpPr>
          <a:xfrm>
            <a:off x="323851" y="233363"/>
            <a:ext cx="321261" cy="522316"/>
            <a:chOff x="-3513606" y="270529"/>
            <a:chExt cx="1671638" cy="2717801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7A16F4D5-A7E8-478C-A587-9E92D23F832C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B1B6ACAA-B146-42CF-8794-88C4A5CC1D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39B5C130-9FD9-4E0A-8940-BA007F8251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7194640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age - Lilac">
    <p:bg>
      <p:bgPr>
        <a:solidFill>
          <a:srgbClr val="8C2A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3273D-D190-43EA-AB9F-F4E0C3DE2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1200" y="932400"/>
            <a:ext cx="1803600" cy="1641600"/>
          </a:xfrm>
        </p:spPr>
        <p:txBody>
          <a:bodyPr anchor="ctr" anchorCtr="0">
            <a:noAutofit/>
          </a:bodyPr>
          <a:lstStyle>
            <a:lvl1pPr algn="r">
              <a:defRPr sz="11000">
                <a:solidFill>
                  <a:schemeClr val="bg1"/>
                </a:solidFill>
                <a:latin typeface="RR Pioneer UltraLight Condensed" panose="020B0206030201060103" pitchFamily="34" charset="0"/>
              </a:defRPr>
            </a:lvl1pPr>
          </a:lstStyle>
          <a:p>
            <a:r>
              <a:rPr lang="en-US" dirty="0"/>
              <a:t>XX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AD4DAF-CD34-4819-9611-33C813C5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9B1898C-AC6C-4831-8368-ACC7CFB94C03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D09A4-D7CF-4D1D-8376-A6317B2D7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Private | © Rolls-Royce | Not Subject to Export Control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87183-9305-4CC7-88E3-CD4694340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F59B429-512E-4592-B480-D2818264A48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2AABB29-22AC-4C62-A174-9E5A0A1EFA21}"/>
              </a:ext>
            </a:extLst>
          </p:cNvPr>
          <p:cNvSpPr/>
          <p:nvPr userDrawn="1"/>
        </p:nvSpPr>
        <p:spPr>
          <a:xfrm>
            <a:off x="323850" y="916500"/>
            <a:ext cx="2079370" cy="0"/>
          </a:xfrm>
          <a:custGeom>
            <a:avLst/>
            <a:gdLst>
              <a:gd name="connsiteX0" fmla="*/ 0 w 1973580"/>
              <a:gd name="connsiteY0" fmla="*/ 0 h 0"/>
              <a:gd name="connsiteX1" fmla="*/ 1973580 w 197358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73580">
                <a:moveTo>
                  <a:pt x="0" y="0"/>
                </a:moveTo>
                <a:lnTo>
                  <a:pt x="1973580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latin typeface="RR Pioneer" panose="020B0503050201040103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0021B20-6F0E-4481-874A-F21AE9FD3CC4}"/>
              </a:ext>
            </a:extLst>
          </p:cNvPr>
          <p:cNvSpPr/>
          <p:nvPr userDrawn="1"/>
        </p:nvSpPr>
        <p:spPr>
          <a:xfrm>
            <a:off x="3059112" y="916500"/>
            <a:ext cx="5761038" cy="76200"/>
          </a:xfrm>
          <a:custGeom>
            <a:avLst/>
            <a:gdLst>
              <a:gd name="connsiteX0" fmla="*/ 0 w 1973580"/>
              <a:gd name="connsiteY0" fmla="*/ 0 h 0"/>
              <a:gd name="connsiteX1" fmla="*/ 1973580 w 197358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73580">
                <a:moveTo>
                  <a:pt x="0" y="0"/>
                </a:moveTo>
                <a:lnTo>
                  <a:pt x="1973580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latin typeface="RR Pioneer" panose="020B0503050201040103" pitchFamily="34" charset="0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DA88272-0989-4751-9FC4-6BE74AD9E3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70800" y="1126801"/>
            <a:ext cx="5749200" cy="1443600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 sz="32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187320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Title text</a:t>
            </a:r>
          </a:p>
          <a:p>
            <a:pPr lvl="1"/>
            <a:r>
              <a:rPr lang="en-US" dirty="0"/>
              <a:t>Section sub-title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4E84234-D09A-44F0-A642-50311E6563A9}"/>
              </a:ext>
            </a:extLst>
          </p:cNvPr>
          <p:cNvGrpSpPr/>
          <p:nvPr userDrawn="1"/>
        </p:nvGrpSpPr>
        <p:grpSpPr>
          <a:xfrm>
            <a:off x="323851" y="233363"/>
            <a:ext cx="321261" cy="522316"/>
            <a:chOff x="-3513606" y="270529"/>
            <a:chExt cx="1671638" cy="2717801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3D366030-8EA6-400B-8126-F225559210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A23D295E-C275-4F3C-8581-CA3F7E8E9A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E0C8CC85-87F9-4DDA-9B92-A526A5B601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4623624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- F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58A6D69-BAB1-4B9F-9F1C-0C24500536B0}"/>
              </a:ext>
            </a:extLst>
          </p:cNvPr>
          <p:cNvSpPr/>
          <p:nvPr userDrawn="1"/>
        </p:nvSpPr>
        <p:spPr>
          <a:xfrm>
            <a:off x="0" y="0"/>
            <a:ext cx="2268538" cy="5143500"/>
          </a:xfrm>
          <a:prstGeom prst="rect">
            <a:avLst/>
          </a:prstGeom>
          <a:solidFill>
            <a:srgbClr val="EFEF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4893E9-962D-47ED-A753-018A738F7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5510C-38D1-4CE9-BD30-D08F610D7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CEBC0-C677-43E8-AAB8-30F85E2D575F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ACA86-A737-4A5C-B09F-3F7C2E181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Rolls-Royce | Not Subject to Export Control 2022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C0F82-AD3B-4A9E-808C-9D4791B3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75CAF40-DCF1-404F-A98A-2CD51C2250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14400" y="892800"/>
            <a:ext cx="766800" cy="676800"/>
          </a:xfrm>
        </p:spPr>
        <p:txBody>
          <a:bodyPr anchor="ctr" anchorCtr="0">
            <a:noAutofit/>
          </a:bodyPr>
          <a:lstStyle>
            <a:lvl1pPr algn="r">
              <a:defRPr sz="4400" spc="400" baseline="0">
                <a:solidFill>
                  <a:srgbClr val="E21D60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B4DE9B5E-37A7-40D8-8ACF-3DCE9F9964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3600" y="986400"/>
            <a:ext cx="5216400" cy="648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>
                <a:solidFill>
                  <a:srgbClr val="666666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666666"/>
                </a:solidFill>
              </a:defRPr>
            </a:lvl2pPr>
            <a:lvl3pPr marL="187320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Subject title</a:t>
            </a:r>
          </a:p>
          <a:p>
            <a:pPr lvl="1"/>
            <a:r>
              <a:rPr lang="en-US" dirty="0"/>
              <a:t>Presenter name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7088707D-4FCB-41DE-A56D-ADEB3FE76F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14400" y="1832400"/>
            <a:ext cx="766800" cy="676800"/>
          </a:xfrm>
        </p:spPr>
        <p:txBody>
          <a:bodyPr anchor="ctr" anchorCtr="0">
            <a:noAutofit/>
          </a:bodyPr>
          <a:lstStyle>
            <a:lvl1pPr algn="r">
              <a:defRPr sz="4400" spc="400" baseline="0">
                <a:solidFill>
                  <a:schemeClr val="bg2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D40E0593-EB9B-4A05-80F6-A08DEB72D2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03600" y="1926000"/>
            <a:ext cx="5216400" cy="648000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>
                <a:solidFill>
                  <a:srgbClr val="666666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666666"/>
                </a:solidFill>
              </a:defRPr>
            </a:lvl2pPr>
            <a:lvl3pPr marL="187320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 dirty="0"/>
              <a:t>Subject title</a:t>
            </a:r>
          </a:p>
          <a:p>
            <a:pPr lvl="1"/>
            <a:r>
              <a:rPr lang="en-GB" noProof="0" dirty="0"/>
              <a:t>Presenter name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A7C7ECF3-9B0C-4FDE-89C6-E6FD13011AD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14400" y="2772000"/>
            <a:ext cx="766800" cy="676800"/>
          </a:xfrm>
        </p:spPr>
        <p:txBody>
          <a:bodyPr anchor="ctr" anchorCtr="0">
            <a:noAutofit/>
          </a:bodyPr>
          <a:lstStyle>
            <a:lvl1pPr algn="r">
              <a:defRPr sz="4400" spc="400" baseline="0">
                <a:solidFill>
                  <a:schemeClr val="accent3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F7B9319-A865-41BA-A7C5-F298FBFA042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3600" y="2862000"/>
            <a:ext cx="5216400" cy="648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>
                <a:solidFill>
                  <a:srgbClr val="666666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666666"/>
                </a:solidFill>
              </a:defRPr>
            </a:lvl2pPr>
            <a:lvl3pPr marL="187320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 dirty="0"/>
              <a:t>Subject title</a:t>
            </a:r>
          </a:p>
          <a:p>
            <a:pPr lvl="1"/>
            <a:r>
              <a:rPr lang="en-GB" noProof="0" dirty="0"/>
              <a:t>Presenter name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6477CD61-8155-4897-9AA4-43468BB495B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14400" y="3711600"/>
            <a:ext cx="766800" cy="676800"/>
          </a:xfrm>
        </p:spPr>
        <p:txBody>
          <a:bodyPr anchor="ctr" anchorCtr="0">
            <a:noAutofit/>
          </a:bodyPr>
          <a:lstStyle>
            <a:lvl1pPr algn="r">
              <a:defRPr sz="4400" spc="400" baseline="0">
                <a:solidFill>
                  <a:schemeClr val="accent6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A99FD2FE-C1D1-4613-80A2-068D29011B5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03600" y="3801600"/>
            <a:ext cx="5216400" cy="648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>
                <a:solidFill>
                  <a:srgbClr val="666666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666666"/>
                </a:solidFill>
              </a:defRPr>
            </a:lvl2pPr>
            <a:lvl3pPr marL="187320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 dirty="0"/>
              <a:t>Subject title</a:t>
            </a:r>
          </a:p>
          <a:p>
            <a:pPr lvl="1"/>
            <a:r>
              <a:rPr lang="en-GB" noProof="0" dirty="0"/>
              <a:t>Presenter name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CAFC836-4963-47F9-BC3B-0B6C1DAD7896}"/>
              </a:ext>
            </a:extLst>
          </p:cNvPr>
          <p:cNvGrpSpPr/>
          <p:nvPr userDrawn="1"/>
        </p:nvGrpSpPr>
        <p:grpSpPr>
          <a:xfrm>
            <a:off x="323851" y="233363"/>
            <a:ext cx="321261" cy="522316"/>
            <a:chOff x="-3513606" y="270529"/>
            <a:chExt cx="1671638" cy="2717801"/>
          </a:xfrm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7ABDE79D-B0E6-4DC4-A845-5453921063DE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62E61D16-AB74-4296-9622-4354B32EAA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A4C0366C-9625-4286-9F70-64F6B3DBB9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6251334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- E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58A6D69-BAB1-4B9F-9F1C-0C24500536B0}"/>
              </a:ext>
            </a:extLst>
          </p:cNvPr>
          <p:cNvSpPr/>
          <p:nvPr userDrawn="1"/>
        </p:nvSpPr>
        <p:spPr>
          <a:xfrm>
            <a:off x="0" y="0"/>
            <a:ext cx="2268538" cy="5143500"/>
          </a:xfrm>
          <a:prstGeom prst="rect">
            <a:avLst/>
          </a:prstGeom>
          <a:solidFill>
            <a:srgbClr val="EFEF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4893E9-962D-47ED-A753-018A738F7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5510C-38D1-4CE9-BD30-D08F610D7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6A0E8-3247-4B64-9F9E-39186B68311B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ACA86-A737-4A5C-B09F-3F7C2E181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Rolls-Royce | Not Subject to Export Control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C0F82-AD3B-4A9E-808C-9D4791B3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75CAF40-DCF1-404F-A98A-2CD51C2250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7600" y="842400"/>
            <a:ext cx="741600" cy="676800"/>
          </a:xfrm>
        </p:spPr>
        <p:txBody>
          <a:bodyPr anchor="ctr" anchorCtr="0">
            <a:noAutofit/>
          </a:bodyPr>
          <a:lstStyle>
            <a:lvl1pPr algn="r">
              <a:defRPr sz="3200" spc="400" baseline="0">
                <a:solidFill>
                  <a:srgbClr val="00BFBD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B4DE9B5E-37A7-40D8-8ACF-3DCE9F9964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0000" y="986400"/>
            <a:ext cx="2257200" cy="648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>
                <a:solidFill>
                  <a:srgbClr val="666666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666666"/>
                </a:solidFill>
              </a:defRPr>
            </a:lvl2pPr>
            <a:lvl3pPr marL="187320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Subject title</a:t>
            </a:r>
          </a:p>
          <a:p>
            <a:pPr lvl="1"/>
            <a:r>
              <a:rPr lang="en-US" dirty="0"/>
              <a:t>Presenter name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7088707D-4FCB-41DE-A56D-ADEB3FE76F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87600" y="1782000"/>
            <a:ext cx="741600" cy="676800"/>
          </a:xfrm>
        </p:spPr>
        <p:txBody>
          <a:bodyPr anchor="ctr" anchorCtr="0">
            <a:noAutofit/>
          </a:bodyPr>
          <a:lstStyle>
            <a:lvl1pPr algn="r">
              <a:defRPr sz="3200" spc="400" baseline="0">
                <a:solidFill>
                  <a:schemeClr val="tx2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D40E0593-EB9B-4A05-80F6-A08DEB72D2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30000" y="1926000"/>
            <a:ext cx="2257200" cy="648000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>
                <a:solidFill>
                  <a:srgbClr val="666666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666666"/>
                </a:solidFill>
              </a:defRPr>
            </a:lvl2pPr>
            <a:lvl3pPr marL="187320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 dirty="0"/>
              <a:t>Subject title</a:t>
            </a:r>
          </a:p>
          <a:p>
            <a:pPr lvl="1"/>
            <a:r>
              <a:rPr lang="en-GB" noProof="0" dirty="0"/>
              <a:t>Presenter name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A7C7ECF3-9B0C-4FDE-89C6-E6FD13011AD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87600" y="2728800"/>
            <a:ext cx="741600" cy="676800"/>
          </a:xfrm>
        </p:spPr>
        <p:txBody>
          <a:bodyPr anchor="ctr" anchorCtr="0">
            <a:noAutofit/>
          </a:bodyPr>
          <a:lstStyle>
            <a:lvl1pPr algn="r">
              <a:defRPr sz="3200" spc="400" baseline="0">
                <a:solidFill>
                  <a:schemeClr val="accent4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F7B9319-A865-41BA-A7C5-F298FBFA042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30000" y="2862000"/>
            <a:ext cx="2257200" cy="648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>
                <a:solidFill>
                  <a:srgbClr val="666666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666666"/>
                </a:solidFill>
              </a:defRPr>
            </a:lvl2pPr>
            <a:lvl3pPr marL="187320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 dirty="0"/>
              <a:t>Subject title</a:t>
            </a:r>
          </a:p>
          <a:p>
            <a:pPr lvl="1"/>
            <a:r>
              <a:rPr lang="en-GB" noProof="0" dirty="0"/>
              <a:t>Presenter name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6477CD61-8155-4897-9AA4-43468BB495B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487600" y="3668400"/>
            <a:ext cx="741600" cy="676800"/>
          </a:xfrm>
        </p:spPr>
        <p:txBody>
          <a:bodyPr anchor="ctr" anchorCtr="0">
            <a:noAutofit/>
          </a:bodyPr>
          <a:lstStyle>
            <a:lvl1pPr algn="r">
              <a:defRPr sz="3200" spc="400" baseline="0">
                <a:solidFill>
                  <a:schemeClr val="accent3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A99FD2FE-C1D1-4613-80A2-068D29011B5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0000" y="3801600"/>
            <a:ext cx="2257200" cy="648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>
                <a:solidFill>
                  <a:srgbClr val="666666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666666"/>
                </a:solidFill>
              </a:defRPr>
            </a:lvl2pPr>
            <a:lvl3pPr marL="187320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 dirty="0"/>
              <a:t>Subject title</a:t>
            </a:r>
          </a:p>
          <a:p>
            <a:pPr lvl="1"/>
            <a:r>
              <a:rPr lang="en-GB" noProof="0" dirty="0"/>
              <a:t>Presenter name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3687C8C2-4A6E-4505-A0CA-BD757C18783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20400" y="842400"/>
            <a:ext cx="741600" cy="676800"/>
          </a:xfrm>
        </p:spPr>
        <p:txBody>
          <a:bodyPr anchor="ctr" anchorCtr="0">
            <a:noAutofit/>
          </a:bodyPr>
          <a:lstStyle>
            <a:lvl1pPr algn="r">
              <a:defRPr sz="3200" spc="400" baseline="0">
                <a:solidFill>
                  <a:schemeClr val="accent5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B007AE3F-C973-4099-83AB-43B7623EE2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62800" y="986400"/>
            <a:ext cx="2257200" cy="648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>
                <a:solidFill>
                  <a:srgbClr val="666666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666666"/>
                </a:solidFill>
              </a:defRPr>
            </a:lvl2pPr>
            <a:lvl3pPr marL="187320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Subject title</a:t>
            </a:r>
          </a:p>
          <a:p>
            <a:pPr lvl="1"/>
            <a:r>
              <a:rPr lang="en-US" dirty="0"/>
              <a:t>Presenter name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05BCD523-3C1D-4657-82AD-B6CCC31CE74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20400" y="1782000"/>
            <a:ext cx="741600" cy="676800"/>
          </a:xfrm>
        </p:spPr>
        <p:txBody>
          <a:bodyPr anchor="ctr" anchorCtr="0">
            <a:noAutofit/>
          </a:bodyPr>
          <a:lstStyle>
            <a:lvl1pPr algn="r">
              <a:defRPr sz="3200" spc="400" baseline="0">
                <a:solidFill>
                  <a:schemeClr val="accent6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572D1E19-E6B1-48CE-98A6-AF80ACBBBE0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62800" y="1926000"/>
            <a:ext cx="2257200" cy="648000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>
                <a:solidFill>
                  <a:srgbClr val="666666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666666"/>
                </a:solidFill>
              </a:defRPr>
            </a:lvl2pPr>
            <a:lvl3pPr marL="187320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 dirty="0"/>
              <a:t>Subject title</a:t>
            </a:r>
          </a:p>
          <a:p>
            <a:pPr lvl="1"/>
            <a:r>
              <a:rPr lang="en-GB" noProof="0" dirty="0"/>
              <a:t>Presenter name</a:t>
            </a: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D07DE159-2594-469A-8B54-C29C5B00E6C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720400" y="2728800"/>
            <a:ext cx="741600" cy="676800"/>
          </a:xfrm>
        </p:spPr>
        <p:txBody>
          <a:bodyPr anchor="ctr" anchorCtr="0">
            <a:noAutofit/>
          </a:bodyPr>
          <a:lstStyle>
            <a:lvl1pPr algn="r">
              <a:defRPr sz="3200" spc="400" baseline="0">
                <a:solidFill>
                  <a:srgbClr val="E21D60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6CC6ABBC-E647-46D6-BC80-A3A224653C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62800" y="2862000"/>
            <a:ext cx="2257200" cy="648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>
                <a:solidFill>
                  <a:srgbClr val="666666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666666"/>
                </a:solidFill>
              </a:defRPr>
            </a:lvl2pPr>
            <a:lvl3pPr marL="187320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 dirty="0"/>
              <a:t>Subject title</a:t>
            </a:r>
          </a:p>
          <a:p>
            <a:pPr lvl="1"/>
            <a:r>
              <a:rPr lang="en-GB" noProof="0" dirty="0"/>
              <a:t>Presenter name</a:t>
            </a:r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15616DB8-38F8-4E2A-B14D-A688F836501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720400" y="3668400"/>
            <a:ext cx="741600" cy="676800"/>
          </a:xfrm>
        </p:spPr>
        <p:txBody>
          <a:bodyPr anchor="ctr" anchorCtr="0">
            <a:noAutofit/>
          </a:bodyPr>
          <a:lstStyle>
            <a:lvl1pPr algn="r">
              <a:defRPr sz="3200" spc="400" baseline="0">
                <a:solidFill>
                  <a:schemeClr val="bg2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FD1008C4-EB83-4B7B-9AF7-42BBDD1CE3D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2800" y="3801600"/>
            <a:ext cx="2257200" cy="648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>
                <a:solidFill>
                  <a:srgbClr val="666666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666666"/>
                </a:solidFill>
              </a:defRPr>
            </a:lvl2pPr>
            <a:lvl3pPr marL="187320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 dirty="0"/>
              <a:t>Subject title</a:t>
            </a:r>
          </a:p>
          <a:p>
            <a:pPr lvl="1"/>
            <a:r>
              <a:rPr lang="en-GB" noProof="0" dirty="0"/>
              <a:t>Presenter name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952C0B6-FB7C-4FD1-B2A3-179DF9E4C6C7}"/>
              </a:ext>
            </a:extLst>
          </p:cNvPr>
          <p:cNvGrpSpPr/>
          <p:nvPr userDrawn="1"/>
        </p:nvGrpSpPr>
        <p:grpSpPr>
          <a:xfrm>
            <a:off x="323851" y="233363"/>
            <a:ext cx="321261" cy="522316"/>
            <a:chOff x="-3513606" y="270529"/>
            <a:chExt cx="1671638" cy="2717801"/>
          </a:xfrm>
        </p:grpSpPr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9418B0CB-56F6-4CF9-BE32-C906009562B5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82EF03D4-0BFE-4342-AD89-A662AE3316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ED309E01-CAB8-418A-9896-B00D268B2B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8791390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- Tim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58A6D69-BAB1-4B9F-9F1C-0C24500536B0}"/>
              </a:ext>
            </a:extLst>
          </p:cNvPr>
          <p:cNvSpPr/>
          <p:nvPr userDrawn="1"/>
        </p:nvSpPr>
        <p:spPr>
          <a:xfrm>
            <a:off x="0" y="0"/>
            <a:ext cx="2268538" cy="5143500"/>
          </a:xfrm>
          <a:prstGeom prst="rect">
            <a:avLst/>
          </a:prstGeom>
          <a:solidFill>
            <a:srgbClr val="EFEF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4893E9-962D-47ED-A753-018A738F7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5510C-38D1-4CE9-BD30-D08F610D7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AABD-7057-4005-A3F5-B5928841311C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ACA86-A737-4A5C-B09F-3F7C2E181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Rolls-Royce | Not Subject to Export Control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C0F82-AD3B-4A9E-808C-9D4791B3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75CAF40-DCF1-404F-A98A-2CD51C2250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36000" y="921600"/>
            <a:ext cx="914400" cy="493200"/>
          </a:xfrm>
        </p:spPr>
        <p:txBody>
          <a:bodyPr anchor="ctr" anchorCtr="0">
            <a:noAutofit/>
          </a:bodyPr>
          <a:lstStyle>
            <a:lvl1pPr algn="l">
              <a:defRPr sz="3200" spc="0" baseline="0">
                <a:solidFill>
                  <a:schemeClr val="tx2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7088707D-4FCB-41DE-A56D-ADEB3FE76F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36000" y="1418400"/>
            <a:ext cx="914400" cy="493200"/>
          </a:xfrm>
        </p:spPr>
        <p:txBody>
          <a:bodyPr anchor="ctr" anchorCtr="0">
            <a:noAutofit/>
          </a:bodyPr>
          <a:lstStyle>
            <a:lvl1pPr algn="l">
              <a:defRPr sz="3200" spc="0" baseline="0">
                <a:solidFill>
                  <a:schemeClr val="bg2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A7C7ECF3-9B0C-4FDE-89C6-E6FD13011AD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36000" y="1911600"/>
            <a:ext cx="914400" cy="493200"/>
          </a:xfrm>
        </p:spPr>
        <p:txBody>
          <a:bodyPr anchor="ctr" anchorCtr="0">
            <a:noAutofit/>
          </a:bodyPr>
          <a:lstStyle>
            <a:lvl1pPr algn="l">
              <a:defRPr sz="3200" spc="0" baseline="0">
                <a:solidFill>
                  <a:srgbClr val="00BFBD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6477CD61-8155-4897-9AA4-43468BB495B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36000" y="2404800"/>
            <a:ext cx="914400" cy="493200"/>
          </a:xfrm>
        </p:spPr>
        <p:txBody>
          <a:bodyPr anchor="ctr" anchorCtr="0">
            <a:noAutofit/>
          </a:bodyPr>
          <a:lstStyle>
            <a:lvl1pPr algn="l">
              <a:defRPr sz="3200" spc="0" baseline="0">
                <a:solidFill>
                  <a:schemeClr val="accent3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CC185541-CC8A-415B-920E-1D25F0BDFD5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736000" y="2898000"/>
            <a:ext cx="914400" cy="493200"/>
          </a:xfrm>
        </p:spPr>
        <p:txBody>
          <a:bodyPr anchor="ctr" anchorCtr="0">
            <a:noAutofit/>
          </a:bodyPr>
          <a:lstStyle>
            <a:lvl1pPr algn="l">
              <a:defRPr sz="3200" spc="0" baseline="0">
                <a:solidFill>
                  <a:srgbClr val="8C2ACE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27521806-5F3E-4380-9018-52D90E68A66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36000" y="3391200"/>
            <a:ext cx="914400" cy="493200"/>
          </a:xfrm>
        </p:spPr>
        <p:txBody>
          <a:bodyPr anchor="ctr" anchorCtr="0">
            <a:noAutofit/>
          </a:bodyPr>
          <a:lstStyle>
            <a:lvl1pPr algn="l">
              <a:defRPr sz="3200" spc="0" baseline="0">
                <a:solidFill>
                  <a:schemeClr val="accent6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B58788C1-4EE6-4FF8-9EEB-648CFA84C84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736000" y="3884400"/>
            <a:ext cx="914400" cy="493200"/>
          </a:xfrm>
        </p:spPr>
        <p:txBody>
          <a:bodyPr anchor="ctr" anchorCtr="0">
            <a:noAutofit/>
          </a:bodyPr>
          <a:lstStyle>
            <a:lvl1pPr algn="l">
              <a:defRPr sz="3200" spc="0" baseline="0">
                <a:solidFill>
                  <a:srgbClr val="E21D60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38" name="Text Placeholder 17">
            <a:extLst>
              <a:ext uri="{FF2B5EF4-FFF2-40B4-BE49-F238E27FC236}">
                <a16:creationId xmlns:a16="http://schemas.microsoft.com/office/drawing/2014/main" id="{B7DB6273-4136-4735-8763-3EBF05198DF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151600" y="921600"/>
            <a:ext cx="3668400" cy="493200"/>
          </a:xfrm>
        </p:spPr>
        <p:txBody>
          <a:bodyPr anchor="ctr"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>
                <a:solidFill>
                  <a:srgbClr val="666666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500">
                <a:solidFill>
                  <a:srgbClr val="666666"/>
                </a:solidFill>
                <a:latin typeface="+mj-lt"/>
              </a:defRPr>
            </a:lvl2pPr>
            <a:lvl3pPr marL="187320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1"/>
            <a:r>
              <a:rPr lang="en-US" dirty="0"/>
              <a:t>Topic</a:t>
            </a:r>
          </a:p>
        </p:txBody>
      </p:sp>
      <p:sp>
        <p:nvSpPr>
          <p:cNvPr id="39" name="Text Placeholder 17">
            <a:extLst>
              <a:ext uri="{FF2B5EF4-FFF2-40B4-BE49-F238E27FC236}">
                <a16:creationId xmlns:a16="http://schemas.microsoft.com/office/drawing/2014/main" id="{E2FD8835-740D-496D-A8C7-CB6621301C2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51600" y="1415400"/>
            <a:ext cx="3668400" cy="493200"/>
          </a:xfrm>
        </p:spPr>
        <p:txBody>
          <a:bodyPr anchor="ctr"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>
                <a:solidFill>
                  <a:srgbClr val="666666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500">
                <a:solidFill>
                  <a:srgbClr val="666666"/>
                </a:solidFill>
                <a:latin typeface="+mj-lt"/>
              </a:defRPr>
            </a:lvl2pPr>
            <a:lvl3pPr marL="187320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1"/>
            <a:r>
              <a:rPr lang="en-US" dirty="0"/>
              <a:t>Topic</a:t>
            </a:r>
          </a:p>
        </p:txBody>
      </p:sp>
      <p:sp>
        <p:nvSpPr>
          <p:cNvPr id="40" name="Text Placeholder 17">
            <a:extLst>
              <a:ext uri="{FF2B5EF4-FFF2-40B4-BE49-F238E27FC236}">
                <a16:creationId xmlns:a16="http://schemas.microsoft.com/office/drawing/2014/main" id="{46D5B35D-AB37-4A9E-A09C-8BA5D426099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151600" y="1909200"/>
            <a:ext cx="3668400" cy="493200"/>
          </a:xfrm>
        </p:spPr>
        <p:txBody>
          <a:bodyPr anchor="ctr"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>
                <a:solidFill>
                  <a:srgbClr val="666666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500">
                <a:solidFill>
                  <a:srgbClr val="666666"/>
                </a:solidFill>
                <a:latin typeface="+mj-lt"/>
              </a:defRPr>
            </a:lvl2pPr>
            <a:lvl3pPr marL="187320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1"/>
            <a:r>
              <a:rPr lang="en-US" dirty="0"/>
              <a:t>Topic</a:t>
            </a:r>
          </a:p>
        </p:txBody>
      </p:sp>
      <p:sp>
        <p:nvSpPr>
          <p:cNvPr id="41" name="Text Placeholder 17">
            <a:extLst>
              <a:ext uri="{FF2B5EF4-FFF2-40B4-BE49-F238E27FC236}">
                <a16:creationId xmlns:a16="http://schemas.microsoft.com/office/drawing/2014/main" id="{C646F4CC-15E4-401F-BC27-7CF470DCE2C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151600" y="2403000"/>
            <a:ext cx="3668400" cy="493200"/>
          </a:xfrm>
        </p:spPr>
        <p:txBody>
          <a:bodyPr anchor="ctr"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>
                <a:solidFill>
                  <a:srgbClr val="666666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500">
                <a:solidFill>
                  <a:srgbClr val="666666"/>
                </a:solidFill>
                <a:latin typeface="+mj-lt"/>
              </a:defRPr>
            </a:lvl2pPr>
            <a:lvl3pPr marL="187320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1"/>
            <a:r>
              <a:rPr lang="en-US" dirty="0"/>
              <a:t>Topic</a:t>
            </a:r>
          </a:p>
        </p:txBody>
      </p:sp>
      <p:sp>
        <p:nvSpPr>
          <p:cNvPr id="42" name="Text Placeholder 17">
            <a:extLst>
              <a:ext uri="{FF2B5EF4-FFF2-40B4-BE49-F238E27FC236}">
                <a16:creationId xmlns:a16="http://schemas.microsoft.com/office/drawing/2014/main" id="{394A2C57-4795-4A36-85B1-5B848A8707A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51600" y="2896800"/>
            <a:ext cx="3668400" cy="493200"/>
          </a:xfrm>
        </p:spPr>
        <p:txBody>
          <a:bodyPr anchor="ctr"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>
                <a:solidFill>
                  <a:srgbClr val="666666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500">
                <a:solidFill>
                  <a:srgbClr val="666666"/>
                </a:solidFill>
                <a:latin typeface="+mj-lt"/>
              </a:defRPr>
            </a:lvl2pPr>
            <a:lvl3pPr marL="187320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1"/>
            <a:r>
              <a:rPr lang="en-US" dirty="0"/>
              <a:t>Topic</a:t>
            </a:r>
          </a:p>
        </p:txBody>
      </p:sp>
      <p:sp>
        <p:nvSpPr>
          <p:cNvPr id="43" name="Text Placeholder 17">
            <a:extLst>
              <a:ext uri="{FF2B5EF4-FFF2-40B4-BE49-F238E27FC236}">
                <a16:creationId xmlns:a16="http://schemas.microsoft.com/office/drawing/2014/main" id="{BC74ED1D-CCC6-4EB3-B2BC-1AB9813A31F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151600" y="3390600"/>
            <a:ext cx="3668400" cy="493200"/>
          </a:xfrm>
        </p:spPr>
        <p:txBody>
          <a:bodyPr anchor="ctr"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>
                <a:solidFill>
                  <a:srgbClr val="666666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500">
                <a:solidFill>
                  <a:srgbClr val="666666"/>
                </a:solidFill>
                <a:latin typeface="+mj-lt"/>
              </a:defRPr>
            </a:lvl2pPr>
            <a:lvl3pPr marL="187320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1"/>
            <a:r>
              <a:rPr lang="en-US" dirty="0"/>
              <a:t>Topic</a:t>
            </a:r>
          </a:p>
        </p:txBody>
      </p:sp>
      <p:sp>
        <p:nvSpPr>
          <p:cNvPr id="44" name="Text Placeholder 17">
            <a:extLst>
              <a:ext uri="{FF2B5EF4-FFF2-40B4-BE49-F238E27FC236}">
                <a16:creationId xmlns:a16="http://schemas.microsoft.com/office/drawing/2014/main" id="{CFB69E36-8C34-444C-883B-9706E37C8D4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151600" y="3884400"/>
            <a:ext cx="3668400" cy="493200"/>
          </a:xfrm>
        </p:spPr>
        <p:txBody>
          <a:bodyPr anchor="ctr"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>
                <a:solidFill>
                  <a:srgbClr val="666666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500">
                <a:solidFill>
                  <a:srgbClr val="666666"/>
                </a:solidFill>
                <a:latin typeface="+mj-lt"/>
              </a:defRPr>
            </a:lvl2pPr>
            <a:lvl3pPr marL="187320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1"/>
            <a:r>
              <a:rPr lang="en-US" dirty="0"/>
              <a:t>Topic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EFAE492-7044-43E5-9F2A-214E993BE17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649663" y="922338"/>
            <a:ext cx="1321200" cy="493200"/>
          </a:xfrm>
        </p:spPr>
        <p:txBody>
          <a:bodyPr anchor="ctr" anchorCtr="0">
            <a:normAutofit/>
          </a:bodyPr>
          <a:lstStyle>
            <a:lvl1pPr>
              <a:defRPr sz="12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00:00 – 00:00</a:t>
            </a:r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AD6B0FDE-EEBD-4BC4-B16C-63B0D55C8F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649663" y="1416015"/>
            <a:ext cx="1321200" cy="493200"/>
          </a:xfrm>
        </p:spPr>
        <p:txBody>
          <a:bodyPr anchor="ctr" anchorCtr="0">
            <a:normAutofit/>
          </a:bodyPr>
          <a:lstStyle>
            <a:lvl1pPr>
              <a:defRPr sz="12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00:00 – 00:00</a:t>
            </a:r>
          </a:p>
        </p:txBody>
      </p:sp>
      <p:sp>
        <p:nvSpPr>
          <p:cNvPr id="36" name="Text Placeholder 11">
            <a:extLst>
              <a:ext uri="{FF2B5EF4-FFF2-40B4-BE49-F238E27FC236}">
                <a16:creationId xmlns:a16="http://schemas.microsoft.com/office/drawing/2014/main" id="{3D3DF682-7299-4E4B-A5D9-681CDA40BCF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649663" y="3884400"/>
            <a:ext cx="1321200" cy="493200"/>
          </a:xfrm>
        </p:spPr>
        <p:txBody>
          <a:bodyPr anchor="ctr" anchorCtr="0">
            <a:normAutofit/>
          </a:bodyPr>
          <a:lstStyle>
            <a:lvl1pPr>
              <a:defRPr sz="12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00:00 – 00:00</a:t>
            </a:r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4E12F9DD-D5DB-4218-9BE4-F03DB8DCA7D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649663" y="3390723"/>
            <a:ext cx="1321200" cy="493200"/>
          </a:xfrm>
        </p:spPr>
        <p:txBody>
          <a:bodyPr anchor="ctr" anchorCtr="0">
            <a:normAutofit/>
          </a:bodyPr>
          <a:lstStyle>
            <a:lvl1pPr>
              <a:defRPr sz="12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00:00 – 00:00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127E20F4-00C6-4A59-97CD-90AA85101EFC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649663" y="2897046"/>
            <a:ext cx="1321200" cy="493200"/>
          </a:xfrm>
        </p:spPr>
        <p:txBody>
          <a:bodyPr anchor="ctr" anchorCtr="0">
            <a:normAutofit/>
          </a:bodyPr>
          <a:lstStyle>
            <a:lvl1pPr>
              <a:defRPr sz="12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00:00 – 00:00</a:t>
            </a:r>
          </a:p>
        </p:txBody>
      </p:sp>
      <p:sp>
        <p:nvSpPr>
          <p:cNvPr id="47" name="Text Placeholder 11">
            <a:extLst>
              <a:ext uri="{FF2B5EF4-FFF2-40B4-BE49-F238E27FC236}">
                <a16:creationId xmlns:a16="http://schemas.microsoft.com/office/drawing/2014/main" id="{3DA1B93C-BCED-424F-8F7C-7505E8D8A5F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649663" y="2403369"/>
            <a:ext cx="1321200" cy="493200"/>
          </a:xfrm>
        </p:spPr>
        <p:txBody>
          <a:bodyPr anchor="ctr" anchorCtr="0">
            <a:normAutofit/>
          </a:bodyPr>
          <a:lstStyle>
            <a:lvl1pPr>
              <a:defRPr sz="12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00:00 – 00:00</a:t>
            </a:r>
          </a:p>
        </p:txBody>
      </p:sp>
      <p:sp>
        <p:nvSpPr>
          <p:cNvPr id="48" name="Text Placeholder 11">
            <a:extLst>
              <a:ext uri="{FF2B5EF4-FFF2-40B4-BE49-F238E27FC236}">
                <a16:creationId xmlns:a16="http://schemas.microsoft.com/office/drawing/2014/main" id="{CC2D9536-24A9-498D-9B2D-3DBC533913E4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649663" y="1909692"/>
            <a:ext cx="1321200" cy="493200"/>
          </a:xfrm>
        </p:spPr>
        <p:txBody>
          <a:bodyPr anchor="ctr" anchorCtr="0">
            <a:normAutofit/>
          </a:bodyPr>
          <a:lstStyle>
            <a:lvl1pPr>
              <a:defRPr sz="12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00:00 – 00:00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1F5803C-9204-4C30-889B-0A91AF213B35}"/>
              </a:ext>
            </a:extLst>
          </p:cNvPr>
          <p:cNvGrpSpPr/>
          <p:nvPr userDrawn="1"/>
        </p:nvGrpSpPr>
        <p:grpSpPr>
          <a:xfrm>
            <a:off x="323851" y="233363"/>
            <a:ext cx="321261" cy="522316"/>
            <a:chOff x="-3513606" y="270529"/>
            <a:chExt cx="1671638" cy="2717801"/>
          </a:xfrm>
        </p:grpSpPr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C9B78F6D-48CE-4438-9CDD-777FCC37C7D6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4973EB05-B274-4062-8A03-EF3F226823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id="{541225BD-577D-4D70-A0D9-73F6EB4E18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6659342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- Presenter Na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58A6D69-BAB1-4B9F-9F1C-0C24500536B0}"/>
              </a:ext>
            </a:extLst>
          </p:cNvPr>
          <p:cNvSpPr/>
          <p:nvPr userDrawn="1"/>
        </p:nvSpPr>
        <p:spPr>
          <a:xfrm>
            <a:off x="0" y="0"/>
            <a:ext cx="2268538" cy="5143500"/>
          </a:xfrm>
          <a:prstGeom prst="rect">
            <a:avLst/>
          </a:prstGeom>
          <a:solidFill>
            <a:srgbClr val="EFEF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4893E9-962D-47ED-A753-018A738F7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5510C-38D1-4CE9-BD30-D08F610D7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A79F8-3B73-476E-947A-BD927563DEA1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ACA86-A737-4A5C-B09F-3F7C2E181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Rolls-Royce | Not Subject to Export Control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C0F82-AD3B-4A9E-808C-9D4791B3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75CAF40-DCF1-404F-A98A-2CD51C2250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38800" y="943200"/>
            <a:ext cx="694800" cy="637200"/>
          </a:xfrm>
        </p:spPr>
        <p:txBody>
          <a:bodyPr anchor="t" anchorCtr="0">
            <a:noAutofit/>
          </a:bodyPr>
          <a:lstStyle>
            <a:lvl1pPr algn="r">
              <a:defRPr sz="3200" spc="0" baseline="0">
                <a:solidFill>
                  <a:schemeClr val="tx2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A7C7ECF3-9B0C-4FDE-89C6-E6FD13011AD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38800" y="2714400"/>
            <a:ext cx="694800" cy="637200"/>
          </a:xfrm>
        </p:spPr>
        <p:txBody>
          <a:bodyPr anchor="t" anchorCtr="0">
            <a:noAutofit/>
          </a:bodyPr>
          <a:lstStyle>
            <a:lvl1pPr algn="r">
              <a:defRPr sz="3200" spc="0" baseline="0">
                <a:solidFill>
                  <a:schemeClr val="accent4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6477CD61-8155-4897-9AA4-43468BB495B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38800" y="3600000"/>
            <a:ext cx="694800" cy="637200"/>
          </a:xfrm>
        </p:spPr>
        <p:txBody>
          <a:bodyPr anchor="t" anchorCtr="0">
            <a:noAutofit/>
          </a:bodyPr>
          <a:lstStyle>
            <a:lvl1pPr algn="r">
              <a:defRPr sz="3200" spc="0" baseline="0">
                <a:solidFill>
                  <a:schemeClr val="accent3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87" name="Text Placeholder 13">
            <a:extLst>
              <a:ext uri="{FF2B5EF4-FFF2-40B4-BE49-F238E27FC236}">
                <a16:creationId xmlns:a16="http://schemas.microsoft.com/office/drawing/2014/main" id="{63EC7F57-1C57-4358-A3D7-1FA28962C297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5801100" y="1828800"/>
            <a:ext cx="694800" cy="637200"/>
          </a:xfrm>
        </p:spPr>
        <p:txBody>
          <a:bodyPr anchor="t" anchorCtr="0">
            <a:noAutofit/>
          </a:bodyPr>
          <a:lstStyle>
            <a:lvl1pPr algn="r">
              <a:defRPr sz="3200" spc="0" baseline="0">
                <a:solidFill>
                  <a:schemeClr val="accent6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96" name="Text Placeholder 13">
            <a:extLst>
              <a:ext uri="{FF2B5EF4-FFF2-40B4-BE49-F238E27FC236}">
                <a16:creationId xmlns:a16="http://schemas.microsoft.com/office/drawing/2014/main" id="{FF50AA91-B7F7-4254-8161-4183AF6D69EB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5801100" y="2714400"/>
            <a:ext cx="694800" cy="637200"/>
          </a:xfrm>
        </p:spPr>
        <p:txBody>
          <a:bodyPr anchor="t" anchorCtr="0">
            <a:noAutofit/>
          </a:bodyPr>
          <a:lstStyle>
            <a:lvl1pPr algn="r">
              <a:defRPr sz="3200" spc="0" baseline="0">
                <a:solidFill>
                  <a:srgbClr val="E21D60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05" name="Text Placeholder 11">
            <a:extLst>
              <a:ext uri="{FF2B5EF4-FFF2-40B4-BE49-F238E27FC236}">
                <a16:creationId xmlns:a16="http://schemas.microsoft.com/office/drawing/2014/main" id="{7DFE5359-80DA-4AB8-9A32-B728CAEF990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438000" y="1206000"/>
            <a:ext cx="1933200" cy="140400"/>
          </a:xfrm>
        </p:spPr>
        <p:txBody>
          <a:bodyPr anchor="ctr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06" name="Text Placeholder 11">
            <a:extLst>
              <a:ext uri="{FF2B5EF4-FFF2-40B4-BE49-F238E27FC236}">
                <a16:creationId xmlns:a16="http://schemas.microsoft.com/office/drawing/2014/main" id="{E98F95EC-068C-4AB0-8DA6-8C8C7D9CE37E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438000" y="1551600"/>
            <a:ext cx="1933200" cy="140400"/>
          </a:xfrm>
        </p:spPr>
        <p:txBody>
          <a:bodyPr anchor="ctr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GB" noProof="0" dirty="0"/>
              <a:t>Presenter name</a:t>
            </a:r>
          </a:p>
        </p:txBody>
      </p:sp>
      <p:sp>
        <p:nvSpPr>
          <p:cNvPr id="107" name="Text Placeholder 11">
            <a:extLst>
              <a:ext uri="{FF2B5EF4-FFF2-40B4-BE49-F238E27FC236}">
                <a16:creationId xmlns:a16="http://schemas.microsoft.com/office/drawing/2014/main" id="{3DEF6142-04CC-4ED6-BF99-0ADD61431509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3438000" y="1378800"/>
            <a:ext cx="1933200" cy="140400"/>
          </a:xfrm>
        </p:spPr>
        <p:txBody>
          <a:bodyPr anchor="ctr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GB" noProof="0" dirty="0"/>
              <a:t>Presenter name</a:t>
            </a:r>
          </a:p>
        </p:txBody>
      </p:sp>
      <p:sp>
        <p:nvSpPr>
          <p:cNvPr id="108" name="Text Placeholder 11">
            <a:extLst>
              <a:ext uri="{FF2B5EF4-FFF2-40B4-BE49-F238E27FC236}">
                <a16:creationId xmlns:a16="http://schemas.microsoft.com/office/drawing/2014/main" id="{3DB19055-F0A4-4433-98DA-7C3EC1DED3AC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5353200" y="1206000"/>
            <a:ext cx="309600" cy="140400"/>
          </a:xfrm>
        </p:spPr>
        <p:txBody>
          <a:bodyPr anchor="t" anchorCtr="0">
            <a:normAutofit/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109" name="Text Placeholder 11">
            <a:extLst>
              <a:ext uri="{FF2B5EF4-FFF2-40B4-BE49-F238E27FC236}">
                <a16:creationId xmlns:a16="http://schemas.microsoft.com/office/drawing/2014/main" id="{5988A211-A462-4382-9B73-C6622E3C1171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5353200" y="1551600"/>
            <a:ext cx="309600" cy="140400"/>
          </a:xfrm>
        </p:spPr>
        <p:txBody>
          <a:bodyPr anchor="t" anchorCtr="0">
            <a:normAutofit/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110" name="Text Placeholder 11">
            <a:extLst>
              <a:ext uri="{FF2B5EF4-FFF2-40B4-BE49-F238E27FC236}">
                <a16:creationId xmlns:a16="http://schemas.microsoft.com/office/drawing/2014/main" id="{C6FEFAFE-30D6-4F88-9D1A-C7AEB8F9EC5F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5353200" y="1378800"/>
            <a:ext cx="309600" cy="140400"/>
          </a:xfrm>
        </p:spPr>
        <p:txBody>
          <a:bodyPr anchor="t" anchorCtr="0">
            <a:normAutofit/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137" name="Text Placeholder 13">
            <a:extLst>
              <a:ext uri="{FF2B5EF4-FFF2-40B4-BE49-F238E27FC236}">
                <a16:creationId xmlns:a16="http://schemas.microsoft.com/office/drawing/2014/main" id="{9494BA91-4138-4485-885B-A9F489117268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2638800" y="1828800"/>
            <a:ext cx="694800" cy="637200"/>
          </a:xfrm>
        </p:spPr>
        <p:txBody>
          <a:bodyPr anchor="t" anchorCtr="0">
            <a:noAutofit/>
          </a:bodyPr>
          <a:lstStyle>
            <a:lvl1pPr algn="r">
              <a:defRPr sz="3200" spc="0" baseline="0">
                <a:solidFill>
                  <a:srgbClr val="C15EFF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82" name="Text Placeholder 11">
            <a:extLst>
              <a:ext uri="{FF2B5EF4-FFF2-40B4-BE49-F238E27FC236}">
                <a16:creationId xmlns:a16="http://schemas.microsoft.com/office/drawing/2014/main" id="{55F75FCF-8D50-44D6-9FD3-CB95B5A4C65D}"/>
              </a:ext>
            </a:extLst>
          </p:cNvPr>
          <p:cNvSpPr>
            <a:spLocks noGrp="1"/>
          </p:cNvSpPr>
          <p:nvPr>
            <p:ph type="body" sz="quarter" idx="131" hasCustomPrompt="1"/>
          </p:nvPr>
        </p:nvSpPr>
        <p:spPr>
          <a:xfrm>
            <a:off x="3438000" y="990000"/>
            <a:ext cx="1897200" cy="208800"/>
          </a:xfrm>
        </p:spPr>
        <p:txBody>
          <a:bodyPr anchor="ctr" anchorCtr="0">
            <a:noAutofit/>
          </a:bodyPr>
          <a:lstStyle>
            <a:lvl1pPr>
              <a:defRPr sz="1400">
                <a:solidFill>
                  <a:srgbClr val="66666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Subject title</a:t>
            </a:r>
          </a:p>
        </p:txBody>
      </p:sp>
      <p:sp>
        <p:nvSpPr>
          <p:cNvPr id="183" name="Text Placeholder 11">
            <a:extLst>
              <a:ext uri="{FF2B5EF4-FFF2-40B4-BE49-F238E27FC236}">
                <a16:creationId xmlns:a16="http://schemas.microsoft.com/office/drawing/2014/main" id="{002D017E-F843-474A-8F00-A1FE9472CFCD}"/>
              </a:ext>
            </a:extLst>
          </p:cNvPr>
          <p:cNvSpPr>
            <a:spLocks noGrp="1"/>
          </p:cNvSpPr>
          <p:nvPr>
            <p:ph type="body" sz="quarter" idx="132" hasCustomPrompt="1"/>
          </p:nvPr>
        </p:nvSpPr>
        <p:spPr>
          <a:xfrm>
            <a:off x="5353200" y="990000"/>
            <a:ext cx="309600" cy="205200"/>
          </a:xfrm>
        </p:spPr>
        <p:txBody>
          <a:bodyPr anchor="t" anchorCtr="0">
            <a:noAutofit/>
          </a:bodyPr>
          <a:lstStyle>
            <a:lvl1pPr algn="r">
              <a:defRPr sz="1400">
                <a:solidFill>
                  <a:srgbClr val="66666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195" name="Text Placeholder 13">
            <a:extLst>
              <a:ext uri="{FF2B5EF4-FFF2-40B4-BE49-F238E27FC236}">
                <a16:creationId xmlns:a16="http://schemas.microsoft.com/office/drawing/2014/main" id="{136B5A7D-E39C-4AF6-B794-13BE4DC65CB7}"/>
              </a:ext>
            </a:extLst>
          </p:cNvPr>
          <p:cNvSpPr>
            <a:spLocks noGrp="1"/>
          </p:cNvSpPr>
          <p:nvPr>
            <p:ph type="body" sz="quarter" idx="133" hasCustomPrompt="1"/>
          </p:nvPr>
        </p:nvSpPr>
        <p:spPr>
          <a:xfrm>
            <a:off x="5801100" y="943200"/>
            <a:ext cx="694800" cy="637200"/>
          </a:xfrm>
        </p:spPr>
        <p:txBody>
          <a:bodyPr anchor="t" anchorCtr="0">
            <a:noAutofit/>
          </a:bodyPr>
          <a:lstStyle>
            <a:lvl1pPr algn="r">
              <a:defRPr sz="3200" spc="0" baseline="0">
                <a:solidFill>
                  <a:srgbClr val="C15EFF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96" name="Text Placeholder 11">
            <a:extLst>
              <a:ext uri="{FF2B5EF4-FFF2-40B4-BE49-F238E27FC236}">
                <a16:creationId xmlns:a16="http://schemas.microsoft.com/office/drawing/2014/main" id="{46CF5F37-BA7A-4F50-B08C-836632764E52}"/>
              </a:ext>
            </a:extLst>
          </p:cNvPr>
          <p:cNvSpPr>
            <a:spLocks noGrp="1"/>
          </p:cNvSpPr>
          <p:nvPr>
            <p:ph type="body" sz="quarter" idx="134" hasCustomPrompt="1"/>
          </p:nvPr>
        </p:nvSpPr>
        <p:spPr>
          <a:xfrm>
            <a:off x="6600300" y="1206000"/>
            <a:ext cx="1933200" cy="140400"/>
          </a:xfrm>
        </p:spPr>
        <p:txBody>
          <a:bodyPr anchor="ctr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GB" noProof="0" dirty="0"/>
              <a:t>Presenter name</a:t>
            </a:r>
          </a:p>
        </p:txBody>
      </p:sp>
      <p:sp>
        <p:nvSpPr>
          <p:cNvPr id="197" name="Text Placeholder 11">
            <a:extLst>
              <a:ext uri="{FF2B5EF4-FFF2-40B4-BE49-F238E27FC236}">
                <a16:creationId xmlns:a16="http://schemas.microsoft.com/office/drawing/2014/main" id="{F4557F8F-5410-4349-B7FE-63320242DCDC}"/>
              </a:ext>
            </a:extLst>
          </p:cNvPr>
          <p:cNvSpPr>
            <a:spLocks noGrp="1"/>
          </p:cNvSpPr>
          <p:nvPr>
            <p:ph type="body" sz="quarter" idx="135" hasCustomPrompt="1"/>
          </p:nvPr>
        </p:nvSpPr>
        <p:spPr>
          <a:xfrm>
            <a:off x="6600300" y="1551600"/>
            <a:ext cx="1933200" cy="140400"/>
          </a:xfrm>
        </p:spPr>
        <p:txBody>
          <a:bodyPr anchor="ctr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GB" noProof="0" dirty="0"/>
              <a:t>Presenter name</a:t>
            </a:r>
          </a:p>
        </p:txBody>
      </p:sp>
      <p:sp>
        <p:nvSpPr>
          <p:cNvPr id="198" name="Text Placeholder 11">
            <a:extLst>
              <a:ext uri="{FF2B5EF4-FFF2-40B4-BE49-F238E27FC236}">
                <a16:creationId xmlns:a16="http://schemas.microsoft.com/office/drawing/2014/main" id="{1603CE92-A27B-46D1-91D5-BC350E2324AE}"/>
              </a:ext>
            </a:extLst>
          </p:cNvPr>
          <p:cNvSpPr>
            <a:spLocks noGrp="1"/>
          </p:cNvSpPr>
          <p:nvPr>
            <p:ph type="body" sz="quarter" idx="136" hasCustomPrompt="1"/>
          </p:nvPr>
        </p:nvSpPr>
        <p:spPr>
          <a:xfrm>
            <a:off x="6600300" y="1378800"/>
            <a:ext cx="1933200" cy="140400"/>
          </a:xfrm>
        </p:spPr>
        <p:txBody>
          <a:bodyPr anchor="ctr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GB" noProof="0" dirty="0"/>
              <a:t>Presenter name</a:t>
            </a:r>
          </a:p>
        </p:txBody>
      </p:sp>
      <p:sp>
        <p:nvSpPr>
          <p:cNvPr id="199" name="Text Placeholder 11">
            <a:extLst>
              <a:ext uri="{FF2B5EF4-FFF2-40B4-BE49-F238E27FC236}">
                <a16:creationId xmlns:a16="http://schemas.microsoft.com/office/drawing/2014/main" id="{1AC1689F-7680-4666-AA85-B25DB8AC4EEC}"/>
              </a:ext>
            </a:extLst>
          </p:cNvPr>
          <p:cNvSpPr>
            <a:spLocks noGrp="1"/>
          </p:cNvSpPr>
          <p:nvPr>
            <p:ph type="body" sz="quarter" idx="137" hasCustomPrompt="1"/>
          </p:nvPr>
        </p:nvSpPr>
        <p:spPr>
          <a:xfrm>
            <a:off x="8515500" y="1206000"/>
            <a:ext cx="309600" cy="140400"/>
          </a:xfrm>
        </p:spPr>
        <p:txBody>
          <a:bodyPr anchor="t" anchorCtr="0">
            <a:normAutofit/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00" name="Text Placeholder 11">
            <a:extLst>
              <a:ext uri="{FF2B5EF4-FFF2-40B4-BE49-F238E27FC236}">
                <a16:creationId xmlns:a16="http://schemas.microsoft.com/office/drawing/2014/main" id="{6D1AEEBB-8F7D-44C7-87FD-216F815A2A02}"/>
              </a:ext>
            </a:extLst>
          </p:cNvPr>
          <p:cNvSpPr>
            <a:spLocks noGrp="1"/>
          </p:cNvSpPr>
          <p:nvPr>
            <p:ph type="body" sz="quarter" idx="138" hasCustomPrompt="1"/>
          </p:nvPr>
        </p:nvSpPr>
        <p:spPr>
          <a:xfrm>
            <a:off x="8515500" y="1551600"/>
            <a:ext cx="309600" cy="140400"/>
          </a:xfrm>
        </p:spPr>
        <p:txBody>
          <a:bodyPr anchor="t" anchorCtr="0">
            <a:normAutofit/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01" name="Text Placeholder 11">
            <a:extLst>
              <a:ext uri="{FF2B5EF4-FFF2-40B4-BE49-F238E27FC236}">
                <a16:creationId xmlns:a16="http://schemas.microsoft.com/office/drawing/2014/main" id="{9DC0BCFB-89ED-4228-88FE-C6A8FCE5669C}"/>
              </a:ext>
            </a:extLst>
          </p:cNvPr>
          <p:cNvSpPr>
            <a:spLocks noGrp="1"/>
          </p:cNvSpPr>
          <p:nvPr>
            <p:ph type="body" sz="quarter" idx="139" hasCustomPrompt="1"/>
          </p:nvPr>
        </p:nvSpPr>
        <p:spPr>
          <a:xfrm>
            <a:off x="8515500" y="1378800"/>
            <a:ext cx="309600" cy="140400"/>
          </a:xfrm>
        </p:spPr>
        <p:txBody>
          <a:bodyPr anchor="t" anchorCtr="0">
            <a:normAutofit/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02" name="Text Placeholder 11">
            <a:extLst>
              <a:ext uri="{FF2B5EF4-FFF2-40B4-BE49-F238E27FC236}">
                <a16:creationId xmlns:a16="http://schemas.microsoft.com/office/drawing/2014/main" id="{9AE691F4-509D-4DB3-B9F6-5EE4EC7BAAE2}"/>
              </a:ext>
            </a:extLst>
          </p:cNvPr>
          <p:cNvSpPr>
            <a:spLocks noGrp="1"/>
          </p:cNvSpPr>
          <p:nvPr>
            <p:ph type="body" sz="quarter" idx="140" hasCustomPrompt="1"/>
          </p:nvPr>
        </p:nvSpPr>
        <p:spPr>
          <a:xfrm>
            <a:off x="6600300" y="990000"/>
            <a:ext cx="1897200" cy="208800"/>
          </a:xfrm>
        </p:spPr>
        <p:txBody>
          <a:bodyPr anchor="ctr" anchorCtr="0">
            <a:noAutofit/>
          </a:bodyPr>
          <a:lstStyle>
            <a:lvl1pPr>
              <a:defRPr sz="1400">
                <a:solidFill>
                  <a:srgbClr val="66666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Subject title</a:t>
            </a:r>
          </a:p>
        </p:txBody>
      </p:sp>
      <p:sp>
        <p:nvSpPr>
          <p:cNvPr id="203" name="Text Placeholder 11">
            <a:extLst>
              <a:ext uri="{FF2B5EF4-FFF2-40B4-BE49-F238E27FC236}">
                <a16:creationId xmlns:a16="http://schemas.microsoft.com/office/drawing/2014/main" id="{78D99107-2B22-4C13-A879-D51C293B91AF}"/>
              </a:ext>
            </a:extLst>
          </p:cNvPr>
          <p:cNvSpPr>
            <a:spLocks noGrp="1"/>
          </p:cNvSpPr>
          <p:nvPr>
            <p:ph type="body" sz="quarter" idx="141" hasCustomPrompt="1"/>
          </p:nvPr>
        </p:nvSpPr>
        <p:spPr>
          <a:xfrm>
            <a:off x="8515500" y="990000"/>
            <a:ext cx="309600" cy="205200"/>
          </a:xfrm>
        </p:spPr>
        <p:txBody>
          <a:bodyPr anchor="t" anchorCtr="0">
            <a:noAutofit/>
          </a:bodyPr>
          <a:lstStyle>
            <a:lvl1pPr algn="r">
              <a:defRPr sz="1400">
                <a:solidFill>
                  <a:srgbClr val="66666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05" name="Text Placeholder 11">
            <a:extLst>
              <a:ext uri="{FF2B5EF4-FFF2-40B4-BE49-F238E27FC236}">
                <a16:creationId xmlns:a16="http://schemas.microsoft.com/office/drawing/2014/main" id="{6E3F6195-E96F-4257-B5A3-71A1627C3D01}"/>
              </a:ext>
            </a:extLst>
          </p:cNvPr>
          <p:cNvSpPr>
            <a:spLocks noGrp="1"/>
          </p:cNvSpPr>
          <p:nvPr>
            <p:ph type="body" sz="quarter" idx="143" hasCustomPrompt="1"/>
          </p:nvPr>
        </p:nvSpPr>
        <p:spPr>
          <a:xfrm>
            <a:off x="6600300" y="2091600"/>
            <a:ext cx="1933200" cy="140400"/>
          </a:xfrm>
        </p:spPr>
        <p:txBody>
          <a:bodyPr anchor="ctr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GB" noProof="0" dirty="0"/>
              <a:t>Presenter name</a:t>
            </a:r>
          </a:p>
        </p:txBody>
      </p:sp>
      <p:sp>
        <p:nvSpPr>
          <p:cNvPr id="206" name="Text Placeholder 11">
            <a:extLst>
              <a:ext uri="{FF2B5EF4-FFF2-40B4-BE49-F238E27FC236}">
                <a16:creationId xmlns:a16="http://schemas.microsoft.com/office/drawing/2014/main" id="{693D7ABF-8C1C-48D1-9A19-1F56EA8CEE26}"/>
              </a:ext>
            </a:extLst>
          </p:cNvPr>
          <p:cNvSpPr>
            <a:spLocks noGrp="1"/>
          </p:cNvSpPr>
          <p:nvPr>
            <p:ph type="body" sz="quarter" idx="144" hasCustomPrompt="1"/>
          </p:nvPr>
        </p:nvSpPr>
        <p:spPr>
          <a:xfrm>
            <a:off x="6600300" y="2437200"/>
            <a:ext cx="1933200" cy="140400"/>
          </a:xfrm>
        </p:spPr>
        <p:txBody>
          <a:bodyPr anchor="ctr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GB" noProof="0" dirty="0"/>
              <a:t>Presenter name</a:t>
            </a:r>
          </a:p>
        </p:txBody>
      </p:sp>
      <p:sp>
        <p:nvSpPr>
          <p:cNvPr id="207" name="Text Placeholder 11">
            <a:extLst>
              <a:ext uri="{FF2B5EF4-FFF2-40B4-BE49-F238E27FC236}">
                <a16:creationId xmlns:a16="http://schemas.microsoft.com/office/drawing/2014/main" id="{E43BC384-2614-4BA8-BE5B-FD338EA01FE0}"/>
              </a:ext>
            </a:extLst>
          </p:cNvPr>
          <p:cNvSpPr>
            <a:spLocks noGrp="1"/>
          </p:cNvSpPr>
          <p:nvPr>
            <p:ph type="body" sz="quarter" idx="145" hasCustomPrompt="1"/>
          </p:nvPr>
        </p:nvSpPr>
        <p:spPr>
          <a:xfrm>
            <a:off x="6600300" y="2264400"/>
            <a:ext cx="1933200" cy="140400"/>
          </a:xfrm>
        </p:spPr>
        <p:txBody>
          <a:bodyPr anchor="ctr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GB" noProof="0" dirty="0"/>
              <a:t>Presenter name</a:t>
            </a:r>
          </a:p>
        </p:txBody>
      </p:sp>
      <p:sp>
        <p:nvSpPr>
          <p:cNvPr id="208" name="Text Placeholder 11">
            <a:extLst>
              <a:ext uri="{FF2B5EF4-FFF2-40B4-BE49-F238E27FC236}">
                <a16:creationId xmlns:a16="http://schemas.microsoft.com/office/drawing/2014/main" id="{8802BFF0-0C42-4981-B310-D11CD7694C5C}"/>
              </a:ext>
            </a:extLst>
          </p:cNvPr>
          <p:cNvSpPr>
            <a:spLocks noGrp="1"/>
          </p:cNvSpPr>
          <p:nvPr>
            <p:ph type="body" sz="quarter" idx="146" hasCustomPrompt="1"/>
          </p:nvPr>
        </p:nvSpPr>
        <p:spPr>
          <a:xfrm>
            <a:off x="8515500" y="2091600"/>
            <a:ext cx="309600" cy="140400"/>
          </a:xfrm>
        </p:spPr>
        <p:txBody>
          <a:bodyPr anchor="t" anchorCtr="0">
            <a:normAutofit/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09" name="Text Placeholder 11">
            <a:extLst>
              <a:ext uri="{FF2B5EF4-FFF2-40B4-BE49-F238E27FC236}">
                <a16:creationId xmlns:a16="http://schemas.microsoft.com/office/drawing/2014/main" id="{B5DA4374-FEBC-47D2-848B-BD35233F5FEF}"/>
              </a:ext>
            </a:extLst>
          </p:cNvPr>
          <p:cNvSpPr>
            <a:spLocks noGrp="1"/>
          </p:cNvSpPr>
          <p:nvPr>
            <p:ph type="body" sz="quarter" idx="147" hasCustomPrompt="1"/>
          </p:nvPr>
        </p:nvSpPr>
        <p:spPr>
          <a:xfrm>
            <a:off x="8515500" y="2437200"/>
            <a:ext cx="309600" cy="140400"/>
          </a:xfrm>
        </p:spPr>
        <p:txBody>
          <a:bodyPr anchor="t" anchorCtr="0">
            <a:normAutofit/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10" name="Text Placeholder 11">
            <a:extLst>
              <a:ext uri="{FF2B5EF4-FFF2-40B4-BE49-F238E27FC236}">
                <a16:creationId xmlns:a16="http://schemas.microsoft.com/office/drawing/2014/main" id="{13DE8CDC-95CC-4BFF-A06E-32A5883490B0}"/>
              </a:ext>
            </a:extLst>
          </p:cNvPr>
          <p:cNvSpPr>
            <a:spLocks noGrp="1"/>
          </p:cNvSpPr>
          <p:nvPr>
            <p:ph type="body" sz="quarter" idx="148" hasCustomPrompt="1"/>
          </p:nvPr>
        </p:nvSpPr>
        <p:spPr>
          <a:xfrm>
            <a:off x="8515500" y="2264400"/>
            <a:ext cx="309600" cy="140400"/>
          </a:xfrm>
        </p:spPr>
        <p:txBody>
          <a:bodyPr anchor="t" anchorCtr="0">
            <a:normAutofit/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11" name="Text Placeholder 11">
            <a:extLst>
              <a:ext uri="{FF2B5EF4-FFF2-40B4-BE49-F238E27FC236}">
                <a16:creationId xmlns:a16="http://schemas.microsoft.com/office/drawing/2014/main" id="{5D2213E3-F451-4DAD-BF06-48CFB1145280}"/>
              </a:ext>
            </a:extLst>
          </p:cNvPr>
          <p:cNvSpPr>
            <a:spLocks noGrp="1"/>
          </p:cNvSpPr>
          <p:nvPr>
            <p:ph type="body" sz="quarter" idx="149" hasCustomPrompt="1"/>
          </p:nvPr>
        </p:nvSpPr>
        <p:spPr>
          <a:xfrm>
            <a:off x="6600300" y="1875600"/>
            <a:ext cx="1897200" cy="208800"/>
          </a:xfrm>
        </p:spPr>
        <p:txBody>
          <a:bodyPr anchor="ctr" anchorCtr="0">
            <a:noAutofit/>
          </a:bodyPr>
          <a:lstStyle>
            <a:lvl1pPr>
              <a:defRPr sz="1400">
                <a:solidFill>
                  <a:srgbClr val="66666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Subject title</a:t>
            </a:r>
          </a:p>
        </p:txBody>
      </p:sp>
      <p:sp>
        <p:nvSpPr>
          <p:cNvPr id="212" name="Text Placeholder 11">
            <a:extLst>
              <a:ext uri="{FF2B5EF4-FFF2-40B4-BE49-F238E27FC236}">
                <a16:creationId xmlns:a16="http://schemas.microsoft.com/office/drawing/2014/main" id="{8A928A0D-F470-42B2-B53B-3D19D33D76C4}"/>
              </a:ext>
            </a:extLst>
          </p:cNvPr>
          <p:cNvSpPr>
            <a:spLocks noGrp="1"/>
          </p:cNvSpPr>
          <p:nvPr>
            <p:ph type="body" sz="quarter" idx="150" hasCustomPrompt="1"/>
          </p:nvPr>
        </p:nvSpPr>
        <p:spPr>
          <a:xfrm>
            <a:off x="8515500" y="1875600"/>
            <a:ext cx="309600" cy="205200"/>
          </a:xfrm>
        </p:spPr>
        <p:txBody>
          <a:bodyPr anchor="t" anchorCtr="0">
            <a:noAutofit/>
          </a:bodyPr>
          <a:lstStyle>
            <a:lvl1pPr algn="r">
              <a:defRPr sz="1400">
                <a:solidFill>
                  <a:srgbClr val="66666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14" name="Text Placeholder 11">
            <a:extLst>
              <a:ext uri="{FF2B5EF4-FFF2-40B4-BE49-F238E27FC236}">
                <a16:creationId xmlns:a16="http://schemas.microsoft.com/office/drawing/2014/main" id="{7A010876-1E6B-43B4-971E-53E187564DBA}"/>
              </a:ext>
            </a:extLst>
          </p:cNvPr>
          <p:cNvSpPr>
            <a:spLocks noGrp="1"/>
          </p:cNvSpPr>
          <p:nvPr>
            <p:ph type="body" sz="quarter" idx="152" hasCustomPrompt="1"/>
          </p:nvPr>
        </p:nvSpPr>
        <p:spPr>
          <a:xfrm>
            <a:off x="3438000" y="2091600"/>
            <a:ext cx="1933200" cy="140400"/>
          </a:xfrm>
        </p:spPr>
        <p:txBody>
          <a:bodyPr anchor="ctr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GB" noProof="0" dirty="0"/>
              <a:t>Presenter name</a:t>
            </a:r>
          </a:p>
        </p:txBody>
      </p:sp>
      <p:sp>
        <p:nvSpPr>
          <p:cNvPr id="215" name="Text Placeholder 11">
            <a:extLst>
              <a:ext uri="{FF2B5EF4-FFF2-40B4-BE49-F238E27FC236}">
                <a16:creationId xmlns:a16="http://schemas.microsoft.com/office/drawing/2014/main" id="{E2A44838-39BA-431E-90AE-0E331200F980}"/>
              </a:ext>
            </a:extLst>
          </p:cNvPr>
          <p:cNvSpPr>
            <a:spLocks noGrp="1"/>
          </p:cNvSpPr>
          <p:nvPr>
            <p:ph type="body" sz="quarter" idx="153" hasCustomPrompt="1"/>
          </p:nvPr>
        </p:nvSpPr>
        <p:spPr>
          <a:xfrm>
            <a:off x="3438000" y="2437200"/>
            <a:ext cx="1933200" cy="140400"/>
          </a:xfrm>
        </p:spPr>
        <p:txBody>
          <a:bodyPr anchor="ctr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GB" noProof="0" dirty="0"/>
              <a:t>Presenter name</a:t>
            </a:r>
          </a:p>
        </p:txBody>
      </p:sp>
      <p:sp>
        <p:nvSpPr>
          <p:cNvPr id="216" name="Text Placeholder 11">
            <a:extLst>
              <a:ext uri="{FF2B5EF4-FFF2-40B4-BE49-F238E27FC236}">
                <a16:creationId xmlns:a16="http://schemas.microsoft.com/office/drawing/2014/main" id="{3AA3CD39-1402-4270-8890-0E33FC9F5FAA}"/>
              </a:ext>
            </a:extLst>
          </p:cNvPr>
          <p:cNvSpPr>
            <a:spLocks noGrp="1"/>
          </p:cNvSpPr>
          <p:nvPr>
            <p:ph type="body" sz="quarter" idx="154" hasCustomPrompt="1"/>
          </p:nvPr>
        </p:nvSpPr>
        <p:spPr>
          <a:xfrm>
            <a:off x="3438000" y="2264400"/>
            <a:ext cx="1933200" cy="140400"/>
          </a:xfrm>
        </p:spPr>
        <p:txBody>
          <a:bodyPr anchor="ctr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GB" noProof="0" dirty="0"/>
              <a:t>Presenter name</a:t>
            </a:r>
          </a:p>
        </p:txBody>
      </p:sp>
      <p:sp>
        <p:nvSpPr>
          <p:cNvPr id="217" name="Text Placeholder 11">
            <a:extLst>
              <a:ext uri="{FF2B5EF4-FFF2-40B4-BE49-F238E27FC236}">
                <a16:creationId xmlns:a16="http://schemas.microsoft.com/office/drawing/2014/main" id="{077AEBFE-FC17-4D68-9DDF-57A2645FA65B}"/>
              </a:ext>
            </a:extLst>
          </p:cNvPr>
          <p:cNvSpPr>
            <a:spLocks noGrp="1"/>
          </p:cNvSpPr>
          <p:nvPr>
            <p:ph type="body" sz="quarter" idx="155" hasCustomPrompt="1"/>
          </p:nvPr>
        </p:nvSpPr>
        <p:spPr>
          <a:xfrm>
            <a:off x="5353200" y="2091600"/>
            <a:ext cx="309600" cy="140400"/>
          </a:xfrm>
        </p:spPr>
        <p:txBody>
          <a:bodyPr anchor="t" anchorCtr="0">
            <a:normAutofit/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18" name="Text Placeholder 11">
            <a:extLst>
              <a:ext uri="{FF2B5EF4-FFF2-40B4-BE49-F238E27FC236}">
                <a16:creationId xmlns:a16="http://schemas.microsoft.com/office/drawing/2014/main" id="{B35F3DB5-C1F0-4B9F-A0EB-A11164105A5E}"/>
              </a:ext>
            </a:extLst>
          </p:cNvPr>
          <p:cNvSpPr>
            <a:spLocks noGrp="1"/>
          </p:cNvSpPr>
          <p:nvPr>
            <p:ph type="body" sz="quarter" idx="156" hasCustomPrompt="1"/>
          </p:nvPr>
        </p:nvSpPr>
        <p:spPr>
          <a:xfrm>
            <a:off x="5353200" y="2437200"/>
            <a:ext cx="309600" cy="140400"/>
          </a:xfrm>
        </p:spPr>
        <p:txBody>
          <a:bodyPr anchor="t" anchorCtr="0">
            <a:normAutofit/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19" name="Text Placeholder 11">
            <a:extLst>
              <a:ext uri="{FF2B5EF4-FFF2-40B4-BE49-F238E27FC236}">
                <a16:creationId xmlns:a16="http://schemas.microsoft.com/office/drawing/2014/main" id="{A8FCBE80-4A90-4B30-8253-934B693F77A6}"/>
              </a:ext>
            </a:extLst>
          </p:cNvPr>
          <p:cNvSpPr>
            <a:spLocks noGrp="1"/>
          </p:cNvSpPr>
          <p:nvPr>
            <p:ph type="body" sz="quarter" idx="157" hasCustomPrompt="1"/>
          </p:nvPr>
        </p:nvSpPr>
        <p:spPr>
          <a:xfrm>
            <a:off x="5353200" y="2264400"/>
            <a:ext cx="309600" cy="140400"/>
          </a:xfrm>
        </p:spPr>
        <p:txBody>
          <a:bodyPr anchor="t" anchorCtr="0">
            <a:normAutofit/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20" name="Text Placeholder 11">
            <a:extLst>
              <a:ext uri="{FF2B5EF4-FFF2-40B4-BE49-F238E27FC236}">
                <a16:creationId xmlns:a16="http://schemas.microsoft.com/office/drawing/2014/main" id="{339FED6D-7FF5-4352-B20C-4A77FBA90D00}"/>
              </a:ext>
            </a:extLst>
          </p:cNvPr>
          <p:cNvSpPr>
            <a:spLocks noGrp="1"/>
          </p:cNvSpPr>
          <p:nvPr>
            <p:ph type="body" sz="quarter" idx="158" hasCustomPrompt="1"/>
          </p:nvPr>
        </p:nvSpPr>
        <p:spPr>
          <a:xfrm>
            <a:off x="3438000" y="1875600"/>
            <a:ext cx="1897200" cy="208800"/>
          </a:xfrm>
        </p:spPr>
        <p:txBody>
          <a:bodyPr anchor="ctr" anchorCtr="0">
            <a:noAutofit/>
          </a:bodyPr>
          <a:lstStyle>
            <a:lvl1pPr>
              <a:defRPr sz="1400">
                <a:solidFill>
                  <a:srgbClr val="66666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Subject title</a:t>
            </a:r>
          </a:p>
        </p:txBody>
      </p:sp>
      <p:sp>
        <p:nvSpPr>
          <p:cNvPr id="221" name="Text Placeholder 11">
            <a:extLst>
              <a:ext uri="{FF2B5EF4-FFF2-40B4-BE49-F238E27FC236}">
                <a16:creationId xmlns:a16="http://schemas.microsoft.com/office/drawing/2014/main" id="{81BFDFC7-C8E1-45BB-A814-2421868AF385}"/>
              </a:ext>
            </a:extLst>
          </p:cNvPr>
          <p:cNvSpPr>
            <a:spLocks noGrp="1"/>
          </p:cNvSpPr>
          <p:nvPr>
            <p:ph type="body" sz="quarter" idx="159" hasCustomPrompt="1"/>
          </p:nvPr>
        </p:nvSpPr>
        <p:spPr>
          <a:xfrm>
            <a:off x="5353200" y="1875600"/>
            <a:ext cx="309600" cy="205200"/>
          </a:xfrm>
        </p:spPr>
        <p:txBody>
          <a:bodyPr anchor="t" anchorCtr="0">
            <a:noAutofit/>
          </a:bodyPr>
          <a:lstStyle>
            <a:lvl1pPr algn="r">
              <a:defRPr sz="1400">
                <a:solidFill>
                  <a:srgbClr val="66666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23" name="Text Placeholder 11">
            <a:extLst>
              <a:ext uri="{FF2B5EF4-FFF2-40B4-BE49-F238E27FC236}">
                <a16:creationId xmlns:a16="http://schemas.microsoft.com/office/drawing/2014/main" id="{77A56D37-0D7B-424B-98ED-373EDFE7E297}"/>
              </a:ext>
            </a:extLst>
          </p:cNvPr>
          <p:cNvSpPr>
            <a:spLocks noGrp="1"/>
          </p:cNvSpPr>
          <p:nvPr>
            <p:ph type="body" sz="quarter" idx="161" hasCustomPrompt="1"/>
          </p:nvPr>
        </p:nvSpPr>
        <p:spPr>
          <a:xfrm>
            <a:off x="3438000" y="2977200"/>
            <a:ext cx="1933200" cy="140400"/>
          </a:xfrm>
        </p:spPr>
        <p:txBody>
          <a:bodyPr anchor="ctr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GB" noProof="0" dirty="0"/>
              <a:t>Presenter name</a:t>
            </a:r>
          </a:p>
        </p:txBody>
      </p:sp>
      <p:sp>
        <p:nvSpPr>
          <p:cNvPr id="224" name="Text Placeholder 11">
            <a:extLst>
              <a:ext uri="{FF2B5EF4-FFF2-40B4-BE49-F238E27FC236}">
                <a16:creationId xmlns:a16="http://schemas.microsoft.com/office/drawing/2014/main" id="{EA1DE5F6-AD75-4FCB-BDCC-A27A9B5F2F06}"/>
              </a:ext>
            </a:extLst>
          </p:cNvPr>
          <p:cNvSpPr>
            <a:spLocks noGrp="1"/>
          </p:cNvSpPr>
          <p:nvPr>
            <p:ph type="body" sz="quarter" idx="162" hasCustomPrompt="1"/>
          </p:nvPr>
        </p:nvSpPr>
        <p:spPr>
          <a:xfrm>
            <a:off x="3438000" y="3322800"/>
            <a:ext cx="1933200" cy="140400"/>
          </a:xfrm>
        </p:spPr>
        <p:txBody>
          <a:bodyPr anchor="ctr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GB" noProof="0" dirty="0"/>
              <a:t>Presenter name</a:t>
            </a:r>
          </a:p>
        </p:txBody>
      </p:sp>
      <p:sp>
        <p:nvSpPr>
          <p:cNvPr id="225" name="Text Placeholder 11">
            <a:extLst>
              <a:ext uri="{FF2B5EF4-FFF2-40B4-BE49-F238E27FC236}">
                <a16:creationId xmlns:a16="http://schemas.microsoft.com/office/drawing/2014/main" id="{E88B79A7-F858-4E58-BBDD-B529D45EADB8}"/>
              </a:ext>
            </a:extLst>
          </p:cNvPr>
          <p:cNvSpPr>
            <a:spLocks noGrp="1"/>
          </p:cNvSpPr>
          <p:nvPr>
            <p:ph type="body" sz="quarter" idx="163" hasCustomPrompt="1"/>
          </p:nvPr>
        </p:nvSpPr>
        <p:spPr>
          <a:xfrm>
            <a:off x="3438000" y="3150000"/>
            <a:ext cx="1933200" cy="140400"/>
          </a:xfrm>
        </p:spPr>
        <p:txBody>
          <a:bodyPr anchor="ctr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GB" noProof="0" dirty="0"/>
              <a:t>Presenter name</a:t>
            </a:r>
          </a:p>
        </p:txBody>
      </p:sp>
      <p:sp>
        <p:nvSpPr>
          <p:cNvPr id="226" name="Text Placeholder 11">
            <a:extLst>
              <a:ext uri="{FF2B5EF4-FFF2-40B4-BE49-F238E27FC236}">
                <a16:creationId xmlns:a16="http://schemas.microsoft.com/office/drawing/2014/main" id="{351A1A2C-4FE4-4442-9F64-D7E81C877F03}"/>
              </a:ext>
            </a:extLst>
          </p:cNvPr>
          <p:cNvSpPr>
            <a:spLocks noGrp="1"/>
          </p:cNvSpPr>
          <p:nvPr>
            <p:ph type="body" sz="quarter" idx="164" hasCustomPrompt="1"/>
          </p:nvPr>
        </p:nvSpPr>
        <p:spPr>
          <a:xfrm>
            <a:off x="5353200" y="2977200"/>
            <a:ext cx="309600" cy="140400"/>
          </a:xfrm>
        </p:spPr>
        <p:txBody>
          <a:bodyPr anchor="t" anchorCtr="0">
            <a:normAutofit/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27" name="Text Placeholder 11">
            <a:extLst>
              <a:ext uri="{FF2B5EF4-FFF2-40B4-BE49-F238E27FC236}">
                <a16:creationId xmlns:a16="http://schemas.microsoft.com/office/drawing/2014/main" id="{9C05EA04-ECAC-4B8B-A27E-457E84FD6D6E}"/>
              </a:ext>
            </a:extLst>
          </p:cNvPr>
          <p:cNvSpPr>
            <a:spLocks noGrp="1"/>
          </p:cNvSpPr>
          <p:nvPr>
            <p:ph type="body" sz="quarter" idx="165" hasCustomPrompt="1"/>
          </p:nvPr>
        </p:nvSpPr>
        <p:spPr>
          <a:xfrm>
            <a:off x="5353200" y="3322800"/>
            <a:ext cx="309600" cy="140400"/>
          </a:xfrm>
        </p:spPr>
        <p:txBody>
          <a:bodyPr anchor="t" anchorCtr="0">
            <a:normAutofit/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28" name="Text Placeholder 11">
            <a:extLst>
              <a:ext uri="{FF2B5EF4-FFF2-40B4-BE49-F238E27FC236}">
                <a16:creationId xmlns:a16="http://schemas.microsoft.com/office/drawing/2014/main" id="{930D3582-7E06-45F3-A006-DE339000094C}"/>
              </a:ext>
            </a:extLst>
          </p:cNvPr>
          <p:cNvSpPr>
            <a:spLocks noGrp="1"/>
          </p:cNvSpPr>
          <p:nvPr>
            <p:ph type="body" sz="quarter" idx="166" hasCustomPrompt="1"/>
          </p:nvPr>
        </p:nvSpPr>
        <p:spPr>
          <a:xfrm>
            <a:off x="5353200" y="3150000"/>
            <a:ext cx="309600" cy="140400"/>
          </a:xfrm>
        </p:spPr>
        <p:txBody>
          <a:bodyPr anchor="t" anchorCtr="0">
            <a:normAutofit/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29" name="Text Placeholder 11">
            <a:extLst>
              <a:ext uri="{FF2B5EF4-FFF2-40B4-BE49-F238E27FC236}">
                <a16:creationId xmlns:a16="http://schemas.microsoft.com/office/drawing/2014/main" id="{363B46EF-AB6F-491F-8267-9DF1DFEE92BB}"/>
              </a:ext>
            </a:extLst>
          </p:cNvPr>
          <p:cNvSpPr>
            <a:spLocks noGrp="1"/>
          </p:cNvSpPr>
          <p:nvPr>
            <p:ph type="body" sz="quarter" idx="167" hasCustomPrompt="1"/>
          </p:nvPr>
        </p:nvSpPr>
        <p:spPr>
          <a:xfrm>
            <a:off x="3438000" y="2761200"/>
            <a:ext cx="1897200" cy="208800"/>
          </a:xfrm>
        </p:spPr>
        <p:txBody>
          <a:bodyPr anchor="ctr" anchorCtr="0">
            <a:noAutofit/>
          </a:bodyPr>
          <a:lstStyle>
            <a:lvl1pPr>
              <a:defRPr sz="1400">
                <a:solidFill>
                  <a:srgbClr val="66666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Subject title</a:t>
            </a:r>
          </a:p>
        </p:txBody>
      </p:sp>
      <p:sp>
        <p:nvSpPr>
          <p:cNvPr id="230" name="Text Placeholder 11">
            <a:extLst>
              <a:ext uri="{FF2B5EF4-FFF2-40B4-BE49-F238E27FC236}">
                <a16:creationId xmlns:a16="http://schemas.microsoft.com/office/drawing/2014/main" id="{B34D86FE-580B-4602-876C-F706834124BB}"/>
              </a:ext>
            </a:extLst>
          </p:cNvPr>
          <p:cNvSpPr>
            <a:spLocks noGrp="1"/>
          </p:cNvSpPr>
          <p:nvPr>
            <p:ph type="body" sz="quarter" idx="168" hasCustomPrompt="1"/>
          </p:nvPr>
        </p:nvSpPr>
        <p:spPr>
          <a:xfrm>
            <a:off x="5353200" y="2761200"/>
            <a:ext cx="309600" cy="205200"/>
          </a:xfrm>
        </p:spPr>
        <p:txBody>
          <a:bodyPr anchor="t" anchorCtr="0">
            <a:noAutofit/>
          </a:bodyPr>
          <a:lstStyle>
            <a:lvl1pPr algn="r">
              <a:defRPr sz="1400">
                <a:solidFill>
                  <a:srgbClr val="66666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32" name="Text Placeholder 11">
            <a:extLst>
              <a:ext uri="{FF2B5EF4-FFF2-40B4-BE49-F238E27FC236}">
                <a16:creationId xmlns:a16="http://schemas.microsoft.com/office/drawing/2014/main" id="{3552503A-2F02-45C5-AE23-2D9BBF946D5F}"/>
              </a:ext>
            </a:extLst>
          </p:cNvPr>
          <p:cNvSpPr>
            <a:spLocks noGrp="1"/>
          </p:cNvSpPr>
          <p:nvPr>
            <p:ph type="body" sz="quarter" idx="170" hasCustomPrompt="1"/>
          </p:nvPr>
        </p:nvSpPr>
        <p:spPr>
          <a:xfrm>
            <a:off x="3438000" y="3862800"/>
            <a:ext cx="1933200" cy="140400"/>
          </a:xfrm>
        </p:spPr>
        <p:txBody>
          <a:bodyPr anchor="ctr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GB" noProof="0" dirty="0"/>
              <a:t>Presenter name</a:t>
            </a:r>
          </a:p>
        </p:txBody>
      </p:sp>
      <p:sp>
        <p:nvSpPr>
          <p:cNvPr id="233" name="Text Placeholder 11">
            <a:extLst>
              <a:ext uri="{FF2B5EF4-FFF2-40B4-BE49-F238E27FC236}">
                <a16:creationId xmlns:a16="http://schemas.microsoft.com/office/drawing/2014/main" id="{1BBABD89-E84E-4DA9-9DA7-BEFE952EB2B1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3438000" y="4208400"/>
            <a:ext cx="1933200" cy="140400"/>
          </a:xfrm>
        </p:spPr>
        <p:txBody>
          <a:bodyPr anchor="ctr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GB" noProof="0" dirty="0"/>
              <a:t>Presenter name</a:t>
            </a:r>
          </a:p>
        </p:txBody>
      </p:sp>
      <p:sp>
        <p:nvSpPr>
          <p:cNvPr id="234" name="Text Placeholder 11">
            <a:extLst>
              <a:ext uri="{FF2B5EF4-FFF2-40B4-BE49-F238E27FC236}">
                <a16:creationId xmlns:a16="http://schemas.microsoft.com/office/drawing/2014/main" id="{5BE1FF73-C6FA-430D-8266-77C2DB82209E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3438000" y="4035600"/>
            <a:ext cx="1933200" cy="140400"/>
          </a:xfrm>
        </p:spPr>
        <p:txBody>
          <a:bodyPr anchor="ctr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GB" noProof="0" dirty="0"/>
              <a:t>Presenter name</a:t>
            </a:r>
          </a:p>
        </p:txBody>
      </p:sp>
      <p:sp>
        <p:nvSpPr>
          <p:cNvPr id="235" name="Text Placeholder 11">
            <a:extLst>
              <a:ext uri="{FF2B5EF4-FFF2-40B4-BE49-F238E27FC236}">
                <a16:creationId xmlns:a16="http://schemas.microsoft.com/office/drawing/2014/main" id="{FFDDE7F6-2594-4C0E-9CFB-F1FDD0F9409E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5353200" y="3862800"/>
            <a:ext cx="309600" cy="140400"/>
          </a:xfrm>
        </p:spPr>
        <p:txBody>
          <a:bodyPr anchor="t" anchorCtr="0">
            <a:normAutofit/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36" name="Text Placeholder 11">
            <a:extLst>
              <a:ext uri="{FF2B5EF4-FFF2-40B4-BE49-F238E27FC236}">
                <a16:creationId xmlns:a16="http://schemas.microsoft.com/office/drawing/2014/main" id="{1B6B0FB9-7A74-4E6F-ADE5-EFBE5926602B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5353200" y="4208400"/>
            <a:ext cx="309600" cy="140400"/>
          </a:xfrm>
        </p:spPr>
        <p:txBody>
          <a:bodyPr anchor="t" anchorCtr="0">
            <a:normAutofit/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37" name="Text Placeholder 11">
            <a:extLst>
              <a:ext uri="{FF2B5EF4-FFF2-40B4-BE49-F238E27FC236}">
                <a16:creationId xmlns:a16="http://schemas.microsoft.com/office/drawing/2014/main" id="{1E5227E1-8B4D-45DB-89FD-9AA6C1114BCE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5353200" y="4035600"/>
            <a:ext cx="309600" cy="140400"/>
          </a:xfrm>
        </p:spPr>
        <p:txBody>
          <a:bodyPr anchor="t" anchorCtr="0">
            <a:normAutofit/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38" name="Text Placeholder 11">
            <a:extLst>
              <a:ext uri="{FF2B5EF4-FFF2-40B4-BE49-F238E27FC236}">
                <a16:creationId xmlns:a16="http://schemas.microsoft.com/office/drawing/2014/main" id="{B798577F-DF6F-45C1-AE7D-43C282300212}"/>
              </a:ext>
            </a:extLst>
          </p:cNvPr>
          <p:cNvSpPr>
            <a:spLocks noGrp="1"/>
          </p:cNvSpPr>
          <p:nvPr>
            <p:ph type="body" sz="quarter" idx="176" hasCustomPrompt="1"/>
          </p:nvPr>
        </p:nvSpPr>
        <p:spPr>
          <a:xfrm>
            <a:off x="3438000" y="3646800"/>
            <a:ext cx="1897200" cy="208800"/>
          </a:xfrm>
        </p:spPr>
        <p:txBody>
          <a:bodyPr anchor="ctr" anchorCtr="0">
            <a:noAutofit/>
          </a:bodyPr>
          <a:lstStyle>
            <a:lvl1pPr>
              <a:defRPr sz="1400">
                <a:solidFill>
                  <a:srgbClr val="66666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Subject title</a:t>
            </a:r>
          </a:p>
        </p:txBody>
      </p:sp>
      <p:sp>
        <p:nvSpPr>
          <p:cNvPr id="239" name="Text Placeholder 11">
            <a:extLst>
              <a:ext uri="{FF2B5EF4-FFF2-40B4-BE49-F238E27FC236}">
                <a16:creationId xmlns:a16="http://schemas.microsoft.com/office/drawing/2014/main" id="{9BB67A01-B3F6-4236-8002-731047454187}"/>
              </a:ext>
            </a:extLst>
          </p:cNvPr>
          <p:cNvSpPr>
            <a:spLocks noGrp="1"/>
          </p:cNvSpPr>
          <p:nvPr>
            <p:ph type="body" sz="quarter" idx="177" hasCustomPrompt="1"/>
          </p:nvPr>
        </p:nvSpPr>
        <p:spPr>
          <a:xfrm>
            <a:off x="5353200" y="3646800"/>
            <a:ext cx="309600" cy="205200"/>
          </a:xfrm>
        </p:spPr>
        <p:txBody>
          <a:bodyPr anchor="t" anchorCtr="0">
            <a:noAutofit/>
          </a:bodyPr>
          <a:lstStyle>
            <a:lvl1pPr algn="r">
              <a:defRPr sz="1400">
                <a:solidFill>
                  <a:srgbClr val="66666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41" name="Text Placeholder 11">
            <a:extLst>
              <a:ext uri="{FF2B5EF4-FFF2-40B4-BE49-F238E27FC236}">
                <a16:creationId xmlns:a16="http://schemas.microsoft.com/office/drawing/2014/main" id="{1492D783-9E97-4E03-9E1F-862CE8968230}"/>
              </a:ext>
            </a:extLst>
          </p:cNvPr>
          <p:cNvSpPr>
            <a:spLocks noGrp="1"/>
          </p:cNvSpPr>
          <p:nvPr>
            <p:ph type="body" sz="quarter" idx="179" hasCustomPrompt="1"/>
          </p:nvPr>
        </p:nvSpPr>
        <p:spPr>
          <a:xfrm>
            <a:off x="6600300" y="2977200"/>
            <a:ext cx="1933200" cy="140400"/>
          </a:xfrm>
        </p:spPr>
        <p:txBody>
          <a:bodyPr anchor="ctr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GB" noProof="0" dirty="0"/>
              <a:t>Presenter name</a:t>
            </a:r>
          </a:p>
        </p:txBody>
      </p:sp>
      <p:sp>
        <p:nvSpPr>
          <p:cNvPr id="242" name="Text Placeholder 11">
            <a:extLst>
              <a:ext uri="{FF2B5EF4-FFF2-40B4-BE49-F238E27FC236}">
                <a16:creationId xmlns:a16="http://schemas.microsoft.com/office/drawing/2014/main" id="{BB8972E7-31D4-453D-8A40-EDE547C4AB0D}"/>
              </a:ext>
            </a:extLst>
          </p:cNvPr>
          <p:cNvSpPr>
            <a:spLocks noGrp="1"/>
          </p:cNvSpPr>
          <p:nvPr>
            <p:ph type="body" sz="quarter" idx="180" hasCustomPrompt="1"/>
          </p:nvPr>
        </p:nvSpPr>
        <p:spPr>
          <a:xfrm>
            <a:off x="6600300" y="3322800"/>
            <a:ext cx="1933200" cy="140400"/>
          </a:xfrm>
        </p:spPr>
        <p:txBody>
          <a:bodyPr anchor="ctr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GB" noProof="0" dirty="0"/>
              <a:t>Presenter name</a:t>
            </a:r>
          </a:p>
        </p:txBody>
      </p:sp>
      <p:sp>
        <p:nvSpPr>
          <p:cNvPr id="243" name="Text Placeholder 11">
            <a:extLst>
              <a:ext uri="{FF2B5EF4-FFF2-40B4-BE49-F238E27FC236}">
                <a16:creationId xmlns:a16="http://schemas.microsoft.com/office/drawing/2014/main" id="{BBA96762-43C4-435D-96A7-28C137D94316}"/>
              </a:ext>
            </a:extLst>
          </p:cNvPr>
          <p:cNvSpPr>
            <a:spLocks noGrp="1"/>
          </p:cNvSpPr>
          <p:nvPr>
            <p:ph type="body" sz="quarter" idx="181" hasCustomPrompt="1"/>
          </p:nvPr>
        </p:nvSpPr>
        <p:spPr>
          <a:xfrm>
            <a:off x="6600300" y="3150000"/>
            <a:ext cx="1933200" cy="140400"/>
          </a:xfrm>
        </p:spPr>
        <p:txBody>
          <a:bodyPr anchor="ctr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GB" noProof="0" dirty="0"/>
              <a:t>Presenter name</a:t>
            </a:r>
          </a:p>
        </p:txBody>
      </p:sp>
      <p:sp>
        <p:nvSpPr>
          <p:cNvPr id="244" name="Text Placeholder 11">
            <a:extLst>
              <a:ext uri="{FF2B5EF4-FFF2-40B4-BE49-F238E27FC236}">
                <a16:creationId xmlns:a16="http://schemas.microsoft.com/office/drawing/2014/main" id="{FD2CA5C5-73D5-4439-8106-2E28A81726B5}"/>
              </a:ext>
            </a:extLst>
          </p:cNvPr>
          <p:cNvSpPr>
            <a:spLocks noGrp="1"/>
          </p:cNvSpPr>
          <p:nvPr>
            <p:ph type="body" sz="quarter" idx="182" hasCustomPrompt="1"/>
          </p:nvPr>
        </p:nvSpPr>
        <p:spPr>
          <a:xfrm>
            <a:off x="8515500" y="2977200"/>
            <a:ext cx="309600" cy="140400"/>
          </a:xfrm>
        </p:spPr>
        <p:txBody>
          <a:bodyPr anchor="t" anchorCtr="0">
            <a:normAutofit/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45" name="Text Placeholder 11">
            <a:extLst>
              <a:ext uri="{FF2B5EF4-FFF2-40B4-BE49-F238E27FC236}">
                <a16:creationId xmlns:a16="http://schemas.microsoft.com/office/drawing/2014/main" id="{97D77352-2A3D-4721-AEAE-0F68534DD722}"/>
              </a:ext>
            </a:extLst>
          </p:cNvPr>
          <p:cNvSpPr>
            <a:spLocks noGrp="1"/>
          </p:cNvSpPr>
          <p:nvPr>
            <p:ph type="body" sz="quarter" idx="183" hasCustomPrompt="1"/>
          </p:nvPr>
        </p:nvSpPr>
        <p:spPr>
          <a:xfrm>
            <a:off x="8515500" y="3322800"/>
            <a:ext cx="309600" cy="140400"/>
          </a:xfrm>
        </p:spPr>
        <p:txBody>
          <a:bodyPr anchor="t" anchorCtr="0">
            <a:normAutofit/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46" name="Text Placeholder 11">
            <a:extLst>
              <a:ext uri="{FF2B5EF4-FFF2-40B4-BE49-F238E27FC236}">
                <a16:creationId xmlns:a16="http://schemas.microsoft.com/office/drawing/2014/main" id="{CEBB0834-0C14-4119-9A7F-3927D11AED7E}"/>
              </a:ext>
            </a:extLst>
          </p:cNvPr>
          <p:cNvSpPr>
            <a:spLocks noGrp="1"/>
          </p:cNvSpPr>
          <p:nvPr>
            <p:ph type="body" sz="quarter" idx="184" hasCustomPrompt="1"/>
          </p:nvPr>
        </p:nvSpPr>
        <p:spPr>
          <a:xfrm>
            <a:off x="8515500" y="3150000"/>
            <a:ext cx="309600" cy="140400"/>
          </a:xfrm>
        </p:spPr>
        <p:txBody>
          <a:bodyPr anchor="t" anchorCtr="0">
            <a:normAutofit/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47" name="Text Placeholder 11">
            <a:extLst>
              <a:ext uri="{FF2B5EF4-FFF2-40B4-BE49-F238E27FC236}">
                <a16:creationId xmlns:a16="http://schemas.microsoft.com/office/drawing/2014/main" id="{56F332A4-A947-419F-8614-97ACCADA423C}"/>
              </a:ext>
            </a:extLst>
          </p:cNvPr>
          <p:cNvSpPr>
            <a:spLocks noGrp="1"/>
          </p:cNvSpPr>
          <p:nvPr>
            <p:ph type="body" sz="quarter" idx="185" hasCustomPrompt="1"/>
          </p:nvPr>
        </p:nvSpPr>
        <p:spPr>
          <a:xfrm>
            <a:off x="6600300" y="2761200"/>
            <a:ext cx="1897200" cy="208800"/>
          </a:xfrm>
        </p:spPr>
        <p:txBody>
          <a:bodyPr anchor="ctr" anchorCtr="0">
            <a:noAutofit/>
          </a:bodyPr>
          <a:lstStyle>
            <a:lvl1pPr>
              <a:defRPr sz="1400">
                <a:solidFill>
                  <a:srgbClr val="66666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Subject title</a:t>
            </a:r>
          </a:p>
        </p:txBody>
      </p:sp>
      <p:sp>
        <p:nvSpPr>
          <p:cNvPr id="248" name="Text Placeholder 11">
            <a:extLst>
              <a:ext uri="{FF2B5EF4-FFF2-40B4-BE49-F238E27FC236}">
                <a16:creationId xmlns:a16="http://schemas.microsoft.com/office/drawing/2014/main" id="{F00163B6-759B-47A6-A776-B487957C91FE}"/>
              </a:ext>
            </a:extLst>
          </p:cNvPr>
          <p:cNvSpPr>
            <a:spLocks noGrp="1"/>
          </p:cNvSpPr>
          <p:nvPr>
            <p:ph type="body" sz="quarter" idx="186" hasCustomPrompt="1"/>
          </p:nvPr>
        </p:nvSpPr>
        <p:spPr>
          <a:xfrm>
            <a:off x="8515500" y="2761200"/>
            <a:ext cx="309600" cy="205200"/>
          </a:xfrm>
        </p:spPr>
        <p:txBody>
          <a:bodyPr anchor="t" anchorCtr="0">
            <a:noAutofit/>
          </a:bodyPr>
          <a:lstStyle>
            <a:lvl1pPr algn="r">
              <a:defRPr sz="1400">
                <a:solidFill>
                  <a:srgbClr val="66666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4D42BF0D-C62B-4E93-9523-C8E2DD98367C}"/>
              </a:ext>
            </a:extLst>
          </p:cNvPr>
          <p:cNvGrpSpPr/>
          <p:nvPr userDrawn="1"/>
        </p:nvGrpSpPr>
        <p:grpSpPr>
          <a:xfrm>
            <a:off x="323851" y="233363"/>
            <a:ext cx="321261" cy="522316"/>
            <a:chOff x="-3513606" y="270529"/>
            <a:chExt cx="1671638" cy="2717801"/>
          </a:xfrm>
        </p:grpSpPr>
        <p:sp>
          <p:nvSpPr>
            <p:cNvPr id="75" name="Freeform 5">
              <a:extLst>
                <a:ext uri="{FF2B5EF4-FFF2-40B4-BE49-F238E27FC236}">
                  <a16:creationId xmlns:a16="http://schemas.microsoft.com/office/drawing/2014/main" id="{6DB8D7D7-9000-4DFC-8E2B-B25346247A2D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Freeform 6">
              <a:extLst>
                <a:ext uri="{FF2B5EF4-FFF2-40B4-BE49-F238E27FC236}">
                  <a16:creationId xmlns:a16="http://schemas.microsoft.com/office/drawing/2014/main" id="{2D875534-3349-41F0-8262-D3A9FBB445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Freeform 7">
              <a:extLst>
                <a:ext uri="{FF2B5EF4-FFF2-40B4-BE49-F238E27FC236}">
                  <a16:creationId xmlns:a16="http://schemas.microsoft.com/office/drawing/2014/main" id="{849F985C-220C-4BAC-9BDF-BC52E26E24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455936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893E9-962D-47ED-A753-018A738F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997182"/>
            <a:ext cx="1785600" cy="8712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5F06A-3427-4B06-BF82-5C0567457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6000" y="997182"/>
            <a:ext cx="6084000" cy="3513618"/>
          </a:xfrm>
        </p:spPr>
        <p:txBody>
          <a:bodyPr anchor="t"/>
          <a:lstStyle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5510C-38D1-4CE9-BD30-D08F610D7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0AE4D-FB15-4AC4-94F1-EE4892318F24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ACA86-A737-4A5C-B09F-3F7C2E181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2023 Rolls-Royce | Not Subject to Export Control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C0F82-AD3B-4A9E-808C-9D4791B3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239CD9D4-A97C-4319-8DEE-753B525F9CE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24000" y="1933200"/>
            <a:ext cx="1785600" cy="2116800"/>
          </a:xfrm>
        </p:spPr>
        <p:txBody>
          <a:bodyPr anchor="t" anchorCtr="0">
            <a:no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461980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893E9-962D-47ED-A753-018A738F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997182"/>
            <a:ext cx="1785600" cy="8712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5F06A-3427-4B06-BF82-5C0567457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6000" y="1929600"/>
            <a:ext cx="6084000" cy="2581200"/>
          </a:xfrm>
        </p:spPr>
        <p:txBody>
          <a:bodyPr anchor="t"/>
          <a:lstStyle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5510C-38D1-4CE9-BD30-D08F610D7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B520A-AE39-4E6D-BB48-886A47FB4F9A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ACA86-A737-4A5C-B09F-3F7C2E181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Rolls-Royce | Not Subject to Export Control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C0F82-AD3B-4A9E-808C-9D4791B3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1ECB9FE6-468A-4395-B06E-AAB35682B62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24000" y="1933200"/>
            <a:ext cx="1785600" cy="2116800"/>
          </a:xfrm>
        </p:spPr>
        <p:txBody>
          <a:bodyPr anchor="t" anchorCtr="0">
            <a:no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6FA0F6CE-FAD1-40C2-AE11-F78D23D71B0A}"/>
              </a:ext>
            </a:extLst>
          </p:cNvPr>
          <p:cNvSpPr>
            <a:spLocks noGrp="1"/>
          </p:cNvSpPr>
          <p:nvPr>
            <p:ph type="body" sz="quarter" idx="131"/>
          </p:nvPr>
        </p:nvSpPr>
        <p:spPr>
          <a:xfrm>
            <a:off x="2736000" y="986400"/>
            <a:ext cx="6084000" cy="871200"/>
          </a:xfrm>
        </p:spPr>
        <p:txBody>
          <a:bodyPr anchor="t" anchorCtr="0">
            <a:noAutofit/>
          </a:bodyPr>
          <a:lstStyle>
            <a:lvl1pPr>
              <a:defRPr sz="18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73839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hart Placeholder 9">
            <a:extLst>
              <a:ext uri="{FF2B5EF4-FFF2-40B4-BE49-F238E27FC236}">
                <a16:creationId xmlns:a16="http://schemas.microsoft.com/office/drawing/2014/main" id="{30247941-1B8F-4DB8-8745-14214DE043EF}"/>
              </a:ext>
            </a:extLst>
          </p:cNvPr>
          <p:cNvSpPr>
            <a:spLocks noGrp="1"/>
          </p:cNvSpPr>
          <p:nvPr>
            <p:ph type="chart" sz="quarter" idx="36"/>
          </p:nvPr>
        </p:nvSpPr>
        <p:spPr>
          <a:xfrm>
            <a:off x="2736000" y="997183"/>
            <a:ext cx="6084150" cy="3512906"/>
          </a:xfrm>
        </p:spPr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4893E9-962D-47ED-A753-018A738F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997182"/>
            <a:ext cx="1785600" cy="8712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5510C-38D1-4CE9-BD30-D08F610D7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3D3E7-F799-493B-B2E4-F5B00B56B52F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ACA86-A737-4A5C-B09F-3F7C2E181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Rolls-Royce | Not Subject to Export Control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C0F82-AD3B-4A9E-808C-9D4791B3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860788F-2A03-494E-8103-991B1DA1839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24000" y="1933200"/>
            <a:ext cx="1785600" cy="2116800"/>
          </a:xfrm>
        </p:spPr>
        <p:txBody>
          <a:bodyPr anchor="t" anchorCtr="0">
            <a:no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200F77A-3CB7-4DF4-B500-8AFFEBB9316E}"/>
              </a:ext>
            </a:extLst>
          </p:cNvPr>
          <p:cNvSpPr>
            <a:spLocks noGrp="1"/>
          </p:cNvSpPr>
          <p:nvPr>
            <p:ph type="body" sz="quarter" idx="131"/>
          </p:nvPr>
        </p:nvSpPr>
        <p:spPr>
          <a:xfrm>
            <a:off x="2736000" y="216000"/>
            <a:ext cx="6084000" cy="489600"/>
          </a:xfrm>
        </p:spPr>
        <p:txBody>
          <a:bodyPr anchor="t" anchorCtr="0">
            <a:noAutofit/>
          </a:bodyPr>
          <a:lstStyle>
            <a:lvl1pPr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695283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893E9-962D-47ED-A753-018A738F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997182"/>
            <a:ext cx="1785600" cy="8712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5F06A-3427-4B06-BF82-5C0567457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6000" y="997182"/>
            <a:ext cx="6084000" cy="3513618"/>
          </a:xfrm>
        </p:spPr>
        <p:txBody>
          <a:bodyPr anchor="t"/>
          <a:lstStyle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5510C-38D1-4CE9-BD30-D08F610D7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56C05-4A32-4C7E-A628-B9DA950B278D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ACA86-A737-4A5C-B09F-3F7C2E181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Rolls-Royce | Not Subject to Export Control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C0F82-AD3B-4A9E-808C-9D4791B3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239CD9D4-A97C-4319-8DEE-753B525F9CE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24000" y="1933200"/>
            <a:ext cx="1785600" cy="2116800"/>
          </a:xfrm>
        </p:spPr>
        <p:txBody>
          <a:bodyPr anchor="t" anchorCtr="0">
            <a:no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64237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893E9-962D-47ED-A753-018A738F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997182"/>
            <a:ext cx="1785600" cy="8712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5510C-38D1-4CE9-BD30-D08F610D7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27481-6FEF-4CC9-B666-F2069E2BB5AC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ACA86-A737-4A5C-B09F-3F7C2E181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Rolls-Royce | Not Subject to Export Control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C0F82-AD3B-4A9E-808C-9D4791B3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694FCE9F-7CC8-461C-A35B-9B9A4F49161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24000" y="1933200"/>
            <a:ext cx="1785600" cy="2116800"/>
          </a:xfrm>
        </p:spPr>
        <p:txBody>
          <a:bodyPr anchor="t" anchorCtr="0">
            <a:no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849996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p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E28B0C4-8B96-4907-AAD9-1622E0A5F7A0}"/>
              </a:ext>
            </a:extLst>
          </p:cNvPr>
          <p:cNvSpPr/>
          <p:nvPr userDrawn="1"/>
        </p:nvSpPr>
        <p:spPr>
          <a:xfrm>
            <a:off x="1" y="1095376"/>
            <a:ext cx="9144000" cy="4048125"/>
          </a:xfrm>
          <a:prstGeom prst="rect">
            <a:avLst/>
          </a:prstGeom>
          <a:solidFill>
            <a:srgbClr val="EFEF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latin typeface="RR Pioneer" panose="020B05030502010401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4893E9-962D-47ED-A753-018A738F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7848" y="236413"/>
            <a:ext cx="7842302" cy="516824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5510C-38D1-4CE9-BD30-D08F610D7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14B53-38D2-41B7-AB23-980BDB76C58A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ACA86-A737-4A5C-B09F-3F7C2E181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Rolls-Royce | Not Subject to Export Control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C0F82-AD3B-4A9E-808C-9D4791B3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t>‹#›</a:t>
            </a:fld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1B95883-C9F5-4CA1-A372-E3467616D9F3}"/>
              </a:ext>
            </a:extLst>
          </p:cNvPr>
          <p:cNvGrpSpPr/>
          <p:nvPr userDrawn="1"/>
        </p:nvGrpSpPr>
        <p:grpSpPr>
          <a:xfrm>
            <a:off x="323851" y="233363"/>
            <a:ext cx="321261" cy="522316"/>
            <a:chOff x="-3513606" y="270529"/>
            <a:chExt cx="1671638" cy="2717801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5B27E8ED-ED99-4AF4-82D0-9AF6F22A14F2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5A6664BB-BF9E-4834-8602-E5D2A1E7D2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55D13E3F-473D-4DA9-AA64-F2A3F87003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5033314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tic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D159010-F6B7-4456-A111-99866DEB1258}"/>
              </a:ext>
            </a:extLst>
          </p:cNvPr>
          <p:cNvSpPr/>
          <p:nvPr userDrawn="1"/>
        </p:nvSpPr>
        <p:spPr>
          <a:xfrm>
            <a:off x="1" y="1"/>
            <a:ext cx="9144000" cy="4048125"/>
          </a:xfrm>
          <a:prstGeom prst="rect">
            <a:avLst/>
          </a:prstGeom>
          <a:solidFill>
            <a:srgbClr val="EFEF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latin typeface="RR Pioneer" panose="020B0503050201040103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5510C-38D1-4CE9-BD30-D08F610D7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BC47B-1106-42A5-B50F-164F83198B27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ACA86-A737-4A5C-B09F-3F7C2E181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Rolls-Royce | Not Subject to Export Control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C0F82-AD3B-4A9E-808C-9D4791B3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323BE95-5F85-499F-ABBC-77935810AD6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23850" y="1004400"/>
            <a:ext cx="8496300" cy="2829600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dirty="0"/>
              <a:t>Insert diagram</a:t>
            </a:r>
            <a:endParaRPr lang="en-GB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08D47E3-3154-48B5-953B-F5E39096AE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800" y="4291200"/>
            <a:ext cx="4161600" cy="331200"/>
          </a:xfrm>
        </p:spPr>
        <p:txBody>
          <a:bodyPr anchor="ctr" anchorCtr="0">
            <a:normAutofit/>
          </a:bodyPr>
          <a:lstStyle>
            <a:lvl1pPr>
              <a:defRPr sz="1600"/>
            </a:lvl1pPr>
          </a:lstStyle>
          <a:p>
            <a:r>
              <a:rPr lang="en-US" dirty="0"/>
              <a:t>Notices</a:t>
            </a:r>
            <a:endParaRPr lang="en-GB" dirty="0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B4A1EF4-EFD7-4E27-B7D9-FA9B1506376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29600" y="4291200"/>
            <a:ext cx="4194000" cy="331200"/>
          </a:xfrm>
        </p:spPr>
        <p:txBody>
          <a:bodyPr anchor="t" anchorCtr="0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AB157D5-D157-4A43-B05E-D54FF9686F80}"/>
              </a:ext>
            </a:extLst>
          </p:cNvPr>
          <p:cNvGrpSpPr/>
          <p:nvPr userDrawn="1"/>
        </p:nvGrpSpPr>
        <p:grpSpPr>
          <a:xfrm>
            <a:off x="323851" y="233363"/>
            <a:ext cx="321261" cy="522316"/>
            <a:chOff x="-3513606" y="270529"/>
            <a:chExt cx="1671638" cy="2717801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4D4CC742-FC0F-434D-90FD-5D497A1C3E5C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B0BE6CB3-AF39-44FD-ADE2-60176DB65E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4CA628E8-FFED-4FF9-8FE4-D6DDFDB62E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3116894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tice Conten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5510C-38D1-4CE9-BD30-D08F610D7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5135-03FD-4E71-A8C7-2C4C23445F34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ACA86-A737-4A5C-B09F-3F7C2E181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Rolls-Royce | Not Subject to Export Control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C0F82-AD3B-4A9E-808C-9D4791B3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323BE95-5F85-499F-ABBC-77935810AD6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23850" y="1004400"/>
            <a:ext cx="8496300" cy="2829600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dirty="0"/>
              <a:t>Insert diagram</a:t>
            </a:r>
            <a:endParaRPr lang="en-GB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08D47E3-3154-48B5-953B-F5E39096AE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800" y="4291200"/>
            <a:ext cx="4161600" cy="331200"/>
          </a:xfrm>
        </p:spPr>
        <p:txBody>
          <a:bodyPr anchor="ctr" anchorCtr="0">
            <a:normAutofit/>
          </a:bodyPr>
          <a:lstStyle>
            <a:lvl1pPr>
              <a:defRPr sz="1600"/>
            </a:lvl1pPr>
          </a:lstStyle>
          <a:p>
            <a:r>
              <a:rPr lang="en-US" dirty="0"/>
              <a:t>Notices</a:t>
            </a:r>
            <a:endParaRPr lang="en-GB" dirty="0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B4A1EF4-EFD7-4E27-B7D9-FA9B1506376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29600" y="4291200"/>
            <a:ext cx="4194000" cy="331200"/>
          </a:xfrm>
        </p:spPr>
        <p:txBody>
          <a:bodyPr anchor="t" anchorCtr="0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85A9E4F-78F0-4B7A-8412-AE78FDB5010C}"/>
              </a:ext>
            </a:extLst>
          </p:cNvPr>
          <p:cNvGrpSpPr/>
          <p:nvPr userDrawn="1"/>
        </p:nvGrpSpPr>
        <p:grpSpPr>
          <a:xfrm>
            <a:off x="323851" y="233363"/>
            <a:ext cx="321261" cy="522316"/>
            <a:chOff x="-3513606" y="270529"/>
            <a:chExt cx="1671638" cy="2717801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E2692AD1-8CD5-47C1-9189-C02951A33547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BDBED46E-8954-4C03-A417-CE6EFE26D1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3A834507-B43B-4913-8B13-D187E29E8C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6852641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 Box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893E9-962D-47ED-A753-018A738F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997182"/>
            <a:ext cx="1785600" cy="8712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5510C-38D1-4CE9-BD30-D08F610D7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FD7C8-385F-4069-8758-AF384A1BED1C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ACA86-A737-4A5C-B09F-3F7C2E181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Rolls-Royce | Not Subject to Export Control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C0F82-AD3B-4A9E-808C-9D4791B3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1F7C4262-B1E2-4390-9CC0-DC843CB2B1D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742242" y="987425"/>
            <a:ext cx="3006000" cy="1134000"/>
          </a:xfrm>
          <a:prstGeom prst="roundRect">
            <a:avLst>
              <a:gd name="adj" fmla="val 4279"/>
            </a:avLst>
          </a:prstGeom>
          <a:solidFill>
            <a:schemeClr val="tx2"/>
          </a:solidFill>
        </p:spPr>
        <p:txBody>
          <a:bodyPr lIns="144000" tIns="144000" rIns="0" bIns="93600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bg1"/>
                </a:solidFill>
                <a:latin typeface="RR Pioneer Bold" panose="020B0803050201040103" pitchFamily="34" charset="0"/>
                <a:ea typeface="+mj-ea"/>
                <a:cs typeface="Arial" panose="020B0604020202020204" pitchFamily="34" charset="0"/>
              </a:defRPr>
            </a:lvl1pPr>
            <a:lvl2pPr marL="342892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2pPr>
            <a:lvl3pPr marL="685783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3pPr>
            <a:lvl4pPr marL="1028675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4pPr>
            <a:lvl5pPr marL="1371566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500" kern="120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 dirty="0"/>
              <a:t>Box title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7151D7D-50CC-418E-B796-D51754FA7F1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814000" y="987425"/>
            <a:ext cx="3006000" cy="1134000"/>
          </a:xfrm>
          <a:prstGeom prst="roundRect">
            <a:avLst>
              <a:gd name="adj" fmla="val 4279"/>
            </a:avLst>
          </a:prstGeom>
          <a:solidFill>
            <a:schemeClr val="tx2"/>
          </a:solidFill>
        </p:spPr>
        <p:txBody>
          <a:bodyPr lIns="144000" tIns="144000" rIns="0" bIns="93600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bg1"/>
                </a:solidFill>
                <a:latin typeface="RR Pioneer Bold" panose="020B0803050201040103" pitchFamily="34" charset="0"/>
                <a:ea typeface="+mj-ea"/>
                <a:cs typeface="Arial" panose="020B0604020202020204" pitchFamily="34" charset="0"/>
              </a:defRPr>
            </a:lvl1pPr>
            <a:lvl2pPr marL="342892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2pPr>
            <a:lvl3pPr marL="685783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3pPr>
            <a:lvl4pPr marL="1028675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4pPr>
            <a:lvl5pPr marL="1371566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500" kern="120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 dirty="0"/>
              <a:t>Box title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0AE63891-8074-4D46-A9D4-BFF017A3AF6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742242" y="2176145"/>
            <a:ext cx="3006000" cy="1134000"/>
          </a:xfrm>
          <a:prstGeom prst="roundRect">
            <a:avLst>
              <a:gd name="adj" fmla="val 4279"/>
            </a:avLst>
          </a:prstGeom>
          <a:solidFill>
            <a:schemeClr val="bg2"/>
          </a:solidFill>
        </p:spPr>
        <p:txBody>
          <a:bodyPr lIns="144000" tIns="144000" rIns="0" bIns="93600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bg1"/>
                </a:solidFill>
                <a:latin typeface="RR Pioneer Bold" panose="020B0803050201040103" pitchFamily="34" charset="0"/>
                <a:ea typeface="+mj-ea"/>
                <a:cs typeface="Arial" panose="020B0604020202020204" pitchFamily="34" charset="0"/>
              </a:defRPr>
            </a:lvl1pPr>
            <a:lvl2pPr marL="342892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2pPr>
            <a:lvl3pPr marL="685783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3pPr>
            <a:lvl4pPr marL="1028675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4pPr>
            <a:lvl5pPr marL="1371566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500" kern="120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 dirty="0"/>
              <a:t>Box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71D4C929-2539-4CB6-8559-FC2C66274FB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814150" y="2176145"/>
            <a:ext cx="3006000" cy="1134000"/>
          </a:xfrm>
          <a:prstGeom prst="roundRect">
            <a:avLst>
              <a:gd name="adj" fmla="val 4279"/>
            </a:avLst>
          </a:prstGeom>
          <a:solidFill>
            <a:schemeClr val="bg2"/>
          </a:solidFill>
        </p:spPr>
        <p:txBody>
          <a:bodyPr lIns="144000" tIns="144000" rIns="0" bIns="93600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bg1"/>
                </a:solidFill>
                <a:latin typeface="RR Pioneer Bold" panose="020B0803050201040103" pitchFamily="34" charset="0"/>
                <a:ea typeface="+mj-ea"/>
                <a:cs typeface="Arial" panose="020B0604020202020204" pitchFamily="34" charset="0"/>
              </a:defRPr>
            </a:lvl1pPr>
            <a:lvl2pPr marL="342892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2pPr>
            <a:lvl3pPr marL="685783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3pPr>
            <a:lvl4pPr marL="1028675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4pPr>
            <a:lvl5pPr marL="1371566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500" kern="120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 dirty="0"/>
              <a:t>Box title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61BC6352-7F9D-4A54-AD55-F7814310EA2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742242" y="3364865"/>
            <a:ext cx="3006000" cy="1134000"/>
          </a:xfrm>
          <a:prstGeom prst="roundRect">
            <a:avLst>
              <a:gd name="adj" fmla="val 4279"/>
            </a:avLst>
          </a:prstGeom>
          <a:solidFill>
            <a:srgbClr val="4F98FF"/>
          </a:solidFill>
        </p:spPr>
        <p:txBody>
          <a:bodyPr lIns="144000" tIns="144000" rIns="0" bIns="93600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bg1"/>
                </a:solidFill>
                <a:latin typeface="RR Pioneer Bold" panose="020B0803050201040103" pitchFamily="34" charset="0"/>
                <a:ea typeface="+mj-ea"/>
                <a:cs typeface="Arial" panose="020B0604020202020204" pitchFamily="34" charset="0"/>
              </a:defRPr>
            </a:lvl1pPr>
            <a:lvl2pPr marL="342892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2pPr>
            <a:lvl3pPr marL="685783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3pPr>
            <a:lvl4pPr marL="1028675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4pPr>
            <a:lvl5pPr marL="1371566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500" kern="120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 dirty="0"/>
              <a:t>Box title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CFB911FA-14AD-4D97-88E2-66F2A46DC9C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814150" y="3364865"/>
            <a:ext cx="3006000" cy="1134000"/>
          </a:xfrm>
          <a:prstGeom prst="roundRect">
            <a:avLst>
              <a:gd name="adj" fmla="val 4279"/>
            </a:avLst>
          </a:prstGeom>
          <a:solidFill>
            <a:srgbClr val="4F98FF"/>
          </a:solidFill>
        </p:spPr>
        <p:txBody>
          <a:bodyPr lIns="144000" tIns="144000" rIns="0" bIns="93600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bg1"/>
                </a:solidFill>
                <a:latin typeface="RR Pioneer Bold" panose="020B0803050201040103" pitchFamily="34" charset="0"/>
                <a:ea typeface="+mj-ea"/>
                <a:cs typeface="Arial" panose="020B0604020202020204" pitchFamily="34" charset="0"/>
              </a:defRPr>
            </a:lvl1pPr>
            <a:lvl2pPr marL="342892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2pPr>
            <a:lvl3pPr marL="685783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3pPr>
            <a:lvl4pPr marL="1028675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4pPr>
            <a:lvl5pPr marL="1371566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500" kern="120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 dirty="0"/>
              <a:t>Box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5AB56C8-B62B-40FE-A364-F1C128A65C6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905200" y="1569600"/>
            <a:ext cx="586800" cy="482400"/>
          </a:xfrm>
        </p:spPr>
        <p:txBody>
          <a:bodyPr>
            <a:noAutofit/>
          </a:bodyPr>
          <a:lstStyle>
            <a:lvl1pPr>
              <a:defRPr lang="en-US" sz="3200" kern="1200" dirty="0" smtClean="0">
                <a:solidFill>
                  <a:schemeClr val="bg1"/>
                </a:solidFill>
                <a:latin typeface="RR Pioneer Light Condensed" panose="020B0306050201060103" pitchFamily="34" charset="0"/>
                <a:ea typeface="+mn-ea"/>
                <a:cs typeface="+mn-cs"/>
              </a:defRPr>
            </a:lvl1pPr>
          </a:lstStyle>
          <a:p>
            <a:pPr marL="0" lv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2"/>
              </a:buClr>
              <a:buFont typeface="+mj-lt"/>
              <a:buNone/>
            </a:pPr>
            <a:r>
              <a:rPr lang="en-US" dirty="0"/>
              <a:t>XXX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3E1B131-4F77-45CF-A50C-F61E8F159AD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499200" y="1569600"/>
            <a:ext cx="586800" cy="482400"/>
          </a:xfrm>
        </p:spPr>
        <p:txBody>
          <a:bodyPr anchor="ctr">
            <a:noAutofit/>
          </a:bodyPr>
          <a:lstStyle>
            <a:lvl1pPr>
              <a:defRPr lang="en-US" sz="2400" kern="1200" dirty="0" smtClean="0">
                <a:solidFill>
                  <a:schemeClr val="bg1"/>
                </a:solidFill>
                <a:latin typeface="RR Pioneer UltraLight Condensed" panose="020B0206030201060103" pitchFamily="34" charset="0"/>
                <a:ea typeface="+mn-ea"/>
                <a:cs typeface="+mn-cs"/>
              </a:defRPr>
            </a:lvl1pPr>
          </a:lstStyle>
          <a:p>
            <a:pPr marL="0" lv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2"/>
              </a:buClr>
              <a:buFont typeface="+mj-lt"/>
              <a:buNone/>
            </a:pPr>
            <a:r>
              <a:rPr lang="en-US" dirty="0"/>
              <a:t>bn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03A3F461-46BA-46D7-BB45-45025DA1760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983200" y="1569600"/>
            <a:ext cx="586800" cy="482400"/>
          </a:xfrm>
        </p:spPr>
        <p:txBody>
          <a:bodyPr>
            <a:noAutofit/>
          </a:bodyPr>
          <a:lstStyle>
            <a:lvl1pPr>
              <a:defRPr lang="en-US" sz="3200" kern="1200" dirty="0" smtClean="0">
                <a:solidFill>
                  <a:schemeClr val="bg1"/>
                </a:solidFill>
                <a:latin typeface="RR Pioneer Light Condensed" panose="020B0306050201060103" pitchFamily="34" charset="0"/>
                <a:ea typeface="+mn-ea"/>
                <a:cs typeface="+mn-cs"/>
              </a:defRPr>
            </a:lvl1pPr>
          </a:lstStyle>
          <a:p>
            <a:pPr marL="0" lv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2"/>
              </a:buClr>
              <a:buFont typeface="+mj-lt"/>
              <a:buNone/>
            </a:pPr>
            <a:r>
              <a:rPr lang="en-US" dirty="0"/>
              <a:t>XXX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6DB0C383-756A-4825-96DB-39AE0E77F02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591600" y="1569600"/>
            <a:ext cx="586800" cy="482400"/>
          </a:xfrm>
        </p:spPr>
        <p:txBody>
          <a:bodyPr anchor="ctr">
            <a:noAutofit/>
          </a:bodyPr>
          <a:lstStyle>
            <a:lvl1pPr>
              <a:defRPr lang="en-US" sz="2400" kern="1200" dirty="0" smtClean="0">
                <a:solidFill>
                  <a:schemeClr val="bg1"/>
                </a:solidFill>
                <a:latin typeface="RR Pioneer UltraLight Condensed" panose="020B0206030201060103" pitchFamily="34" charset="0"/>
                <a:ea typeface="+mn-ea"/>
                <a:cs typeface="+mn-cs"/>
              </a:defRPr>
            </a:lvl1pPr>
          </a:lstStyle>
          <a:p>
            <a:pPr marL="0" lv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2"/>
              </a:buClr>
              <a:buFont typeface="+mj-lt"/>
              <a:buNone/>
            </a:pPr>
            <a:r>
              <a:rPr lang="en-US" dirty="0"/>
              <a:t>bn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0E3DA9D-D865-4EFD-BA9A-5F95E8FE142F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983200" y="2764800"/>
            <a:ext cx="586800" cy="482400"/>
          </a:xfrm>
        </p:spPr>
        <p:txBody>
          <a:bodyPr>
            <a:noAutofit/>
          </a:bodyPr>
          <a:lstStyle>
            <a:lvl1pPr>
              <a:defRPr lang="en-US" sz="3200" kern="1200" dirty="0" smtClean="0">
                <a:solidFill>
                  <a:schemeClr val="bg1"/>
                </a:solidFill>
                <a:latin typeface="RR Pioneer Light Condensed" panose="020B0306050201060103" pitchFamily="34" charset="0"/>
                <a:ea typeface="+mn-ea"/>
                <a:cs typeface="+mn-cs"/>
              </a:defRPr>
            </a:lvl1pPr>
          </a:lstStyle>
          <a:p>
            <a:pPr marL="0" lv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2"/>
              </a:buClr>
              <a:buFont typeface="+mj-lt"/>
              <a:buNone/>
            </a:pPr>
            <a:r>
              <a:rPr lang="en-US" dirty="0"/>
              <a:t>XXX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2EB4725C-D96C-4AC9-9835-E902E26EC2B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91600" y="2764800"/>
            <a:ext cx="586800" cy="482400"/>
          </a:xfrm>
        </p:spPr>
        <p:txBody>
          <a:bodyPr anchor="ctr">
            <a:noAutofit/>
          </a:bodyPr>
          <a:lstStyle>
            <a:lvl1pPr>
              <a:defRPr lang="en-US" sz="2400" kern="1200" dirty="0" smtClean="0">
                <a:solidFill>
                  <a:schemeClr val="bg1"/>
                </a:solidFill>
                <a:latin typeface="RR Pioneer UltraLight Condensed" panose="020B0206030201060103" pitchFamily="34" charset="0"/>
                <a:ea typeface="+mn-ea"/>
                <a:cs typeface="+mn-cs"/>
              </a:defRPr>
            </a:lvl1pPr>
          </a:lstStyle>
          <a:p>
            <a:pPr marL="0" lv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2"/>
              </a:buClr>
              <a:buFont typeface="+mj-lt"/>
              <a:buNone/>
            </a:pPr>
            <a:r>
              <a:rPr lang="en-US" dirty="0"/>
              <a:t>bn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7568C7F1-EC35-498A-8EB0-646BA8BC122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905200" y="2764800"/>
            <a:ext cx="586800" cy="482400"/>
          </a:xfrm>
        </p:spPr>
        <p:txBody>
          <a:bodyPr>
            <a:noAutofit/>
          </a:bodyPr>
          <a:lstStyle>
            <a:lvl1pPr>
              <a:defRPr lang="en-US" sz="3200" kern="1200" dirty="0" smtClean="0">
                <a:solidFill>
                  <a:schemeClr val="bg1"/>
                </a:solidFill>
                <a:latin typeface="RR Pioneer Light Condensed" panose="020B0306050201060103" pitchFamily="34" charset="0"/>
                <a:ea typeface="+mn-ea"/>
                <a:cs typeface="+mn-cs"/>
              </a:defRPr>
            </a:lvl1pPr>
          </a:lstStyle>
          <a:p>
            <a:pPr marL="0" lv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2"/>
              </a:buClr>
              <a:buFont typeface="+mj-lt"/>
              <a:buNone/>
            </a:pPr>
            <a:r>
              <a:rPr lang="en-US" dirty="0"/>
              <a:t>XXX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0B48BA38-004F-4E92-B849-96ACB322FC03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499200" y="2764800"/>
            <a:ext cx="586800" cy="482400"/>
          </a:xfrm>
        </p:spPr>
        <p:txBody>
          <a:bodyPr anchor="ctr">
            <a:noAutofit/>
          </a:bodyPr>
          <a:lstStyle>
            <a:lvl1pPr>
              <a:defRPr lang="en-US" sz="2400" kern="1200" dirty="0" smtClean="0">
                <a:solidFill>
                  <a:schemeClr val="bg1"/>
                </a:solidFill>
                <a:latin typeface="RR Pioneer UltraLight Condensed" panose="020B0206030201060103" pitchFamily="34" charset="0"/>
                <a:ea typeface="+mn-ea"/>
                <a:cs typeface="+mn-cs"/>
              </a:defRPr>
            </a:lvl1pPr>
          </a:lstStyle>
          <a:p>
            <a:pPr marL="0" lv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2"/>
              </a:buClr>
              <a:buFont typeface="+mj-lt"/>
              <a:buNone/>
            </a:pPr>
            <a:r>
              <a:rPr lang="en-US" dirty="0"/>
              <a:t>bn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A35F4A29-365E-4722-B58C-7EF681A55472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905200" y="3956400"/>
            <a:ext cx="586800" cy="482400"/>
          </a:xfrm>
        </p:spPr>
        <p:txBody>
          <a:bodyPr>
            <a:noAutofit/>
          </a:bodyPr>
          <a:lstStyle>
            <a:lvl1pPr>
              <a:defRPr lang="en-US" sz="3200" kern="1200" dirty="0" smtClean="0">
                <a:solidFill>
                  <a:schemeClr val="bg1"/>
                </a:solidFill>
                <a:latin typeface="RR Pioneer Light Condensed" panose="020B0306050201060103" pitchFamily="34" charset="0"/>
                <a:ea typeface="+mn-ea"/>
                <a:cs typeface="+mn-cs"/>
              </a:defRPr>
            </a:lvl1pPr>
          </a:lstStyle>
          <a:p>
            <a:pPr marL="0" lv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2"/>
              </a:buClr>
              <a:buFont typeface="+mj-lt"/>
              <a:buNone/>
            </a:pPr>
            <a:r>
              <a:rPr lang="en-US" dirty="0"/>
              <a:t>XXX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2C3F33B7-2E5B-4B6D-B214-C92650DCC4B5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3499200" y="3956400"/>
            <a:ext cx="586800" cy="482400"/>
          </a:xfrm>
        </p:spPr>
        <p:txBody>
          <a:bodyPr anchor="ctr">
            <a:noAutofit/>
          </a:bodyPr>
          <a:lstStyle>
            <a:lvl1pPr>
              <a:defRPr lang="en-US" sz="2400" kern="1200" dirty="0" smtClean="0">
                <a:solidFill>
                  <a:schemeClr val="bg1"/>
                </a:solidFill>
                <a:latin typeface="RR Pioneer UltraLight Condensed" panose="020B0206030201060103" pitchFamily="34" charset="0"/>
                <a:ea typeface="+mn-ea"/>
                <a:cs typeface="+mn-cs"/>
              </a:defRPr>
            </a:lvl1pPr>
          </a:lstStyle>
          <a:p>
            <a:pPr marL="0" lv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2"/>
              </a:buClr>
              <a:buFont typeface="+mj-lt"/>
              <a:buNone/>
            </a:pPr>
            <a:r>
              <a:rPr lang="en-US" dirty="0"/>
              <a:t>bn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B8A8C08C-4631-444D-AE30-8783BEC3F653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5983200" y="3956400"/>
            <a:ext cx="586800" cy="482400"/>
          </a:xfrm>
        </p:spPr>
        <p:txBody>
          <a:bodyPr>
            <a:noAutofit/>
          </a:bodyPr>
          <a:lstStyle>
            <a:lvl1pPr algn="r">
              <a:defRPr lang="en-US" sz="3200" kern="1200" dirty="0" smtClean="0">
                <a:solidFill>
                  <a:schemeClr val="bg1"/>
                </a:solidFill>
                <a:latin typeface="RR Pioneer Light Condensed" panose="020B0306050201060103" pitchFamily="34" charset="0"/>
                <a:ea typeface="+mn-ea"/>
                <a:cs typeface="+mn-cs"/>
              </a:defRPr>
            </a:lvl1pPr>
          </a:lstStyle>
          <a:p>
            <a:pPr marL="0" lv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2"/>
              </a:buClr>
              <a:buFont typeface="+mj-lt"/>
              <a:buNone/>
            </a:pPr>
            <a:r>
              <a:rPr lang="en-US" dirty="0"/>
              <a:t>XXX</a:t>
            </a:r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820DB816-3EF9-4363-A2B8-60A205764175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591600" y="3956400"/>
            <a:ext cx="586800" cy="482400"/>
          </a:xfrm>
        </p:spPr>
        <p:txBody>
          <a:bodyPr anchor="ctr">
            <a:noAutofit/>
          </a:bodyPr>
          <a:lstStyle>
            <a:lvl1pPr>
              <a:defRPr lang="en-US" sz="2400" kern="1200" dirty="0" smtClean="0">
                <a:solidFill>
                  <a:schemeClr val="bg1"/>
                </a:solidFill>
                <a:latin typeface="RR Pioneer UltraLight Condensed" panose="020B0206030201060103" pitchFamily="34" charset="0"/>
                <a:ea typeface="+mn-ea"/>
                <a:cs typeface="+mn-cs"/>
              </a:defRPr>
            </a:lvl1pPr>
          </a:lstStyle>
          <a:p>
            <a:pPr marL="0" lv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2"/>
              </a:buClr>
              <a:buFont typeface="+mj-lt"/>
              <a:buNone/>
            </a:pPr>
            <a:r>
              <a:rPr lang="en-US" dirty="0"/>
              <a:t>bn</a:t>
            </a:r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FD5CF3FE-2B86-4030-A78C-A64903B282C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463600" y="3988800"/>
            <a:ext cx="172800" cy="396000"/>
          </a:xfrm>
        </p:spPr>
        <p:txBody>
          <a:bodyPr anchor="t">
            <a:noAutofit/>
          </a:bodyPr>
          <a:lstStyle>
            <a:lvl1pPr>
              <a:defRPr lang="en-US" sz="1400" kern="1200" dirty="0" smtClean="0">
                <a:solidFill>
                  <a:schemeClr val="bg1"/>
                </a:solidFill>
                <a:latin typeface="RR Pioneer UltraLight Condensed" panose="020B0206030201060103" pitchFamily="34" charset="0"/>
                <a:ea typeface="+mn-ea"/>
                <a:cs typeface="+mn-cs"/>
              </a:defRPr>
            </a:lvl1pPr>
          </a:lstStyle>
          <a:p>
            <a:pPr marL="0" lv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2"/>
              </a:buClr>
              <a:buFont typeface="+mj-lt"/>
              <a:buNone/>
            </a:pPr>
            <a:r>
              <a:rPr lang="en-US" dirty="0"/>
              <a:t>%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1963590-F49A-4823-9FEB-EC5B6E128067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7390800" y="3956400"/>
            <a:ext cx="1011600" cy="496800"/>
          </a:xfrm>
        </p:spPr>
        <p:txBody>
          <a:bodyPr>
            <a:noAutofit/>
          </a:bodyPr>
          <a:lstStyle>
            <a:lvl1pPr algn="r">
              <a:defRPr lang="en-US" sz="3200" kern="1200" dirty="0" smtClean="0">
                <a:solidFill>
                  <a:schemeClr val="bg1"/>
                </a:solidFill>
                <a:latin typeface="RR Pioneer Light Condensed" panose="020B0306050201060103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AD8F6A02-DD58-48B5-8D82-EA0E3BBC4A72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8463600" y="2865600"/>
            <a:ext cx="172800" cy="396000"/>
          </a:xfrm>
        </p:spPr>
        <p:txBody>
          <a:bodyPr anchor="t">
            <a:noAutofit/>
          </a:bodyPr>
          <a:lstStyle>
            <a:lvl1pPr>
              <a:defRPr lang="en-US" sz="1400" kern="1200" dirty="0" smtClean="0">
                <a:solidFill>
                  <a:schemeClr val="bg1"/>
                </a:solidFill>
                <a:latin typeface="RR Pioneer UltraLight Condensed" panose="020B0206030201060103" pitchFamily="34" charset="0"/>
                <a:ea typeface="+mn-ea"/>
                <a:cs typeface="+mn-cs"/>
              </a:defRPr>
            </a:lvl1pPr>
          </a:lstStyle>
          <a:p>
            <a:pPr marL="0" lv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2"/>
              </a:buClr>
              <a:buFont typeface="+mj-lt"/>
              <a:buNone/>
            </a:pPr>
            <a:r>
              <a:rPr lang="en-US" dirty="0"/>
              <a:t>%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7BC33900-880E-4252-9C64-2777488A3364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7390800" y="2764800"/>
            <a:ext cx="1011600" cy="496800"/>
          </a:xfrm>
        </p:spPr>
        <p:txBody>
          <a:bodyPr>
            <a:noAutofit/>
          </a:bodyPr>
          <a:lstStyle>
            <a:lvl1pPr algn="r">
              <a:defRPr lang="en-US" sz="3200" kern="1200" dirty="0" smtClean="0">
                <a:solidFill>
                  <a:schemeClr val="bg1"/>
                </a:solidFill>
                <a:latin typeface="RR Pioneer Light Condensed" panose="020B0306050201060103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FF6C5DA4-D272-41AC-972C-108F6AECF03C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8463600" y="1656000"/>
            <a:ext cx="172800" cy="396000"/>
          </a:xfrm>
        </p:spPr>
        <p:txBody>
          <a:bodyPr anchor="t">
            <a:noAutofit/>
          </a:bodyPr>
          <a:lstStyle>
            <a:lvl1pPr>
              <a:defRPr lang="en-US" sz="1400" kern="1200" dirty="0" smtClean="0">
                <a:solidFill>
                  <a:schemeClr val="bg1"/>
                </a:solidFill>
                <a:latin typeface="RR Pioneer UltraLight Condensed" panose="020B0206030201060103" pitchFamily="34" charset="0"/>
                <a:ea typeface="+mn-ea"/>
                <a:cs typeface="+mn-cs"/>
              </a:defRPr>
            </a:lvl1pPr>
          </a:lstStyle>
          <a:p>
            <a:pPr marL="0" lv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2"/>
              </a:buClr>
              <a:buFont typeface="+mj-lt"/>
              <a:buNone/>
            </a:pPr>
            <a:r>
              <a:rPr lang="en-US" dirty="0"/>
              <a:t>%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C4BDB211-379A-466D-9566-314967B29C95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7390800" y="1555200"/>
            <a:ext cx="1011600" cy="496800"/>
          </a:xfrm>
        </p:spPr>
        <p:txBody>
          <a:bodyPr>
            <a:noAutofit/>
          </a:bodyPr>
          <a:lstStyle>
            <a:lvl1pPr algn="r">
              <a:defRPr lang="en-US" sz="3200" kern="1200" dirty="0" smtClean="0">
                <a:solidFill>
                  <a:schemeClr val="bg1"/>
                </a:solidFill>
                <a:latin typeface="RR Pioneer Light Condensed" panose="020B0306050201060103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57F86536-0705-4118-9182-664D0D31550F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324000" y="1933200"/>
            <a:ext cx="1785600" cy="2116800"/>
          </a:xfrm>
        </p:spPr>
        <p:txBody>
          <a:bodyPr anchor="t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087386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893E9-962D-47ED-A753-018A738F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997182"/>
            <a:ext cx="1785600" cy="8712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5510C-38D1-4CE9-BD30-D08F610D7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25835-C1F3-43BE-8A24-EA78B8401F97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ACA86-A737-4A5C-B09F-3F7C2E181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Rolls-Royce | Not Subject to Export Control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C0F82-AD3B-4A9E-808C-9D4791B3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t>‹#›</a:t>
            </a:fld>
            <a:endParaRPr lang="en-GB"/>
          </a:p>
        </p:txBody>
      </p:sp>
      <p:sp>
        <p:nvSpPr>
          <p:cNvPr id="58" name="Text Placeholder 4">
            <a:extLst>
              <a:ext uri="{FF2B5EF4-FFF2-40B4-BE49-F238E27FC236}">
                <a16:creationId xmlns:a16="http://schemas.microsoft.com/office/drawing/2014/main" id="{75A85287-135B-486B-86D4-C63323517DF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35264" y="793048"/>
            <a:ext cx="5932871" cy="374838"/>
          </a:xfrm>
          <a:prstGeom prst="roundRect">
            <a:avLst>
              <a:gd name="adj" fmla="val 11563"/>
            </a:avLst>
          </a:prstGeom>
          <a:solidFill>
            <a:srgbClr val="666666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bg1"/>
                </a:solidFill>
                <a:latin typeface="RR Pioneer Bold" panose="020B0803050201040103" pitchFamily="34" charset="0"/>
                <a:ea typeface="+mj-ea"/>
                <a:cs typeface="Arial" panose="020B0604020202020204" pitchFamily="34" charset="0"/>
              </a:defRPr>
            </a:lvl1pPr>
            <a:lvl2pPr marL="342892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2pPr>
            <a:lvl3pPr marL="685783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3pPr>
            <a:lvl4pPr marL="1028675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4pPr>
            <a:lvl5pPr marL="1371566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500" kern="120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 dirty="0"/>
              <a:t>Box title</a:t>
            </a:r>
          </a:p>
        </p:txBody>
      </p:sp>
      <p:sp>
        <p:nvSpPr>
          <p:cNvPr id="59" name="Text Placeholder 4">
            <a:extLst>
              <a:ext uri="{FF2B5EF4-FFF2-40B4-BE49-F238E27FC236}">
                <a16:creationId xmlns:a16="http://schemas.microsoft.com/office/drawing/2014/main" id="{1CB650E3-832B-48D1-B8B8-5D4E56D719B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735262" y="1793369"/>
            <a:ext cx="1447200" cy="1101579"/>
          </a:xfrm>
          <a:prstGeom prst="roundRect">
            <a:avLst>
              <a:gd name="adj" fmla="val 4429"/>
            </a:avLst>
          </a:prstGeom>
          <a:solidFill>
            <a:schemeClr val="bg2">
              <a:lumMod val="60000"/>
              <a:lumOff val="40000"/>
            </a:schemeClr>
          </a:solidFill>
        </p:spPr>
        <p:txBody>
          <a:bodyPr lIns="108000" tIns="72000" rIns="0" bIns="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bg1"/>
                </a:solidFill>
                <a:latin typeface="RR Pioneer Bold" panose="020B0803050201040103" pitchFamily="34" charset="0"/>
                <a:ea typeface="+mj-ea"/>
                <a:cs typeface="Arial" panose="020B0604020202020204" pitchFamily="34" charset="0"/>
              </a:defRPr>
            </a:lvl1pPr>
            <a:lvl2pPr marL="342892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2pPr>
            <a:lvl3pPr marL="685783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3pPr>
            <a:lvl4pPr marL="1028675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4pPr>
            <a:lvl5pPr marL="1371566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500" kern="120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/>
              <a:t>Box title</a:t>
            </a:r>
          </a:p>
        </p:txBody>
      </p:sp>
      <p:sp>
        <p:nvSpPr>
          <p:cNvPr id="60" name="Text Placeholder 19">
            <a:extLst>
              <a:ext uri="{FF2B5EF4-FFF2-40B4-BE49-F238E27FC236}">
                <a16:creationId xmlns:a16="http://schemas.microsoft.com/office/drawing/2014/main" id="{0FC6D592-E436-4BAE-872B-CDE3F921DE9D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2862832" y="2357223"/>
            <a:ext cx="1168400" cy="407284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RR Pioneer" panose="020B0503050201040103" pitchFamily="34" charset="0"/>
              </a:defRPr>
            </a:lvl1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61" name="Text Placeholder 4">
            <a:extLst>
              <a:ext uri="{FF2B5EF4-FFF2-40B4-BE49-F238E27FC236}">
                <a16:creationId xmlns:a16="http://schemas.microsoft.com/office/drawing/2014/main" id="{85C6D04F-F4B6-4491-AF54-B8E79377571E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4230486" y="1793369"/>
            <a:ext cx="1447200" cy="1101579"/>
          </a:xfrm>
          <a:prstGeom prst="roundRect">
            <a:avLst>
              <a:gd name="adj" fmla="val 4429"/>
            </a:avLst>
          </a:prstGeom>
          <a:solidFill>
            <a:schemeClr val="bg2"/>
          </a:solidFill>
        </p:spPr>
        <p:txBody>
          <a:bodyPr lIns="108000" tIns="72000" rIns="0" bIns="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bg1"/>
                </a:solidFill>
                <a:latin typeface="RR Pioneer Bold" panose="020B0803050201040103" pitchFamily="34" charset="0"/>
                <a:ea typeface="+mj-ea"/>
                <a:cs typeface="Arial" panose="020B0604020202020204" pitchFamily="34" charset="0"/>
              </a:defRPr>
            </a:lvl1pPr>
            <a:lvl2pPr marL="342892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2pPr>
            <a:lvl3pPr marL="685783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3pPr>
            <a:lvl4pPr marL="1028675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4pPr>
            <a:lvl5pPr marL="1371566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500" kern="120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/>
              <a:t>Box title</a:t>
            </a:r>
          </a:p>
        </p:txBody>
      </p:sp>
      <p:sp>
        <p:nvSpPr>
          <p:cNvPr id="62" name="Text Placeholder 4">
            <a:extLst>
              <a:ext uri="{FF2B5EF4-FFF2-40B4-BE49-F238E27FC236}">
                <a16:creationId xmlns:a16="http://schemas.microsoft.com/office/drawing/2014/main" id="{F4338FBE-09E5-4D0B-917D-6947C2D25282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725710" y="1793369"/>
            <a:ext cx="1447200" cy="1101579"/>
          </a:xfrm>
          <a:prstGeom prst="roundRect">
            <a:avLst>
              <a:gd name="adj" fmla="val 5121"/>
            </a:avLst>
          </a:prstGeom>
          <a:solidFill>
            <a:schemeClr val="tx2"/>
          </a:solidFill>
        </p:spPr>
        <p:txBody>
          <a:bodyPr lIns="108000" tIns="72000" rIns="0" bIns="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bg1"/>
                </a:solidFill>
                <a:latin typeface="RR Pioneer Bold" panose="020B0803050201040103" pitchFamily="34" charset="0"/>
                <a:ea typeface="+mj-ea"/>
                <a:cs typeface="Arial" panose="020B0604020202020204" pitchFamily="34" charset="0"/>
              </a:defRPr>
            </a:lvl1pPr>
            <a:lvl2pPr marL="342892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2pPr>
            <a:lvl3pPr marL="685783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3pPr>
            <a:lvl4pPr marL="1028675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4pPr>
            <a:lvl5pPr marL="1371566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500" kern="120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/>
              <a:t>Box title</a:t>
            </a:r>
          </a:p>
        </p:txBody>
      </p:sp>
      <p:sp>
        <p:nvSpPr>
          <p:cNvPr id="63" name="Text Placeholder 4">
            <a:extLst>
              <a:ext uri="{FF2B5EF4-FFF2-40B4-BE49-F238E27FC236}">
                <a16:creationId xmlns:a16="http://schemas.microsoft.com/office/drawing/2014/main" id="{71C44EEB-F195-4E66-938F-E1BEA867F637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7220934" y="1793369"/>
            <a:ext cx="1447200" cy="1101579"/>
          </a:xfrm>
          <a:prstGeom prst="roundRect">
            <a:avLst>
              <a:gd name="adj" fmla="val 4429"/>
            </a:avLst>
          </a:prstGeom>
          <a:solidFill>
            <a:schemeClr val="accent5"/>
          </a:solidFill>
        </p:spPr>
        <p:txBody>
          <a:bodyPr lIns="108000" tIns="72000" rIns="0" bIns="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bg1"/>
                </a:solidFill>
                <a:latin typeface="RR Pioneer Bold" panose="020B0803050201040103" pitchFamily="34" charset="0"/>
                <a:ea typeface="+mj-ea"/>
                <a:cs typeface="Arial" panose="020B0604020202020204" pitchFamily="34" charset="0"/>
              </a:defRPr>
            </a:lvl1pPr>
            <a:lvl2pPr marL="342892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2pPr>
            <a:lvl3pPr marL="685783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3pPr>
            <a:lvl4pPr marL="1028675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4pPr>
            <a:lvl5pPr marL="1371566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500" kern="120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/>
              <a:t>Box title</a:t>
            </a:r>
          </a:p>
        </p:txBody>
      </p:sp>
      <p:sp>
        <p:nvSpPr>
          <p:cNvPr id="64" name="Text Placeholder 19">
            <a:extLst>
              <a:ext uri="{FF2B5EF4-FFF2-40B4-BE49-F238E27FC236}">
                <a16:creationId xmlns:a16="http://schemas.microsoft.com/office/drawing/2014/main" id="{D76CFD0B-C3F4-4A72-9C00-260BB9F13492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4366609" y="2357223"/>
            <a:ext cx="1168400" cy="407284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RR Pioneer" panose="020B0503050201040103" pitchFamily="34" charset="0"/>
              </a:defRPr>
            </a:lvl1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65" name="Text Placeholder 19">
            <a:extLst>
              <a:ext uri="{FF2B5EF4-FFF2-40B4-BE49-F238E27FC236}">
                <a16:creationId xmlns:a16="http://schemas.microsoft.com/office/drawing/2014/main" id="{7CDF45B7-CD92-405F-A022-D2134DD260C8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5861718" y="2357223"/>
            <a:ext cx="1168400" cy="407284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RR Pioneer" panose="020B0503050201040103" pitchFamily="34" charset="0"/>
              </a:defRPr>
            </a:lvl1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66" name="Text Placeholder 19">
            <a:extLst>
              <a:ext uri="{FF2B5EF4-FFF2-40B4-BE49-F238E27FC236}">
                <a16:creationId xmlns:a16="http://schemas.microsoft.com/office/drawing/2014/main" id="{52239209-AA29-4A7E-AECF-CC2095FC3FE5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7341061" y="2357223"/>
            <a:ext cx="1168400" cy="407284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RR Pioneer" panose="020B0503050201040103" pitchFamily="34" charset="0"/>
              </a:defRPr>
            </a:lvl1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67" name="Text Placeholder 4">
            <a:extLst>
              <a:ext uri="{FF2B5EF4-FFF2-40B4-BE49-F238E27FC236}">
                <a16:creationId xmlns:a16="http://schemas.microsoft.com/office/drawing/2014/main" id="{7CB8A118-3F5B-4E57-838E-DA33C3E8F4C2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726863" y="4050078"/>
            <a:ext cx="2941200" cy="374838"/>
          </a:xfrm>
          <a:prstGeom prst="roundRect">
            <a:avLst>
              <a:gd name="adj" fmla="val 9530"/>
            </a:avLst>
          </a:prstGeom>
          <a:solidFill>
            <a:schemeClr val="bg2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bg1"/>
                </a:solidFill>
                <a:latin typeface="RR Pioneer Bold" panose="020B0803050201040103" pitchFamily="34" charset="0"/>
                <a:ea typeface="+mj-ea"/>
                <a:cs typeface="Arial" panose="020B0604020202020204" pitchFamily="34" charset="0"/>
              </a:defRPr>
            </a:lvl1pPr>
            <a:lvl2pPr marL="342892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2pPr>
            <a:lvl3pPr marL="685783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3pPr>
            <a:lvl4pPr marL="1028675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4pPr>
            <a:lvl5pPr marL="1371566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500" kern="120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/>
              <a:t>Box title</a:t>
            </a:r>
          </a:p>
        </p:txBody>
      </p:sp>
      <p:sp>
        <p:nvSpPr>
          <p:cNvPr id="68" name="Text Placeholder 4">
            <a:extLst>
              <a:ext uri="{FF2B5EF4-FFF2-40B4-BE49-F238E27FC236}">
                <a16:creationId xmlns:a16="http://schemas.microsoft.com/office/drawing/2014/main" id="{9BD0518C-477E-40F2-845D-9984875E3AA5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735263" y="4050078"/>
            <a:ext cx="2941200" cy="374838"/>
          </a:xfrm>
          <a:prstGeom prst="roundRect">
            <a:avLst>
              <a:gd name="adj" fmla="val 9530"/>
            </a:avLst>
          </a:prstGeom>
          <a:solidFill>
            <a:schemeClr val="tx2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bg1"/>
                </a:solidFill>
                <a:latin typeface="RR Pioneer Bold" panose="020B0803050201040103" pitchFamily="34" charset="0"/>
                <a:ea typeface="+mj-ea"/>
                <a:cs typeface="Arial" panose="020B0604020202020204" pitchFamily="34" charset="0"/>
              </a:defRPr>
            </a:lvl1pPr>
            <a:lvl2pPr marL="342892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2pPr>
            <a:lvl3pPr marL="685783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3pPr>
            <a:lvl4pPr marL="1028675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4pPr>
            <a:lvl5pPr marL="1371566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500" kern="120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/>
              <a:t>Box title</a:t>
            </a:r>
          </a:p>
        </p:txBody>
      </p:sp>
      <p:sp>
        <p:nvSpPr>
          <p:cNvPr id="69" name="Text Placeholder 4">
            <a:extLst>
              <a:ext uri="{FF2B5EF4-FFF2-40B4-BE49-F238E27FC236}">
                <a16:creationId xmlns:a16="http://schemas.microsoft.com/office/drawing/2014/main" id="{A2ED66F8-5CDB-4DD5-B4B1-3A92BD6C56B1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2735263" y="3520430"/>
            <a:ext cx="5932800" cy="374838"/>
          </a:xfrm>
          <a:prstGeom prst="roundRect">
            <a:avLst>
              <a:gd name="adj" fmla="val 7497"/>
            </a:avLst>
          </a:prstGeom>
          <a:solidFill>
            <a:srgbClr val="404040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bg1"/>
                </a:solidFill>
                <a:latin typeface="RR Pioneer Bold" panose="020B0803050201040103" pitchFamily="34" charset="0"/>
                <a:ea typeface="+mj-ea"/>
                <a:cs typeface="Arial" panose="020B0604020202020204" pitchFamily="34" charset="0"/>
              </a:defRPr>
            </a:lvl1pPr>
            <a:lvl2pPr marL="342892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2pPr>
            <a:lvl3pPr marL="685783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3pPr>
            <a:lvl4pPr marL="1028675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4pPr>
            <a:lvl5pPr marL="1371566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500" kern="120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/>
              <a:t>Box title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57C24875-1F04-4CF6-9DE6-5D37B1D1518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24000" y="1933200"/>
            <a:ext cx="1785600" cy="2116800"/>
          </a:xfrm>
        </p:spPr>
        <p:txBody>
          <a:bodyPr anchor="t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892366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tice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D159010-F6B7-4456-A111-99866DEB1258}"/>
              </a:ext>
            </a:extLst>
          </p:cNvPr>
          <p:cNvSpPr/>
          <p:nvPr userDrawn="1"/>
        </p:nvSpPr>
        <p:spPr>
          <a:xfrm>
            <a:off x="1" y="1"/>
            <a:ext cx="9144000" cy="4048125"/>
          </a:xfrm>
          <a:prstGeom prst="rect">
            <a:avLst/>
          </a:prstGeom>
          <a:solidFill>
            <a:srgbClr val="EFEF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latin typeface="RR Pioneer" panose="020B0503050201040103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5510C-38D1-4CE9-BD30-D08F610D7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7B224-C8D8-4EEB-B35F-7CBB9C5B4CBD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ACA86-A737-4A5C-B09F-3F7C2E181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Rolls-Royce | Not Subject to Export Control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C0F82-AD3B-4A9E-808C-9D4791B3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08D47E3-3154-48B5-953B-F5E39096AE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800" y="4291200"/>
            <a:ext cx="8503200" cy="306000"/>
          </a:xfrm>
        </p:spPr>
        <p:txBody>
          <a:bodyPr anchor="ctr" anchorCtr="0">
            <a:normAutofit/>
          </a:bodyPr>
          <a:lstStyle>
            <a:lvl1pPr>
              <a:defRPr sz="2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Notices</a:t>
            </a:r>
            <a:endParaRPr lang="en-GB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9163CA43-F39D-47AF-8DC3-665E9255E00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134000" y="1015200"/>
            <a:ext cx="2221200" cy="2617200"/>
          </a:xfrm>
          <a:prstGeom prst="roundRect">
            <a:avLst>
              <a:gd name="adj" fmla="val 4279"/>
            </a:avLst>
          </a:prstGeom>
          <a:solidFill>
            <a:schemeClr val="tx2"/>
          </a:solidFill>
        </p:spPr>
        <p:txBody>
          <a:bodyPr lIns="360000" tIns="288000" rIns="144000" bIns="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kern="1200" smtClean="0">
                <a:solidFill>
                  <a:schemeClr val="bg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1pPr>
            <a:lvl2pPr marL="342892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2pPr>
            <a:lvl3pPr marL="685783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3pPr>
            <a:lvl4pPr marL="1028675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4pPr>
            <a:lvl5pPr marL="1371566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500" kern="120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 dirty="0"/>
              <a:t>Notice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47EEE6DB-D188-408B-8F41-84AEE3F4FC4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454200" y="1015200"/>
            <a:ext cx="2221200" cy="2617200"/>
          </a:xfrm>
          <a:prstGeom prst="roundRect">
            <a:avLst>
              <a:gd name="adj" fmla="val 4279"/>
            </a:avLst>
          </a:prstGeom>
          <a:solidFill>
            <a:schemeClr val="bg2"/>
          </a:solidFill>
        </p:spPr>
        <p:txBody>
          <a:bodyPr lIns="360000" tIns="288000" rIns="144000" bIns="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kern="1200" smtClean="0">
                <a:solidFill>
                  <a:schemeClr val="bg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1pPr>
            <a:lvl2pPr marL="342892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2pPr>
            <a:lvl3pPr marL="685783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3pPr>
            <a:lvl4pPr marL="1028675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4pPr>
            <a:lvl5pPr marL="1371566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500" kern="120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 dirty="0"/>
              <a:t>Notice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6CF30B6C-BC8F-48BE-8430-FE037C07BBE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774400" y="1015200"/>
            <a:ext cx="2214000" cy="2620800"/>
          </a:xfrm>
          <a:prstGeom prst="roundRect">
            <a:avLst>
              <a:gd name="adj" fmla="val 4279"/>
            </a:avLst>
          </a:prstGeom>
          <a:solidFill>
            <a:srgbClr val="4F98FF"/>
          </a:solidFill>
        </p:spPr>
        <p:txBody>
          <a:bodyPr lIns="360000" tIns="288000" rIns="144000" bIns="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kern="1200" smtClean="0">
                <a:solidFill>
                  <a:schemeClr val="bg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1pPr>
            <a:lvl2pPr marL="342892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2pPr>
            <a:lvl3pPr marL="685783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3pPr>
            <a:lvl4pPr marL="1028675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4pPr>
            <a:lvl5pPr marL="1371566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500" kern="120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 dirty="0"/>
              <a:t>Notice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56D6384-C351-4F9B-88F2-671744FB9088}"/>
              </a:ext>
            </a:extLst>
          </p:cNvPr>
          <p:cNvGrpSpPr/>
          <p:nvPr userDrawn="1"/>
        </p:nvGrpSpPr>
        <p:grpSpPr>
          <a:xfrm>
            <a:off x="323851" y="233363"/>
            <a:ext cx="321261" cy="522316"/>
            <a:chOff x="-3513606" y="270529"/>
            <a:chExt cx="1671638" cy="2717801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5812647F-26BF-401B-BDB1-2AFB378E02B8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EA065D88-D1A0-4C3A-BB43-CF9B54DB28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095271E2-B91F-484B-96C7-479D699F67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476500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893E9-962D-47ED-A753-018A738F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997182"/>
            <a:ext cx="1785600" cy="8712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5510C-38D1-4CE9-BD30-D08F610D7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2AFE3-3AA6-4786-A506-784B9D5E3A7F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ACA86-A737-4A5C-B09F-3F7C2E181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2023 Rolls-Royce | Not Subject to Export Control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C0F82-AD3B-4A9E-808C-9D4791B3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694FCE9F-7CC8-461C-A35B-9B9A4F49161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24000" y="1933200"/>
            <a:ext cx="1785600" cy="2116800"/>
          </a:xfrm>
        </p:spPr>
        <p:txBody>
          <a:bodyPr anchor="t" anchorCtr="0">
            <a:no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039950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- Title, imag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B709E-AB63-4DA3-9B2B-0B6827FC0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7E24CA-5EE6-4B72-A9D9-DAF798B17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96A88C7-60AF-4111-8A06-F70ABF81B29B}" type="datetime1">
              <a:rPr lang="en-GB" smtClean="0"/>
              <a:t>30/09/2025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3115BA-E869-42EF-9DC3-1C66FF357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Rolls-Royce | Not Subject to Export Control 2022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EC8DD1-4AAC-49E2-A373-1C03C439C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A29DB36-4067-4D81-BA39-80FAF73D6B8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24000" y="1933200"/>
            <a:ext cx="1785600" cy="2116800"/>
          </a:xfrm>
        </p:spPr>
        <p:txBody>
          <a:bodyPr anchor="t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879B1B0-D2DE-4D5E-914E-DD19078D7A9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268000" y="0"/>
            <a:ext cx="2217600" cy="860400"/>
          </a:xfrm>
          <a:solidFill>
            <a:schemeClr val="tx2"/>
          </a:solidFill>
        </p:spPr>
        <p:txBody>
          <a:bodyPr lIns="144000" rIns="144000" anchor="ctr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 of box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9DD76131-D74B-45E7-98D0-F53E8B723FA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597200" y="0"/>
            <a:ext cx="2217600" cy="860400"/>
          </a:xfrm>
          <a:solidFill>
            <a:schemeClr val="bg2"/>
          </a:solidFill>
        </p:spPr>
        <p:txBody>
          <a:bodyPr lIns="144000" rIns="144000" anchor="ctr"/>
          <a:lstStyle>
            <a:lvl1pPr marL="0" marR="0" indent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 of box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36F9053C-C469-402D-8719-36C9166F52F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926400" y="0"/>
            <a:ext cx="2217600" cy="860400"/>
          </a:xfrm>
          <a:solidFill>
            <a:srgbClr val="4F98FF"/>
          </a:solidFill>
        </p:spPr>
        <p:txBody>
          <a:bodyPr lIns="144000" rIns="144000" anchor="ctr">
            <a:normAutofit/>
          </a:bodyPr>
          <a:lstStyle>
            <a:lvl1pPr>
              <a:defRPr lang="en-US" sz="14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dirty="0"/>
              <a:t>Title of box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C9603618-8BAB-4FD9-8D88-D4EF68F5A465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2268538" y="874800"/>
            <a:ext cx="2214000" cy="1440000"/>
          </a:xfrm>
          <a:solidFill>
            <a:srgbClr val="8A8A8F"/>
          </a:solidFill>
        </p:spPr>
        <p:txBody>
          <a:bodyPr lIns="144000" tIns="10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2" name="Picture Placeholder 29">
            <a:extLst>
              <a:ext uri="{FF2B5EF4-FFF2-40B4-BE49-F238E27FC236}">
                <a16:creationId xmlns:a16="http://schemas.microsoft.com/office/drawing/2014/main" id="{9F2732AD-76E6-41B8-8EFC-B986FE432FCE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4600800" y="874800"/>
            <a:ext cx="2214000" cy="1440000"/>
          </a:xfrm>
          <a:solidFill>
            <a:srgbClr val="8A8A8F"/>
          </a:solidFill>
        </p:spPr>
        <p:txBody>
          <a:bodyPr lIns="144000" tIns="10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3" name="Picture Placeholder 29">
            <a:extLst>
              <a:ext uri="{FF2B5EF4-FFF2-40B4-BE49-F238E27FC236}">
                <a16:creationId xmlns:a16="http://schemas.microsoft.com/office/drawing/2014/main" id="{15CE6D4E-BCF7-43D0-8ADD-1BE02864002F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6930000" y="874800"/>
            <a:ext cx="2214000" cy="1440000"/>
          </a:xfrm>
          <a:solidFill>
            <a:srgbClr val="8A8A8F"/>
          </a:solidFill>
        </p:spPr>
        <p:txBody>
          <a:bodyPr lIns="144000" tIns="10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9B50BC3E-4183-42C9-A6B3-7CE2F9E752F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268538" y="2329200"/>
            <a:ext cx="2217600" cy="2814300"/>
          </a:xfrm>
          <a:solidFill>
            <a:srgbClr val="666666"/>
          </a:solidFill>
        </p:spPr>
        <p:txBody>
          <a:bodyPr lIns="144000" tIns="144000" rIns="144000" anchor="t">
            <a:normAutofit/>
          </a:bodyPr>
          <a:lstStyle>
            <a:lvl1pPr>
              <a:defRPr lang="en-US" sz="14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 dirty="0"/>
              <a:t>Title of box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E96532E0-0B2B-49D1-B4F4-B96883651DCE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597200" y="2329200"/>
            <a:ext cx="2217600" cy="2814300"/>
          </a:xfrm>
          <a:solidFill>
            <a:srgbClr val="666666"/>
          </a:solidFill>
        </p:spPr>
        <p:txBody>
          <a:bodyPr lIns="144000" tIns="144000" rIns="144000" anchor="t">
            <a:normAutofit/>
          </a:bodyPr>
          <a:lstStyle>
            <a:lvl1pPr>
              <a:defRPr lang="en-US" sz="14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 dirty="0"/>
              <a:t>Title of box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066E0B23-5E8A-4EFC-AF77-9D113991B22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6926400" y="2329200"/>
            <a:ext cx="2217600" cy="2814300"/>
          </a:xfrm>
          <a:solidFill>
            <a:srgbClr val="666666"/>
          </a:solidFill>
        </p:spPr>
        <p:txBody>
          <a:bodyPr lIns="144000" tIns="144000" rIns="144000" anchor="t">
            <a:normAutofit/>
          </a:bodyPr>
          <a:lstStyle>
            <a:lvl1pPr>
              <a:defRPr lang="en-US" sz="14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 dirty="0"/>
              <a:t>Title of box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25712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ox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B709E-AB63-4DA3-9B2B-0B6827FC0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3115BA-E869-42EF-9DC3-1C66FF357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Rolls-Royce | Not Subject to Export Control 2022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EC8DD1-4AAC-49E2-A373-1C03C439C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A29DB36-4067-4D81-BA39-80FAF73D6B8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24000" y="1933200"/>
            <a:ext cx="1785600" cy="2116800"/>
          </a:xfrm>
        </p:spPr>
        <p:txBody>
          <a:bodyPr anchor="t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879B1B0-D2DE-4D5E-914E-DD19078D7A9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736000" y="986400"/>
            <a:ext cx="2973600" cy="478800"/>
          </a:xfrm>
          <a:solidFill>
            <a:schemeClr val="bg2"/>
          </a:solidFill>
        </p:spPr>
        <p:txBody>
          <a:bodyPr lIns="144000" rIns="144000" anchor="ctr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 of box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C9603618-8BAB-4FD9-8D88-D4EF68F5A465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2736000" y="1465200"/>
            <a:ext cx="2973600" cy="972000"/>
          </a:xfrm>
          <a:solidFill>
            <a:srgbClr val="8A8A8F"/>
          </a:solidFill>
        </p:spPr>
        <p:txBody>
          <a:bodyPr lIns="144000" tIns="10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6" name="Text Placeholder 25">
            <a:extLst>
              <a:ext uri="{FF2B5EF4-FFF2-40B4-BE49-F238E27FC236}">
                <a16:creationId xmlns:a16="http://schemas.microsoft.com/office/drawing/2014/main" id="{99806E2A-D267-4620-A076-EE247F493556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736000" y="2592000"/>
            <a:ext cx="2973600" cy="478800"/>
          </a:xfrm>
          <a:solidFill>
            <a:schemeClr val="tx2"/>
          </a:solidFill>
        </p:spPr>
        <p:txBody>
          <a:bodyPr lIns="144000" rIns="144000" anchor="ctr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 of box</a:t>
            </a:r>
          </a:p>
        </p:txBody>
      </p:sp>
      <p:sp>
        <p:nvSpPr>
          <p:cNvPr id="17" name="Picture Placeholder 29">
            <a:extLst>
              <a:ext uri="{FF2B5EF4-FFF2-40B4-BE49-F238E27FC236}">
                <a16:creationId xmlns:a16="http://schemas.microsoft.com/office/drawing/2014/main" id="{7A599AFC-DF66-4C53-9C93-44EC77358A09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2736000" y="3063600"/>
            <a:ext cx="2973600" cy="972000"/>
          </a:xfrm>
          <a:solidFill>
            <a:srgbClr val="8A8A8F"/>
          </a:solidFill>
        </p:spPr>
        <p:txBody>
          <a:bodyPr lIns="144000" tIns="10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8" name="Text Placeholder 25">
            <a:extLst>
              <a:ext uri="{FF2B5EF4-FFF2-40B4-BE49-F238E27FC236}">
                <a16:creationId xmlns:a16="http://schemas.microsoft.com/office/drawing/2014/main" id="{A1D692BB-3BB5-41E9-8F5F-5947B1A2E6EA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837812" y="986400"/>
            <a:ext cx="1425600" cy="478800"/>
          </a:xfrm>
          <a:solidFill>
            <a:schemeClr val="tx2"/>
          </a:solidFill>
        </p:spPr>
        <p:txBody>
          <a:bodyPr lIns="144000" rIns="144000" anchor="ctr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 of box</a:t>
            </a:r>
          </a:p>
        </p:txBody>
      </p:sp>
      <p:sp>
        <p:nvSpPr>
          <p:cNvPr id="19" name="Picture Placeholder 29">
            <a:extLst>
              <a:ext uri="{FF2B5EF4-FFF2-40B4-BE49-F238E27FC236}">
                <a16:creationId xmlns:a16="http://schemas.microsoft.com/office/drawing/2014/main" id="{BF4A2E49-1651-4469-BB42-DC7EB48002DB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5839200" y="1465200"/>
            <a:ext cx="1425600" cy="2570400"/>
          </a:xfrm>
          <a:solidFill>
            <a:srgbClr val="8A8A8F"/>
          </a:solidFill>
        </p:spPr>
        <p:txBody>
          <a:bodyPr lIns="144000" tIns="10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0" name="Text Placeholder 25">
            <a:extLst>
              <a:ext uri="{FF2B5EF4-FFF2-40B4-BE49-F238E27FC236}">
                <a16:creationId xmlns:a16="http://schemas.microsoft.com/office/drawing/2014/main" id="{111FD45B-4DD1-4E16-86F5-D1F83BDC2AAF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391624" y="986400"/>
            <a:ext cx="1425600" cy="478800"/>
          </a:xfrm>
          <a:solidFill>
            <a:schemeClr val="bg2"/>
          </a:solidFill>
          <a:ln>
            <a:noFill/>
          </a:ln>
        </p:spPr>
        <p:txBody>
          <a:bodyPr lIns="144000" rIns="144000" anchor="ctr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 of box</a:t>
            </a:r>
          </a:p>
        </p:txBody>
      </p:sp>
      <p:sp>
        <p:nvSpPr>
          <p:cNvPr id="21" name="Picture Placeholder 29">
            <a:extLst>
              <a:ext uri="{FF2B5EF4-FFF2-40B4-BE49-F238E27FC236}">
                <a16:creationId xmlns:a16="http://schemas.microsoft.com/office/drawing/2014/main" id="{37F1311B-DA96-4EA3-A646-EF2F39885CC4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7391624" y="1465200"/>
            <a:ext cx="1425600" cy="2570400"/>
          </a:xfrm>
          <a:solidFill>
            <a:srgbClr val="8A8A8F"/>
          </a:solidFill>
        </p:spPr>
        <p:txBody>
          <a:bodyPr lIns="144000" tIns="10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30D17560-F5B5-43D2-A202-2130492263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50702" y="4730400"/>
            <a:ext cx="569298" cy="273844"/>
          </a:xfrm>
        </p:spPr>
        <p:txBody>
          <a:bodyPr/>
          <a:lstStyle/>
          <a:p>
            <a:fld id="{B5550EE8-7F8D-4FC1-98D9-DD8749E87B20}" type="datetime1">
              <a:rPr lang="en-GB" smtClean="0"/>
              <a:t>30/09/2025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06177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 Layout- Image &amp;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C9603618-8BAB-4FD9-8D88-D4EF68F5A465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2268000" y="0"/>
            <a:ext cx="3438000" cy="5144400"/>
          </a:xfrm>
          <a:solidFill>
            <a:srgbClr val="8A8A8F"/>
          </a:solidFill>
        </p:spPr>
        <p:txBody>
          <a:bodyPr lIns="144000" tIns="36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BB709E-AB63-4DA3-9B2B-0B6827FC0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3115BA-E869-42EF-9DC3-1C66FF357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Rolls-Royce | Not Subject to Export Control 2022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EC8DD1-4AAC-49E2-A373-1C03C439C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A29DB36-4067-4D81-BA39-80FAF73D6B8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24000" y="1933200"/>
            <a:ext cx="1785600" cy="2116800"/>
          </a:xfrm>
        </p:spPr>
        <p:txBody>
          <a:bodyPr anchor="t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879B1B0-D2DE-4D5E-914E-DD19078D7A9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706000" y="0"/>
            <a:ext cx="3438000" cy="2588400"/>
          </a:xfrm>
          <a:solidFill>
            <a:schemeClr val="bg1"/>
          </a:solidFill>
        </p:spPr>
        <p:txBody>
          <a:bodyPr lIns="144000" rIns="144000" anchor="ctr"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 of box</a:t>
            </a:r>
          </a:p>
        </p:txBody>
      </p:sp>
      <p:sp>
        <p:nvSpPr>
          <p:cNvPr id="16" name="Text Placeholder 25">
            <a:extLst>
              <a:ext uri="{FF2B5EF4-FFF2-40B4-BE49-F238E27FC236}">
                <a16:creationId xmlns:a16="http://schemas.microsoft.com/office/drawing/2014/main" id="{99806E2A-D267-4620-A076-EE247F493556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706000" y="2559600"/>
            <a:ext cx="3438000" cy="2584800"/>
          </a:xfrm>
          <a:solidFill>
            <a:schemeClr val="bg2"/>
          </a:solidFill>
        </p:spPr>
        <p:txBody>
          <a:bodyPr lIns="144000" rIns="144000" anchor="ctr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 of box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577709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Imag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C9603618-8BAB-4FD9-8D88-D4EF68F5A465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2268000" y="0"/>
            <a:ext cx="4651200" cy="5144400"/>
          </a:xfrm>
          <a:solidFill>
            <a:srgbClr val="8A8A8F"/>
          </a:solidFill>
        </p:spPr>
        <p:txBody>
          <a:bodyPr lIns="144000" tIns="36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BB709E-AB63-4DA3-9B2B-0B6827FC0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3115BA-E869-42EF-9DC3-1C66FF357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Rolls-Royce | Not Subject to Export Control 2022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EC8DD1-4AAC-49E2-A373-1C03C439C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A29DB36-4067-4D81-BA39-80FAF73D6B8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24000" y="1933200"/>
            <a:ext cx="1785600" cy="2116800"/>
          </a:xfrm>
        </p:spPr>
        <p:txBody>
          <a:bodyPr anchor="t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Text Placeholder 25">
            <a:extLst>
              <a:ext uri="{FF2B5EF4-FFF2-40B4-BE49-F238E27FC236}">
                <a16:creationId xmlns:a16="http://schemas.microsoft.com/office/drawing/2014/main" id="{99806E2A-D267-4620-A076-EE247F493556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926400" y="-900"/>
            <a:ext cx="2217600" cy="5144400"/>
          </a:xfrm>
          <a:solidFill>
            <a:schemeClr val="tx2"/>
          </a:solidFill>
        </p:spPr>
        <p:txBody>
          <a:bodyPr lIns="144000" tIns="360000" rIns="144000" anchor="t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044496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Row- Text &amp; In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C9603618-8BAB-4FD9-8D88-D4EF68F5A465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4492800" y="0"/>
            <a:ext cx="4651200" cy="1638000"/>
          </a:xfrm>
          <a:solidFill>
            <a:srgbClr val="8A8A8F"/>
          </a:solidFill>
        </p:spPr>
        <p:txBody>
          <a:bodyPr lIns="36000" tIns="36000" rIns="36000" bIns="36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BB709E-AB63-4DA3-9B2B-0B6827FC0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3115BA-E869-42EF-9DC3-1C66FF357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Rolls-Royce | Not Subject to Export Control 2022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EC8DD1-4AAC-49E2-A373-1C03C439C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A29DB36-4067-4D81-BA39-80FAF73D6B8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24000" y="1933200"/>
            <a:ext cx="1785600" cy="2116800"/>
          </a:xfrm>
        </p:spPr>
        <p:txBody>
          <a:bodyPr anchor="t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Text Placeholder 25">
            <a:extLst>
              <a:ext uri="{FF2B5EF4-FFF2-40B4-BE49-F238E27FC236}">
                <a16:creationId xmlns:a16="http://schemas.microsoft.com/office/drawing/2014/main" id="{99806E2A-D267-4620-A076-EE247F493556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268000" y="0"/>
            <a:ext cx="2217600" cy="1638000"/>
          </a:xfrm>
          <a:solidFill>
            <a:schemeClr val="tx2"/>
          </a:solidFill>
        </p:spPr>
        <p:txBody>
          <a:bodyPr lIns="36000" tIns="36000" rIns="36000" bIns="36000" anchor="ctr" anchorCtr="0"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8" name="Picture Placeholder 29">
            <a:extLst>
              <a:ext uri="{FF2B5EF4-FFF2-40B4-BE49-F238E27FC236}">
                <a16:creationId xmlns:a16="http://schemas.microsoft.com/office/drawing/2014/main" id="{EBFA5408-0C90-41B1-8C93-068EB8F13486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4492800" y="3505500"/>
            <a:ext cx="4651200" cy="1638000"/>
          </a:xfrm>
          <a:solidFill>
            <a:srgbClr val="8A8A8F"/>
          </a:solidFill>
        </p:spPr>
        <p:txBody>
          <a:bodyPr lIns="36000" tIns="36000" rIns="36000" bIns="36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Picture Placeholder 29">
            <a:extLst>
              <a:ext uri="{FF2B5EF4-FFF2-40B4-BE49-F238E27FC236}">
                <a16:creationId xmlns:a16="http://schemas.microsoft.com/office/drawing/2014/main" id="{5CDE14EA-7326-4CE3-9E7E-B11F9CF77871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2268000" y="1752750"/>
            <a:ext cx="4651200" cy="1638000"/>
          </a:xfrm>
          <a:solidFill>
            <a:srgbClr val="8A8A8F"/>
          </a:solidFill>
        </p:spPr>
        <p:txBody>
          <a:bodyPr lIns="36000" tIns="36000" rIns="36000" bIns="36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0" name="Text Placeholder 25">
            <a:extLst>
              <a:ext uri="{FF2B5EF4-FFF2-40B4-BE49-F238E27FC236}">
                <a16:creationId xmlns:a16="http://schemas.microsoft.com/office/drawing/2014/main" id="{25567A47-CB76-4E8E-862C-578E7552B230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926400" y="1752750"/>
            <a:ext cx="2217600" cy="1638000"/>
          </a:xfrm>
          <a:solidFill>
            <a:schemeClr val="bg2"/>
          </a:solidFill>
        </p:spPr>
        <p:txBody>
          <a:bodyPr lIns="36000" tIns="36000" rIns="36000" bIns="36000" anchor="ctr" anchorCtr="0"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F8E17EF7-6508-4CB6-AA2C-02283862D7C5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268000" y="3505500"/>
            <a:ext cx="2217600" cy="1638000"/>
          </a:xfrm>
          <a:solidFill>
            <a:schemeClr val="tx2"/>
          </a:solidFill>
        </p:spPr>
        <p:txBody>
          <a:bodyPr lIns="36000" tIns="36000" rIns="36000" bIns="36000" anchor="ctr" anchorCtr="0"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29077E4-7A9A-45A1-912B-C118C7291919}"/>
              </a:ext>
            </a:extLst>
          </p:cNvPr>
          <p:cNvGrpSpPr/>
          <p:nvPr userDrawn="1"/>
        </p:nvGrpSpPr>
        <p:grpSpPr>
          <a:xfrm>
            <a:off x="323851" y="233363"/>
            <a:ext cx="321261" cy="522316"/>
            <a:chOff x="-3513606" y="270529"/>
            <a:chExt cx="1671638" cy="2717801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AD311FFA-88BC-4B6D-87B5-B2ED8FE1E61A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1B824F8B-9AA9-4041-A875-9BCD0EA89D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617F150E-0C68-4BAA-8641-26D02112D0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4895636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column - Imag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B64E928E-4B49-4612-90CF-70E01806213D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0" y="0"/>
            <a:ext cx="2988000" cy="2869200"/>
          </a:xfrm>
          <a:custGeom>
            <a:avLst/>
            <a:gdLst>
              <a:gd name="connsiteX0" fmla="*/ 362108 w 2988000"/>
              <a:gd name="connsiteY0" fmla="*/ 236413 h 2869200"/>
              <a:gd name="connsiteX1" fmla="*/ 326596 w 2988000"/>
              <a:gd name="connsiteY1" fmla="*/ 272310 h 2869200"/>
              <a:gd name="connsiteX2" fmla="*/ 326596 w 2988000"/>
              <a:gd name="connsiteY2" fmla="*/ 717340 h 2869200"/>
              <a:gd name="connsiteX3" fmla="*/ 362108 w 2988000"/>
              <a:gd name="connsiteY3" fmla="*/ 753237 h 2869200"/>
              <a:gd name="connsiteX4" fmla="*/ 607464 w 2988000"/>
              <a:gd name="connsiteY4" fmla="*/ 753237 h 2869200"/>
              <a:gd name="connsiteX5" fmla="*/ 642976 w 2988000"/>
              <a:gd name="connsiteY5" fmla="*/ 717340 h 2869200"/>
              <a:gd name="connsiteX6" fmla="*/ 642976 w 2988000"/>
              <a:gd name="connsiteY6" fmla="*/ 272310 h 2869200"/>
              <a:gd name="connsiteX7" fmla="*/ 607464 w 2988000"/>
              <a:gd name="connsiteY7" fmla="*/ 236413 h 2869200"/>
              <a:gd name="connsiteX8" fmla="*/ 362108 w 2988000"/>
              <a:gd name="connsiteY8" fmla="*/ 236413 h 2869200"/>
              <a:gd name="connsiteX9" fmla="*/ 0 w 2988000"/>
              <a:gd name="connsiteY9" fmla="*/ 0 h 2869200"/>
              <a:gd name="connsiteX10" fmla="*/ 2988000 w 2988000"/>
              <a:gd name="connsiteY10" fmla="*/ 0 h 2869200"/>
              <a:gd name="connsiteX11" fmla="*/ 2988000 w 2988000"/>
              <a:gd name="connsiteY11" fmla="*/ 2869200 h 2869200"/>
              <a:gd name="connsiteX12" fmla="*/ 0 w 2988000"/>
              <a:gd name="connsiteY12" fmla="*/ 2869200 h 286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88000" h="2869200">
                <a:moveTo>
                  <a:pt x="362108" y="236413"/>
                </a:moveTo>
                <a:cubicBezTo>
                  <a:pt x="342277" y="236413"/>
                  <a:pt x="326596" y="252521"/>
                  <a:pt x="326596" y="272310"/>
                </a:cubicBezTo>
                <a:lnTo>
                  <a:pt x="326596" y="717340"/>
                </a:lnTo>
                <a:cubicBezTo>
                  <a:pt x="326596" y="737129"/>
                  <a:pt x="342277" y="753237"/>
                  <a:pt x="362108" y="753237"/>
                </a:cubicBezTo>
                <a:cubicBezTo>
                  <a:pt x="362108" y="753237"/>
                  <a:pt x="362108" y="753237"/>
                  <a:pt x="607464" y="753237"/>
                </a:cubicBezTo>
                <a:cubicBezTo>
                  <a:pt x="626834" y="753237"/>
                  <a:pt x="642976" y="737129"/>
                  <a:pt x="642976" y="717340"/>
                </a:cubicBezTo>
                <a:cubicBezTo>
                  <a:pt x="642976" y="717340"/>
                  <a:pt x="642976" y="717340"/>
                  <a:pt x="642976" y="272310"/>
                </a:cubicBezTo>
                <a:cubicBezTo>
                  <a:pt x="642976" y="252521"/>
                  <a:pt x="626834" y="236413"/>
                  <a:pt x="607464" y="236413"/>
                </a:cubicBezTo>
                <a:cubicBezTo>
                  <a:pt x="607464" y="236413"/>
                  <a:pt x="607464" y="236413"/>
                  <a:pt x="362108" y="236413"/>
                </a:cubicBezTo>
                <a:close/>
                <a:moveTo>
                  <a:pt x="0" y="0"/>
                </a:moveTo>
                <a:lnTo>
                  <a:pt x="2988000" y="0"/>
                </a:lnTo>
                <a:lnTo>
                  <a:pt x="2988000" y="2869200"/>
                </a:lnTo>
                <a:lnTo>
                  <a:pt x="0" y="2869200"/>
                </a:lnTo>
                <a:close/>
              </a:path>
            </a:pathLst>
          </a:custGeom>
          <a:solidFill>
            <a:srgbClr val="8A8A8F"/>
          </a:solidFill>
        </p:spPr>
        <p:txBody>
          <a:bodyPr wrap="square" lIns="36000" tIns="36000" rIns="36000" bIns="36000"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2" name="Picture Placeholder 29">
            <a:extLst>
              <a:ext uri="{FF2B5EF4-FFF2-40B4-BE49-F238E27FC236}">
                <a16:creationId xmlns:a16="http://schemas.microsoft.com/office/drawing/2014/main" id="{476C4321-F18E-4265-B9ED-9D88EB824BD0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6156000" y="0"/>
            <a:ext cx="2988000" cy="2869200"/>
          </a:xfrm>
          <a:solidFill>
            <a:srgbClr val="8A8A8F"/>
          </a:solidFill>
        </p:spPr>
        <p:txBody>
          <a:bodyPr lIns="36000" tIns="36000" rIns="36000" bIns="36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3" name="Picture Placeholder 29">
            <a:extLst>
              <a:ext uri="{FF2B5EF4-FFF2-40B4-BE49-F238E27FC236}">
                <a16:creationId xmlns:a16="http://schemas.microsoft.com/office/drawing/2014/main" id="{B58FFC04-A9D7-4D88-9249-9A17F717FC16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3078000" y="2274300"/>
            <a:ext cx="2988000" cy="2869200"/>
          </a:xfrm>
          <a:solidFill>
            <a:srgbClr val="8A8A8F"/>
          </a:solidFill>
        </p:spPr>
        <p:txBody>
          <a:bodyPr lIns="36000" tIns="36000" rIns="36000" bIns="36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A9C2E229-FA50-438E-B2F5-A7A9972465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973600"/>
            <a:ext cx="2988000" cy="2170800"/>
          </a:xfrm>
          <a:solidFill>
            <a:schemeClr val="tx2"/>
          </a:solidFill>
        </p:spPr>
        <p:txBody>
          <a:bodyPr lIns="324000" tIns="288000">
            <a:norm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sz="18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2pPr>
            <a:lvl3pPr marL="187320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Title text</a:t>
            </a:r>
          </a:p>
          <a:p>
            <a:pPr lvl="1"/>
            <a:r>
              <a:rPr lang="en-US" dirty="0"/>
              <a:t>Section sub-title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5C7ABC47-FFD6-4F04-B695-DEA9CD83F8F1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078000" y="0"/>
            <a:ext cx="2988000" cy="2170800"/>
          </a:xfrm>
          <a:solidFill>
            <a:schemeClr val="bg2"/>
          </a:solidFill>
        </p:spPr>
        <p:txBody>
          <a:bodyPr lIns="324000" tIns="288000">
            <a:norm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sz="18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2pPr>
            <a:lvl3pPr marL="187320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Title text</a:t>
            </a:r>
          </a:p>
          <a:p>
            <a:pPr lvl="1"/>
            <a:r>
              <a:rPr lang="en-US" dirty="0"/>
              <a:t>Section sub-title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23744238-95E8-480A-9810-91798B1E441F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156000" y="2972700"/>
            <a:ext cx="2988000" cy="2170800"/>
          </a:xfrm>
          <a:solidFill>
            <a:srgbClr val="666666"/>
          </a:solidFill>
        </p:spPr>
        <p:txBody>
          <a:bodyPr lIns="324000" tIns="288000">
            <a:norm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sz="18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2pPr>
            <a:lvl3pPr marL="187320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Title text</a:t>
            </a:r>
          </a:p>
          <a:p>
            <a:pPr lvl="1"/>
            <a:r>
              <a:rPr lang="en-US" dirty="0"/>
              <a:t>Section sub-title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3115BA-E869-42EF-9DC3-1C66FF357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Private | © Rolls-Royce | Not Subject to Export Control 2022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EC8DD1-4AAC-49E2-A373-1C03C439C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A13E8BF-B882-4941-A5FE-E0EC5319AA34}"/>
              </a:ext>
            </a:extLst>
          </p:cNvPr>
          <p:cNvGrpSpPr/>
          <p:nvPr userDrawn="1"/>
        </p:nvGrpSpPr>
        <p:grpSpPr>
          <a:xfrm>
            <a:off x="323851" y="233363"/>
            <a:ext cx="321261" cy="522316"/>
            <a:chOff x="-3513606" y="270529"/>
            <a:chExt cx="1671638" cy="2717801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5114D4CA-6CB6-4C03-9F0D-4E2DF438FEA7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B185D224-BCF7-4287-A12F-4FC9F6CF51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5FD57FFA-512F-4DA4-B449-DEB94AD6A4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3771389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- 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01F258-8AC1-40B4-ABA2-E3E43CF4F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F38DBA7-3DAF-4745-B483-F1D43DC41D42}" type="datetime1">
              <a:rPr lang="en-GB" smtClean="0"/>
              <a:t>30/09/2025</a:t>
            </a:fld>
            <a:endParaRPr lang="en-GB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240D156-4E45-42D5-8918-97D1C377F84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720700"/>
            <a:ext cx="2988000" cy="2422800"/>
          </a:xfrm>
          <a:solidFill>
            <a:srgbClr val="8A8A8F"/>
          </a:solidFill>
        </p:spPr>
        <p:txBody>
          <a:bodyPr bIns="504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B0D80DB-D4B5-4889-B3E2-A8FC04B6726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78000" y="2720700"/>
            <a:ext cx="2988000" cy="2422800"/>
          </a:xfrm>
          <a:solidFill>
            <a:srgbClr val="8A8A8F"/>
          </a:solidFill>
        </p:spPr>
        <p:txBody>
          <a:bodyPr bIns="504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5A59C1C8-9ADA-433D-B71B-DA91960FEAF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56000" y="2720700"/>
            <a:ext cx="2988000" cy="2422800"/>
          </a:xfrm>
          <a:solidFill>
            <a:srgbClr val="8A8A8F"/>
          </a:solidFill>
        </p:spPr>
        <p:txBody>
          <a:bodyPr bIns="504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BF561B-367C-4ADE-AC3E-03D2FE373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Private | © Rolls-Royce | Not Subject to Export Control 2022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465E8E-8CA3-4002-911A-9BD3ED788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A7606F6-7610-41AE-8DA9-3AE9A3B4D2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56000" y="0"/>
            <a:ext cx="2988000" cy="2628000"/>
          </a:xfrm>
          <a:solidFill>
            <a:schemeClr val="bg2"/>
          </a:solidFill>
        </p:spPr>
        <p:txBody>
          <a:bodyPr lIns="324000"/>
          <a:lstStyle>
            <a:lvl1pPr>
              <a:defRPr sz="8000">
                <a:solidFill>
                  <a:schemeClr val="bg1"/>
                </a:solidFill>
                <a:latin typeface="RR Pioneer UltraLight Condensed" panose="020B0206030201060103" pitchFamily="34" charset="0"/>
              </a:defRPr>
            </a:lvl1pPr>
            <a:lvl2pPr marL="0" indent="0">
              <a:buNone/>
              <a:defRPr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xxx</a:t>
            </a:r>
          </a:p>
          <a:p>
            <a:pPr lvl="1"/>
            <a:r>
              <a:rPr lang="en-US" dirty="0"/>
              <a:t>Short copy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473FE0F1-574D-4724-AF1B-9BCB79C2455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78000" y="0"/>
            <a:ext cx="2988000" cy="2628000"/>
          </a:xfrm>
          <a:solidFill>
            <a:schemeClr val="tx2"/>
          </a:solidFill>
        </p:spPr>
        <p:txBody>
          <a:bodyPr lIns="324000"/>
          <a:lstStyle>
            <a:lvl1pPr>
              <a:defRPr sz="8000">
                <a:solidFill>
                  <a:schemeClr val="bg1"/>
                </a:solidFill>
                <a:latin typeface="RR Pioneer UltraLight Condensed" panose="020B0206030201060103" pitchFamily="34" charset="0"/>
              </a:defRPr>
            </a:lvl1pPr>
            <a:lvl2pPr marL="0" indent="0">
              <a:buNone/>
              <a:defRPr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xxx</a:t>
            </a:r>
          </a:p>
          <a:p>
            <a:pPr lvl="1"/>
            <a:r>
              <a:rPr lang="en-US" dirty="0"/>
              <a:t>Short copy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43953AA-4694-4F86-AE35-6EDC29F01B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2988000" cy="2628000"/>
          </a:xfrm>
          <a:solidFill>
            <a:srgbClr val="666666"/>
          </a:solidFill>
        </p:spPr>
        <p:txBody>
          <a:bodyPr lIns="324000" tIns="360000"/>
          <a:lstStyle>
            <a:lvl1pPr>
              <a:spcAft>
                <a:spcPts val="700"/>
              </a:spcAft>
              <a:defRPr sz="18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Title of box </a:t>
            </a:r>
          </a:p>
          <a:p>
            <a:pPr lvl="1"/>
            <a:r>
              <a:rPr lang="en-US" dirty="0"/>
              <a:t>Short copy</a:t>
            </a:r>
          </a:p>
        </p:txBody>
      </p:sp>
    </p:spTree>
    <p:extLst>
      <p:ext uri="{BB962C8B-B14F-4D97-AF65-F5344CB8AC3E}">
        <p14:creationId xmlns:p14="http://schemas.microsoft.com/office/powerpoint/2010/main" val="30881615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Grid - Colb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A40CE8-CAF2-422F-ABA8-294C14661C3F}"/>
              </a:ext>
            </a:extLst>
          </p:cNvPr>
          <p:cNvSpPr/>
          <p:nvPr userDrawn="1"/>
        </p:nvSpPr>
        <p:spPr>
          <a:xfrm>
            <a:off x="2268538" y="0"/>
            <a:ext cx="6875462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60D508-9495-43E2-840E-FAF0FF206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7C4CA-04FD-45B7-9A62-2D9B31299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EDFCB70-9923-45C3-ADF5-750B7873BCA3}" type="datetime1">
              <a:rPr lang="en-GB" smtClean="0"/>
              <a:t>30/09/2025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2F5604-072F-40EC-8AF4-6D3FCB96B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Rolls-Royce | Not Subject to Export Control 2022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57B773-E4FE-4B72-B09A-CD4FE4C2B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DF8A76D-AFC8-41D5-9F98-1AE57025272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24000" y="1933200"/>
            <a:ext cx="1785600" cy="2116800"/>
          </a:xfrm>
        </p:spPr>
        <p:txBody>
          <a:bodyPr anchor="t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E83E536-B2B6-4AB3-BE81-CD9C4DFB76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014359" y="3933900"/>
            <a:ext cx="1638000" cy="1209600"/>
          </a:xfrm>
          <a:solidFill>
            <a:schemeClr val="tx2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ADF8213-F38F-4375-9761-8E9C55E197D6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2268538" y="393390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C82CD08F-5B02-418C-8C46-EE4367FA9D7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506000" y="3933900"/>
            <a:ext cx="1638000" cy="1209600"/>
          </a:xfrm>
          <a:solidFill>
            <a:schemeClr val="tx2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7477AAC-B2A4-49D1-891A-755A2F87CF7A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5760180" y="393390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2A3239B9-8F4F-4277-8FF7-1C823513C148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268538" y="2622600"/>
            <a:ext cx="1638000" cy="1209600"/>
          </a:xfrm>
          <a:solidFill>
            <a:schemeClr val="tx2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98DE704E-239C-40A8-8462-23717F73A3F1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4014359" y="262260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7BBB5FF2-7702-41E8-881B-235D2FA8DE2A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760180" y="2622600"/>
            <a:ext cx="1638000" cy="1209600"/>
          </a:xfrm>
          <a:solidFill>
            <a:schemeClr val="tx2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0DB92E4B-5085-4AB3-A2A5-F765BFF1BFED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7506000" y="262260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028DC79D-74EE-4881-9271-CF7A5BD8E7CC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014359" y="1311300"/>
            <a:ext cx="1638000" cy="1209600"/>
          </a:xfrm>
          <a:solidFill>
            <a:schemeClr val="tx2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65A75B1C-397A-49AF-AF96-317368B258A7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2268538" y="131130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8E2D7BD9-A127-45E8-80A7-532666BE5E3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506000" y="1311300"/>
            <a:ext cx="1638000" cy="1209600"/>
          </a:xfrm>
          <a:solidFill>
            <a:schemeClr val="tx2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Picture Placeholder 10">
            <a:extLst>
              <a:ext uri="{FF2B5EF4-FFF2-40B4-BE49-F238E27FC236}">
                <a16:creationId xmlns:a16="http://schemas.microsoft.com/office/drawing/2014/main" id="{52B73AE7-9807-4BCF-8A76-9D3A02260105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5760180" y="131130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F7480620-A5F6-4BA4-A388-6F24F3ADCFA8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2268538" y="0"/>
            <a:ext cx="1638000" cy="1209600"/>
          </a:xfrm>
          <a:solidFill>
            <a:schemeClr val="tx2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3" name="Picture Placeholder 10">
            <a:extLst>
              <a:ext uri="{FF2B5EF4-FFF2-40B4-BE49-F238E27FC236}">
                <a16:creationId xmlns:a16="http://schemas.microsoft.com/office/drawing/2014/main" id="{9AE7B1C6-DC0C-4879-98F2-878553271E3D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4014359" y="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79A2CB4-4269-45ED-8E69-D96F9EBC329D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5760180" y="0"/>
            <a:ext cx="1638000" cy="1209600"/>
          </a:xfrm>
          <a:solidFill>
            <a:schemeClr val="tx2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04651492-9A4F-4DE3-BF73-2D48A3C0D6DC}"/>
              </a:ext>
            </a:extLst>
          </p:cNvPr>
          <p:cNvSpPr>
            <a:spLocks noGrp="1"/>
          </p:cNvSpPr>
          <p:nvPr>
            <p:ph type="pic" sz="quarter" idx="58"/>
          </p:nvPr>
        </p:nvSpPr>
        <p:spPr>
          <a:xfrm>
            <a:off x="7506000" y="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506571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Grid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A40CE8-CAF2-422F-ABA8-294C14661C3F}"/>
              </a:ext>
            </a:extLst>
          </p:cNvPr>
          <p:cNvSpPr/>
          <p:nvPr userDrawn="1"/>
        </p:nvSpPr>
        <p:spPr>
          <a:xfrm>
            <a:off x="2268538" y="0"/>
            <a:ext cx="6875462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60D508-9495-43E2-840E-FAF0FF206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7C4CA-04FD-45B7-9A62-2D9B31299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372B2A-6A53-4D95-A553-7F2C8E7E4840}" type="datetime1">
              <a:rPr lang="en-GB" smtClean="0"/>
              <a:t>30/09/2025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2F5604-072F-40EC-8AF4-6D3FCB96B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Rolls-Royce | Not Subject to Export Control 2022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57B773-E4FE-4B72-B09A-CD4FE4C2B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DF8A76D-AFC8-41D5-9F98-1AE57025272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24000" y="1933200"/>
            <a:ext cx="1785600" cy="2116800"/>
          </a:xfrm>
        </p:spPr>
        <p:txBody>
          <a:bodyPr anchor="t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E83E536-B2B6-4AB3-BE81-CD9C4DFB76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014359" y="3933900"/>
            <a:ext cx="1638000" cy="1209600"/>
          </a:xfrm>
          <a:solidFill>
            <a:schemeClr val="accent3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ADF8213-F38F-4375-9761-8E9C55E197D6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2268538" y="393390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C82CD08F-5B02-418C-8C46-EE4367FA9D7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506000" y="3933900"/>
            <a:ext cx="1638000" cy="1209600"/>
          </a:xfrm>
          <a:solidFill>
            <a:schemeClr val="accent3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7477AAC-B2A4-49D1-891A-755A2F87CF7A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5760180" y="393390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2A3239B9-8F4F-4277-8FF7-1C823513C148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268538" y="2622600"/>
            <a:ext cx="1638000" cy="1209600"/>
          </a:xfrm>
          <a:solidFill>
            <a:schemeClr val="accent3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98DE704E-239C-40A8-8462-23717F73A3F1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4014359" y="262260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7BBB5FF2-7702-41E8-881B-235D2FA8DE2A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760180" y="2622600"/>
            <a:ext cx="1638000" cy="1209600"/>
          </a:xfrm>
          <a:solidFill>
            <a:schemeClr val="accent3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0DB92E4B-5085-4AB3-A2A5-F765BFF1BFED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7506000" y="262260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028DC79D-74EE-4881-9271-CF7A5BD8E7CC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014359" y="1311300"/>
            <a:ext cx="1638000" cy="1209600"/>
          </a:xfrm>
          <a:solidFill>
            <a:schemeClr val="accent3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65A75B1C-397A-49AF-AF96-317368B258A7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2268538" y="131130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8E2D7BD9-A127-45E8-80A7-532666BE5E3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506000" y="1311300"/>
            <a:ext cx="1638000" cy="1209600"/>
          </a:xfrm>
          <a:solidFill>
            <a:schemeClr val="accent3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Picture Placeholder 10">
            <a:extLst>
              <a:ext uri="{FF2B5EF4-FFF2-40B4-BE49-F238E27FC236}">
                <a16:creationId xmlns:a16="http://schemas.microsoft.com/office/drawing/2014/main" id="{52B73AE7-9807-4BCF-8A76-9D3A02260105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5760180" y="131130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F7480620-A5F6-4BA4-A388-6F24F3ADCFA8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2268538" y="0"/>
            <a:ext cx="1638000" cy="1209600"/>
          </a:xfrm>
          <a:solidFill>
            <a:schemeClr val="accent3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3" name="Picture Placeholder 10">
            <a:extLst>
              <a:ext uri="{FF2B5EF4-FFF2-40B4-BE49-F238E27FC236}">
                <a16:creationId xmlns:a16="http://schemas.microsoft.com/office/drawing/2014/main" id="{9AE7B1C6-DC0C-4879-98F2-878553271E3D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4014359" y="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79A2CB4-4269-45ED-8E69-D96F9EBC329D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5760180" y="0"/>
            <a:ext cx="1638000" cy="1209600"/>
          </a:xfrm>
          <a:solidFill>
            <a:schemeClr val="accent3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04651492-9A4F-4DE3-BF73-2D48A3C0D6DC}"/>
              </a:ext>
            </a:extLst>
          </p:cNvPr>
          <p:cNvSpPr>
            <a:spLocks noGrp="1"/>
          </p:cNvSpPr>
          <p:nvPr>
            <p:ph type="pic" sz="quarter" idx="58"/>
          </p:nvPr>
        </p:nvSpPr>
        <p:spPr>
          <a:xfrm>
            <a:off x="7506000" y="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182111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Grid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A40CE8-CAF2-422F-ABA8-294C14661C3F}"/>
              </a:ext>
            </a:extLst>
          </p:cNvPr>
          <p:cNvSpPr/>
          <p:nvPr userDrawn="1"/>
        </p:nvSpPr>
        <p:spPr>
          <a:xfrm>
            <a:off x="2268538" y="0"/>
            <a:ext cx="6875462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60D508-9495-43E2-840E-FAF0FF206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7C4CA-04FD-45B7-9A62-2D9B31299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8ED1B09-4ACC-43E3-ABCA-92828255BC63}" type="datetime1">
              <a:rPr lang="en-GB" smtClean="0"/>
              <a:t>30/09/2025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2F5604-072F-40EC-8AF4-6D3FCB96B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Rolls-Royce | Not Subject to Export Control 2022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57B773-E4FE-4B72-B09A-CD4FE4C2B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DF8A76D-AFC8-41D5-9F98-1AE57025272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24000" y="1933200"/>
            <a:ext cx="1785600" cy="2116800"/>
          </a:xfrm>
        </p:spPr>
        <p:txBody>
          <a:bodyPr anchor="t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E83E536-B2B6-4AB3-BE81-CD9C4DFB76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014359" y="3933900"/>
            <a:ext cx="1638000" cy="1209600"/>
          </a:xfrm>
          <a:solidFill>
            <a:schemeClr val="bg2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Body text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ADF8213-F38F-4375-9761-8E9C55E197D6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2268538" y="393390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C82CD08F-5B02-418C-8C46-EE4367FA9D7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506000" y="3933900"/>
            <a:ext cx="1638000" cy="1209600"/>
          </a:xfrm>
          <a:solidFill>
            <a:schemeClr val="bg2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Body text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7477AAC-B2A4-49D1-891A-755A2F87CF7A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5760180" y="393390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2A3239B9-8F4F-4277-8FF7-1C823513C148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268538" y="2622600"/>
            <a:ext cx="1638000" cy="1209600"/>
          </a:xfrm>
          <a:solidFill>
            <a:schemeClr val="bg2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Body text</a:t>
            </a:r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98DE704E-239C-40A8-8462-23717F73A3F1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4014359" y="262260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7BBB5FF2-7702-41E8-881B-235D2FA8DE2A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760180" y="2622600"/>
            <a:ext cx="1638000" cy="1209600"/>
          </a:xfrm>
          <a:solidFill>
            <a:schemeClr val="bg2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Body text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0DB92E4B-5085-4AB3-A2A5-F765BFF1BFED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7506000" y="262260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028DC79D-74EE-4881-9271-CF7A5BD8E7CC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014359" y="1311300"/>
            <a:ext cx="1638000" cy="1209600"/>
          </a:xfrm>
          <a:solidFill>
            <a:schemeClr val="bg2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Body text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65A75B1C-397A-49AF-AF96-317368B258A7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2268538" y="131130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8E2D7BD9-A127-45E8-80A7-532666BE5E3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506000" y="1311300"/>
            <a:ext cx="1638000" cy="1209600"/>
          </a:xfrm>
          <a:solidFill>
            <a:schemeClr val="bg2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Body text</a:t>
            </a:r>
          </a:p>
        </p:txBody>
      </p:sp>
      <p:sp>
        <p:nvSpPr>
          <p:cNvPr id="21" name="Picture Placeholder 10">
            <a:extLst>
              <a:ext uri="{FF2B5EF4-FFF2-40B4-BE49-F238E27FC236}">
                <a16:creationId xmlns:a16="http://schemas.microsoft.com/office/drawing/2014/main" id="{52B73AE7-9807-4BCF-8A76-9D3A02260105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5760180" y="131130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F7480620-A5F6-4BA4-A388-6F24F3ADCFA8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2268538" y="0"/>
            <a:ext cx="1638000" cy="1209600"/>
          </a:xfrm>
          <a:solidFill>
            <a:schemeClr val="bg2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Body text</a:t>
            </a:r>
          </a:p>
        </p:txBody>
      </p:sp>
      <p:sp>
        <p:nvSpPr>
          <p:cNvPr id="23" name="Picture Placeholder 10">
            <a:extLst>
              <a:ext uri="{FF2B5EF4-FFF2-40B4-BE49-F238E27FC236}">
                <a16:creationId xmlns:a16="http://schemas.microsoft.com/office/drawing/2014/main" id="{9AE7B1C6-DC0C-4879-98F2-878553271E3D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4014359" y="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79A2CB4-4269-45ED-8E69-D96F9EBC329D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5760180" y="0"/>
            <a:ext cx="1638000" cy="1209600"/>
          </a:xfrm>
          <a:solidFill>
            <a:schemeClr val="bg2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Body text</a:t>
            </a:r>
          </a:p>
        </p:txBody>
      </p: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04651492-9A4F-4DE3-BF73-2D48A3C0D6DC}"/>
              </a:ext>
            </a:extLst>
          </p:cNvPr>
          <p:cNvSpPr>
            <a:spLocks noGrp="1"/>
          </p:cNvSpPr>
          <p:nvPr>
            <p:ph type="pic" sz="quarter" idx="58"/>
          </p:nvPr>
        </p:nvSpPr>
        <p:spPr>
          <a:xfrm>
            <a:off x="7506000" y="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07355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p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E28B0C4-8B96-4907-AAD9-1622E0A5F7A0}"/>
              </a:ext>
            </a:extLst>
          </p:cNvPr>
          <p:cNvSpPr/>
          <p:nvPr userDrawn="1"/>
        </p:nvSpPr>
        <p:spPr>
          <a:xfrm>
            <a:off x="1" y="1095375"/>
            <a:ext cx="9144000" cy="4048125"/>
          </a:xfrm>
          <a:prstGeom prst="rect">
            <a:avLst/>
          </a:prstGeom>
          <a:solidFill>
            <a:srgbClr val="EFEF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R Pioneer" panose="020B05030502010401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4893E9-962D-47ED-A753-018A738F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7848" y="236413"/>
            <a:ext cx="7842302" cy="516824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5510C-38D1-4CE9-BD30-D08F610D7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2281B-E81D-4C6F-8EC4-29D818C6D2F5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ACA86-A737-4A5C-B09F-3F7C2E181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2023 Rolls-Royce | Not Subject to Export Control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C0F82-AD3B-4A9E-808C-9D4791B3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t>‹#›</a:t>
            </a:fld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1B95883-C9F5-4CA1-A372-E3467616D9F3}"/>
              </a:ext>
            </a:extLst>
          </p:cNvPr>
          <p:cNvGrpSpPr/>
          <p:nvPr userDrawn="1"/>
        </p:nvGrpSpPr>
        <p:grpSpPr>
          <a:xfrm>
            <a:off x="323850" y="233362"/>
            <a:ext cx="321261" cy="522316"/>
            <a:chOff x="-3513606" y="270529"/>
            <a:chExt cx="1671638" cy="2717801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5B27E8ED-ED99-4AF4-82D0-9AF6F22A14F2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5A6664BB-BF9E-4834-8602-E5D2A1E7D2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55D13E3F-473D-4DA9-AA64-F2A3F87003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9996424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DB56A04C-E4A5-40F3-9668-78022E96CBAE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0" y="0"/>
            <a:ext cx="9144000" cy="5143500"/>
          </a:xfrm>
          <a:solidFill>
            <a:srgbClr val="8A8A8F"/>
          </a:solidFill>
        </p:spPr>
        <p:txBody>
          <a:bodyPr bIns="648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video by clicking the icon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B564F-1708-4BB9-BF64-438486BE9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FFBC98F-7C5E-4011-9A72-6F7042A115DF}" type="datetime1">
              <a:rPr lang="en-GB" smtClean="0"/>
              <a:t>30/09/2025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5DCC5B-4086-4ACA-91D6-0287B376A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Private | © Rolls-Royce | Not Subject to Export Control 2022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7C3A86-C141-4976-908C-C4C78B7C4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377860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lte, Subtitle &amp;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7BD6F0-E65B-40FB-A6B0-99AADA93DD53}"/>
              </a:ext>
            </a:extLst>
          </p:cNvPr>
          <p:cNvSpPr/>
          <p:nvPr userDrawn="1"/>
        </p:nvSpPr>
        <p:spPr>
          <a:xfrm>
            <a:off x="2268538" y="0"/>
            <a:ext cx="6875462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1E0BB1-14CD-4110-8446-A161FC1EC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0F3C3D-8F9E-4BFB-8978-75648D7AA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BA4E5B-9C36-43AF-A1B5-4134029F7565}" type="datetime1">
              <a:rPr lang="en-GB" smtClean="0"/>
              <a:t>30/09/2025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B9991A-4B1A-43A7-8F6E-C0B41E40B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Rolls-Royce | Not Subject to Export Control 2022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B65A3A-2EF3-4EB5-8345-0CA07D459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0A7910FC-12D1-4882-A085-8E9EEA95DCA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24000" y="1933200"/>
            <a:ext cx="1785600" cy="2116800"/>
          </a:xfrm>
        </p:spPr>
        <p:txBody>
          <a:bodyPr anchor="t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1947A44-802F-4BE4-AC21-8DC65877378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735264" y="987425"/>
            <a:ext cx="6084887" cy="306257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Emphasis or quote with description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184FE39-5C2E-4DB0-9003-91E27BF84B6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735264" y="4208464"/>
            <a:ext cx="6084887" cy="415925"/>
          </a:xfrm>
        </p:spPr>
        <p:txBody>
          <a:bodyPr>
            <a:normAutofit/>
          </a:bodyPr>
          <a:lstStyle>
            <a:lvl1pPr>
              <a:defRPr sz="1200">
                <a:solidFill>
                  <a:srgbClr val="4F98FF"/>
                </a:solidFill>
              </a:defRPr>
            </a:lvl1pPr>
            <a:lvl2pPr marL="0" indent="0">
              <a:buNone/>
              <a:defRPr sz="1200">
                <a:solidFill>
                  <a:srgbClr val="4F98FF"/>
                </a:solidFill>
              </a:defRPr>
            </a:lvl2pPr>
          </a:lstStyle>
          <a:p>
            <a:pPr lvl="0"/>
            <a:r>
              <a:rPr lang="en-US" dirty="0" err="1"/>
              <a:t>Attributee</a:t>
            </a:r>
            <a:r>
              <a:rPr lang="en-US" dirty="0"/>
              <a:t>/ source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388872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7BD6F0-E65B-40FB-A6B0-99AADA93DD53}"/>
              </a:ext>
            </a:extLst>
          </p:cNvPr>
          <p:cNvSpPr/>
          <p:nvPr userDrawn="1"/>
        </p:nvSpPr>
        <p:spPr>
          <a:xfrm>
            <a:off x="2268538" y="0"/>
            <a:ext cx="6875462" cy="3034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1E0BB1-14CD-4110-8446-A161FC1EC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0F3C3D-8F9E-4BFB-8978-75648D7AA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66666"/>
                </a:solidFill>
              </a:defRPr>
            </a:lvl1pPr>
          </a:lstStyle>
          <a:p>
            <a:fld id="{3BE5A882-C75E-4A46-8CAF-0F99F49CB072}" type="datetime1">
              <a:rPr lang="en-GB" smtClean="0"/>
              <a:t>30/09/2025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B9991A-4B1A-43A7-8F6E-C0B41E40B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Rolls-Royce | Not Subject to Export Control 2022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B65A3A-2EF3-4EB5-8345-0CA07D459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0A7910FC-12D1-4882-A085-8E9EEA95DCA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24000" y="1933200"/>
            <a:ext cx="1785600" cy="2116800"/>
          </a:xfrm>
        </p:spPr>
        <p:txBody>
          <a:bodyPr anchor="t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1947A44-802F-4BE4-AC21-8DC65877378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735264" y="987424"/>
            <a:ext cx="6084887" cy="10800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Emphasis or quote with description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184FE39-5C2E-4DB0-9003-91E27BF84B6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735264" y="2181358"/>
            <a:ext cx="6084887" cy="604800"/>
          </a:xfrm>
        </p:spPr>
        <p:txBody>
          <a:bodyPr>
            <a:normAutofit/>
          </a:bodyPr>
          <a:lstStyle>
            <a:lvl1pPr>
              <a:defRPr sz="1200">
                <a:solidFill>
                  <a:srgbClr val="4F98FF"/>
                </a:solidFill>
              </a:defRPr>
            </a:lvl1pPr>
            <a:lvl2pPr marL="0" indent="0">
              <a:buNone/>
              <a:defRPr sz="1200">
                <a:solidFill>
                  <a:srgbClr val="4F98FF"/>
                </a:solidFill>
              </a:defRPr>
            </a:lvl2pPr>
          </a:lstStyle>
          <a:p>
            <a:pPr lvl="0"/>
            <a:r>
              <a:rPr lang="en-US" dirty="0" err="1"/>
              <a:t>Attributee</a:t>
            </a:r>
            <a:r>
              <a:rPr lang="en-US" dirty="0"/>
              <a:t>/ source</a:t>
            </a:r>
          </a:p>
          <a:p>
            <a:pPr lvl="1"/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88C8987-4131-4FBB-8271-0CDDA04E9FC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2735264" y="3227388"/>
            <a:ext cx="6084887" cy="6516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2"/>
                </a:solidFill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Emphasis or quote with description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1498733-E174-4064-9AD2-1D795DD9249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735264" y="3985200"/>
            <a:ext cx="6084887" cy="60480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err="1"/>
              <a:t>Attributee</a:t>
            </a:r>
            <a:r>
              <a:rPr lang="en-US" dirty="0"/>
              <a:t>/ source</a:t>
            </a:r>
          </a:p>
        </p:txBody>
      </p:sp>
    </p:spTree>
    <p:extLst>
      <p:ext uri="{BB962C8B-B14F-4D97-AF65-F5344CB8AC3E}">
        <p14:creationId xmlns:p14="http://schemas.microsoft.com/office/powerpoint/2010/main" val="112991615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&amp; Statement -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8BA6D-E7C8-4EE9-B3A0-67F6392EEA04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RR Pioneer" panose="020B05030502010401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8D397C-A84F-4549-B3BE-7BDB0C55426B}"/>
              </a:ext>
            </a:extLst>
          </p:cNvPr>
          <p:cNvSpPr/>
          <p:nvPr userDrawn="1"/>
        </p:nvSpPr>
        <p:spPr>
          <a:xfrm>
            <a:off x="0" y="0"/>
            <a:ext cx="9144000" cy="3074796"/>
          </a:xfrm>
          <a:prstGeom prst="rect">
            <a:avLst/>
          </a:prstGeom>
          <a:solidFill>
            <a:srgbClr val="1006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latin typeface="RR Pioneer" panose="020B0503050201040103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BC80C2-2E6C-41EC-BE2A-1E46F50519B5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B46A64FB-B4E5-4142-944C-5E1C2D3B743D}" type="datetime1">
              <a:rPr lang="en-GB" smtClean="0"/>
              <a:t>30/09/2025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069E08-386A-42EE-8383-8D69F6273331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Rolls-Royce | Not Subject to Export Control 2022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AED9DA-7609-4503-A270-4035D41ABEB7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26B1602-E7F5-4CA8-BD50-1B77547A9E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30000" y="987425"/>
            <a:ext cx="6084000" cy="10800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Emphasis or quote with description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309D30E-C228-4845-AFCC-25E3BF6D962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30001" y="2163600"/>
            <a:ext cx="6084887" cy="604800"/>
          </a:xfrm>
        </p:spPr>
        <p:txBody>
          <a:bodyPr>
            <a:normAutofit/>
          </a:bodyPr>
          <a:lstStyle>
            <a:lvl1pPr>
              <a:defRPr sz="1200">
                <a:solidFill>
                  <a:srgbClr val="4F98FF"/>
                </a:solidFill>
              </a:defRPr>
            </a:lvl1pPr>
            <a:lvl2pPr marL="0" indent="0">
              <a:buNone/>
              <a:defRPr sz="1200">
                <a:solidFill>
                  <a:srgbClr val="4F98FF"/>
                </a:solidFill>
              </a:defRPr>
            </a:lvl2pPr>
          </a:lstStyle>
          <a:p>
            <a:pPr lvl="0"/>
            <a:r>
              <a:rPr lang="en-US" dirty="0" err="1"/>
              <a:t>Attributee</a:t>
            </a:r>
            <a:r>
              <a:rPr lang="en-US" dirty="0"/>
              <a:t>/ source</a:t>
            </a:r>
          </a:p>
          <a:p>
            <a:pPr lvl="1"/>
            <a:endParaRPr lang="en-GB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7C35724-695E-4AEA-B299-D849E06730E6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530000" y="3236400"/>
            <a:ext cx="6084000" cy="6516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2"/>
                </a:solidFill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Emphasis or quote with description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DFE1746-274F-42F4-BF60-08561130DC4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530000" y="3985200"/>
            <a:ext cx="6084000" cy="604800"/>
          </a:xfrm>
        </p:spPr>
        <p:txBody>
          <a:bodyPr>
            <a:normAutofit/>
          </a:bodyPr>
          <a:lstStyle>
            <a:lvl1pPr>
              <a:defRPr sz="1200">
                <a:solidFill>
                  <a:srgbClr val="4F98FF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 err="1"/>
              <a:t>Attributee</a:t>
            </a:r>
            <a:r>
              <a:rPr lang="en-US" dirty="0"/>
              <a:t>/ source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211E6DE-C0AE-44F4-9823-73CBD64676B2}"/>
              </a:ext>
            </a:extLst>
          </p:cNvPr>
          <p:cNvGrpSpPr/>
          <p:nvPr userDrawn="1"/>
        </p:nvGrpSpPr>
        <p:grpSpPr>
          <a:xfrm>
            <a:off x="323851" y="233363"/>
            <a:ext cx="321261" cy="522316"/>
            <a:chOff x="-3513606" y="270529"/>
            <a:chExt cx="1671638" cy="2717801"/>
          </a:xfrm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9697FB02-C1AA-4AF0-8C5B-BC76AE159EBA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1ED76835-AACF-4D22-BB9D-53917C14A0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485F73FD-7CBE-40A8-AD29-215067971D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295481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Layout - Tilt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A75EBFE-964E-4DA8-81BB-6F0601C086E5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latin typeface="RR Pioneer" panose="020B05030502010401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D45039-F903-4574-A6B7-8457F81F6953}"/>
              </a:ext>
            </a:extLst>
          </p:cNvPr>
          <p:cNvSpPr/>
          <p:nvPr userDrawn="1"/>
        </p:nvSpPr>
        <p:spPr>
          <a:xfrm>
            <a:off x="1" y="1"/>
            <a:ext cx="9144000" cy="4048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latin typeface="RR Pioneer" panose="020B0503050201040103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D9EBB6-6E60-4CA5-8357-6D7EC52AA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3FB4E-5852-4D70-AFFC-D1370437EA36}" type="datetime1">
              <a:rPr lang="en-GB" smtClean="0"/>
              <a:t>30/09/2025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A3AD2E-41EE-4067-A845-2F32AB57C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Rolls-Royce | Not Subject to Export Control 2022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175720-87E1-4F51-95F1-F7561C7A5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D0FB40C-46FA-4EF4-B44D-AAC36CFA98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000" y="3247200"/>
            <a:ext cx="1069200" cy="615600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  <a:lvl2pPr marL="0" indent="0"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Country name</a:t>
            </a:r>
          </a:p>
          <a:p>
            <a:pPr lvl="1"/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F26D659-2D09-4BBD-98E2-9893B3A2F8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6800" y="4291200"/>
            <a:ext cx="4161600" cy="331200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F5C680C-3812-4D9D-AF47-92E6645B56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29600" y="4291200"/>
            <a:ext cx="4194000" cy="331200"/>
          </a:xfrm>
        </p:spPr>
        <p:txBody>
          <a:bodyPr>
            <a:normAutofit/>
          </a:bodyPr>
          <a:lstStyle>
            <a:lvl1pPr>
              <a:defRPr sz="1200"/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Body text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9605A82-1304-4ED2-B22F-5ABA6AA54334}"/>
              </a:ext>
            </a:extLst>
          </p:cNvPr>
          <p:cNvGrpSpPr/>
          <p:nvPr userDrawn="1"/>
        </p:nvGrpSpPr>
        <p:grpSpPr>
          <a:xfrm>
            <a:off x="323851" y="233363"/>
            <a:ext cx="321261" cy="522316"/>
            <a:chOff x="-3513606" y="270529"/>
            <a:chExt cx="1671638" cy="2717801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61D79A52-73E3-402A-AC2F-1B1484008910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B96250AB-43D7-479B-AB50-FD80DBE4D0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5D7C17A3-ED10-45F2-B2A4-AEA1CFCCE7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015242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&amp;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37DC009-70F6-4F24-9A70-D8783A7F9A2F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42DB91-F56E-44CE-95AC-6C9B5FB8D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1BB17C-1173-4D43-B660-9339D0CEE84D}" type="datetime1">
              <a:rPr lang="en-GB" smtClean="0"/>
              <a:t>30/09/2025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A82683-CCED-4B80-AB8A-FFAACD497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Private | © Rolls-Royce | Not Subject to Export Control 2022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983FAC-3460-47FC-A354-50D4574E3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5FFEC487-41AD-4CDB-8179-89EEC7B85F4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735264" y="987424"/>
            <a:ext cx="6084887" cy="23832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Emphasis or quote with description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4CE5A45B-CB90-430B-AF44-54A22E1DE44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735264" y="3628801"/>
            <a:ext cx="6084887" cy="415925"/>
          </a:xfrm>
        </p:spPr>
        <p:txBody>
          <a:bodyPr>
            <a:normAutofit/>
          </a:bodyPr>
          <a:lstStyle>
            <a:lvl1pPr>
              <a:defRPr sz="1200">
                <a:solidFill>
                  <a:srgbClr val="4F98FF"/>
                </a:solidFill>
              </a:defRPr>
            </a:lvl1pPr>
            <a:lvl2pPr marL="0" indent="0">
              <a:buNone/>
              <a:defRPr sz="1200">
                <a:solidFill>
                  <a:srgbClr val="4F98FF"/>
                </a:solidFill>
              </a:defRPr>
            </a:lvl2pPr>
          </a:lstStyle>
          <a:p>
            <a:pPr lvl="0"/>
            <a:r>
              <a:rPr lang="en-US" dirty="0" err="1"/>
              <a:t>Attributee</a:t>
            </a:r>
            <a:r>
              <a:rPr lang="en-US" dirty="0"/>
              <a:t>/ source</a:t>
            </a:r>
          </a:p>
          <a:p>
            <a:pPr lvl="1"/>
            <a:endParaRPr lang="en-GB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976E39A-C8B9-4711-A08E-9ABF2477D189}"/>
              </a:ext>
            </a:extLst>
          </p:cNvPr>
          <p:cNvGrpSpPr/>
          <p:nvPr userDrawn="1"/>
        </p:nvGrpSpPr>
        <p:grpSpPr>
          <a:xfrm>
            <a:off x="323851" y="233363"/>
            <a:ext cx="321261" cy="522316"/>
            <a:chOff x="-3513606" y="270529"/>
            <a:chExt cx="1671638" cy="2717801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041FB2D3-51A0-4DFD-A09B-DB65531DA53C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8A8DDCA9-A25A-4C99-9E34-1EF7028FF5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2D99B5AC-2ED2-407F-8377-6BE6BC12A8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657111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, Q&amp;A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A75EBFE-964E-4DA8-81BB-6F0601C086E5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latin typeface="RR Pioneer" panose="020B05030502010401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D45039-F903-4574-A6B7-8457F81F6953}"/>
              </a:ext>
            </a:extLst>
          </p:cNvPr>
          <p:cNvSpPr/>
          <p:nvPr userDrawn="1"/>
        </p:nvSpPr>
        <p:spPr>
          <a:xfrm>
            <a:off x="1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latin typeface="RR Pioneer" panose="020B0503050201040103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D9EBB6-6E60-4CA5-8357-6D7EC52AA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345EA0-A50B-438F-81F9-2C46105D4545}" type="datetime1">
              <a:rPr lang="en-GB" smtClean="0"/>
              <a:t>30/09/2025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A3AD2E-41EE-4067-A845-2F32AB57C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Private | © Rolls-Royce | Not Subject to Export Control 2022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175720-87E1-4F51-95F1-F7561C7A5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D0FB40C-46FA-4EF4-B44D-AAC36CFA98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000" y="3247200"/>
            <a:ext cx="1069200" cy="615600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  <a:lvl2pPr marL="0" indent="0"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Country name</a:t>
            </a:r>
          </a:p>
          <a:p>
            <a:pPr lvl="1"/>
            <a:endParaRPr lang="en-GB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D1FA37D-9EF3-4FE7-97EA-95ADBBE0D1A6}"/>
              </a:ext>
            </a:extLst>
          </p:cNvPr>
          <p:cNvGrpSpPr/>
          <p:nvPr userDrawn="1"/>
        </p:nvGrpSpPr>
        <p:grpSpPr>
          <a:xfrm>
            <a:off x="323851" y="233363"/>
            <a:ext cx="321261" cy="522316"/>
            <a:chOff x="-3513606" y="270529"/>
            <a:chExt cx="1671638" cy="2717801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8099A84B-FD56-4CFD-9910-79177D8D5E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5C5F919F-0718-4A3C-BD91-8D26769D9F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F82B3CD5-BEF3-4A42-BB37-A6A2EAE727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966031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-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DEDAE5-0FD4-44FE-A85E-759428EB7155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2CDEE8-151E-4D41-89C2-E6FF81A44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B0AD3-3BC8-4F4E-8932-899EFCA606CE}" type="datetime1">
              <a:rPr lang="en-GB" smtClean="0"/>
              <a:t>30/09/2025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57C5C5-AF97-40C6-AEC5-54D1F5FB0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Rolls-Royce | Not Subject to Export Control 2022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F1169-050B-4604-A3CE-30B241B65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F79E64A-4F7F-4C3D-9F78-DA6F2D8592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50" y="3382963"/>
            <a:ext cx="8496300" cy="665162"/>
          </a:xfrm>
        </p:spPr>
        <p:txBody>
          <a:bodyPr>
            <a:normAutofit/>
          </a:bodyPr>
          <a:lstStyle>
            <a:lvl1pPr algn="ctr">
              <a:defRPr sz="180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7333F1F-70B8-4633-8D8F-23CFA3789148}"/>
              </a:ext>
            </a:extLst>
          </p:cNvPr>
          <p:cNvGrpSpPr/>
          <p:nvPr userDrawn="1"/>
        </p:nvGrpSpPr>
        <p:grpSpPr>
          <a:xfrm>
            <a:off x="4079484" y="1471359"/>
            <a:ext cx="1044000" cy="1692000"/>
            <a:chOff x="-3513606" y="270529"/>
            <a:chExt cx="1671638" cy="2717801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8879E113-EDFA-4DEE-9AB1-0E7F19C7B31F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37101E0A-B80D-492F-AEB2-8B162EEF4F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E87FA36E-21E8-4606-A40C-62BAF789FD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80"/>
              <a:ext cx="1236662" cy="2378074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515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 - Export contr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9EC6EB6-0EEE-4BBB-B4A6-72BF5D802D88}"/>
              </a:ext>
            </a:extLst>
          </p:cNvPr>
          <p:cNvSpPr/>
          <p:nvPr userDrawn="1"/>
        </p:nvSpPr>
        <p:spPr>
          <a:xfrm>
            <a:off x="2268538" y="0"/>
            <a:ext cx="6875462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6AA855-7E6E-4927-A811-F63C0750684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35262" y="500400"/>
            <a:ext cx="6084000" cy="124920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</a:t>
            </a:r>
            <a:br>
              <a:rPr lang="en-GB" dirty="0"/>
            </a:br>
            <a:r>
              <a:rPr lang="en-GB" dirty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0B840D-89AD-469A-9906-0384E3FD26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736000" y="1796400"/>
            <a:ext cx="6084000" cy="334800"/>
          </a:xfrm>
        </p:spPr>
        <p:txBody>
          <a:bodyPr>
            <a:noAutofit/>
          </a:bodyPr>
          <a:lstStyle>
            <a:lvl1pPr marL="0" indent="0" algn="l">
              <a:buNone/>
              <a:defRPr lang="en-US" sz="2000" kern="1200" dirty="0">
                <a:solidFill>
                  <a:schemeClr val="bg2"/>
                </a:solidFill>
                <a:latin typeface="+mn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Presentation sub-title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FCDBA-3B9B-4385-BED9-F418223EB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3953A89-24BF-44F9-AF24-90F065F708EA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10B49E-C956-4407-B999-F88F1FA6F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2023 Rolls-Royce | Not Subject to Export Control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6B4624-DA49-4DF6-A561-977EFFDF4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7E86416-DF3C-4150-A8E7-60289DFFAE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35263" y="2181600"/>
            <a:ext cx="6083300" cy="244800"/>
          </a:xfrm>
        </p:spPr>
        <p:txBody>
          <a:bodyPr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Author Name, Job Title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87897AC3-FB94-4825-8939-95C9C02349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36000" y="2473200"/>
            <a:ext cx="6083300" cy="244800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XX Month XXXX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346D7C4-096A-4546-981B-47B5DF66AA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850" y="3052800"/>
            <a:ext cx="1623600" cy="1440000"/>
          </a:xfrm>
        </p:spPr>
        <p:txBody>
          <a:bodyPr anchor="b" anchorCtr="0">
            <a:noAutofit/>
          </a:bodyPr>
          <a:lstStyle>
            <a:lvl1pPr>
              <a:defRPr sz="800">
                <a:solidFill>
                  <a:srgbClr val="666666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BUSINESS STATEMENT: Insert mandatory statement, this can be copied and pasted from the markings summary slide. 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23CD3FFE-B4FD-4319-BC0B-255BAFEF989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123712722"/>
              </p:ext>
            </p:extLst>
          </p:nvPr>
        </p:nvGraphicFramePr>
        <p:xfrm>
          <a:off x="2735262" y="2855690"/>
          <a:ext cx="6084888" cy="1095160"/>
        </p:xfrm>
        <a:graphic>
          <a:graphicData uri="http://schemas.openxmlformats.org/drawingml/2006/table">
            <a:tbl>
              <a:tblPr firstRow="1" bandRow="1"/>
              <a:tblGrid>
                <a:gridCol w="2028296">
                  <a:extLst>
                    <a:ext uri="{9D8B030D-6E8A-4147-A177-3AD203B41FA5}">
                      <a16:colId xmlns:a16="http://schemas.microsoft.com/office/drawing/2014/main" val="1311732103"/>
                    </a:ext>
                  </a:extLst>
                </a:gridCol>
                <a:gridCol w="2028296">
                  <a:extLst>
                    <a:ext uri="{9D8B030D-6E8A-4147-A177-3AD203B41FA5}">
                      <a16:colId xmlns:a16="http://schemas.microsoft.com/office/drawing/2014/main" val="2932825049"/>
                    </a:ext>
                  </a:extLst>
                </a:gridCol>
                <a:gridCol w="2028296">
                  <a:extLst>
                    <a:ext uri="{9D8B030D-6E8A-4147-A177-3AD203B41FA5}">
                      <a16:colId xmlns:a16="http://schemas.microsoft.com/office/drawing/2014/main" val="1377039470"/>
                    </a:ext>
                  </a:extLst>
                </a:gridCol>
              </a:tblGrid>
              <a:tr h="224068">
                <a:tc gridSpan="3"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pPr algn="ctr"/>
                      <a:r>
                        <a:rPr lang="en-GB" sz="900" dirty="0">
                          <a:solidFill>
                            <a:schemeClr val="bg1"/>
                          </a:solidFill>
                          <a:latin typeface="RR Pioneer" panose="020B0503050201040103" pitchFamily="34" charset="0"/>
                        </a:rPr>
                        <a:t>This document is subject to the following Export Control Information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1746911"/>
                  </a:ext>
                </a:extLst>
              </a:tr>
              <a:tr h="184654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pPr algn="ctr"/>
                      <a:r>
                        <a:rPr lang="en-GB" sz="900" dirty="0">
                          <a:solidFill>
                            <a:schemeClr val="bg1"/>
                          </a:solidFill>
                          <a:latin typeface="RR Pioneer" panose="020B0503050201040103" pitchFamily="34" charset="0"/>
                        </a:rPr>
                        <a:t>Country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pPr algn="ctr"/>
                      <a:r>
                        <a:rPr lang="en-GB" sz="900" dirty="0">
                          <a:solidFill>
                            <a:schemeClr val="bg1"/>
                          </a:solidFill>
                          <a:latin typeface="RR Pioneer" panose="020B0503050201040103" pitchFamily="34" charset="0"/>
                        </a:rPr>
                        <a:t>Export Classification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pPr algn="ctr"/>
                      <a:r>
                        <a:rPr lang="en-GB" sz="900" dirty="0">
                          <a:solidFill>
                            <a:schemeClr val="bg1"/>
                          </a:solidFill>
                          <a:latin typeface="RR Pioneer" panose="020B0503050201040103" pitchFamily="34" charset="0"/>
                        </a:rPr>
                        <a:t>Date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4109106"/>
                  </a:ext>
                </a:extLst>
              </a:tr>
              <a:tr h="31898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endParaRPr lang="en-GB" dirty="0">
                        <a:solidFill>
                          <a:schemeClr val="bg1"/>
                        </a:solidFill>
                        <a:latin typeface="RR Pioneer" panose="020B05030502010401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endParaRPr lang="en-GB" dirty="0">
                        <a:solidFill>
                          <a:schemeClr val="bg1"/>
                        </a:solidFill>
                        <a:latin typeface="RR Pioneer" panose="020B05030502010401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endParaRPr lang="en-GB" dirty="0">
                        <a:solidFill>
                          <a:schemeClr val="bg1"/>
                        </a:solidFill>
                        <a:latin typeface="RR Pioneer" panose="020B05030502010401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3941994"/>
                  </a:ext>
                </a:extLst>
              </a:tr>
              <a:tr h="31898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endParaRPr lang="en-GB" dirty="0">
                        <a:solidFill>
                          <a:schemeClr val="bg1"/>
                        </a:solidFill>
                        <a:latin typeface="RR Pioneer" panose="020B05030502010401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endParaRPr lang="en-GB" dirty="0">
                        <a:solidFill>
                          <a:schemeClr val="bg1"/>
                        </a:solidFill>
                        <a:latin typeface="RR Pioneer" panose="020B05030502010401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endParaRPr lang="en-GB" dirty="0">
                        <a:solidFill>
                          <a:schemeClr val="bg1"/>
                        </a:solidFill>
                        <a:latin typeface="RR Pioneer" panose="020B05030502010401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4885933"/>
                  </a:ext>
                </a:extLst>
              </a:tr>
            </a:tbl>
          </a:graphicData>
        </a:graphic>
      </p:graphicFrame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A801F9D5-0A32-4DE1-9377-D59BE787AA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36000" y="3358800"/>
            <a:ext cx="2005200" cy="594000"/>
          </a:xfrm>
        </p:spPr>
        <p:txBody>
          <a:bodyPr>
            <a:normAutofit/>
          </a:bodyPr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704AEA61-F308-493F-B5DC-9F6FA87EF52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88000" y="3358800"/>
            <a:ext cx="1990800" cy="594000"/>
          </a:xfrm>
        </p:spPr>
        <p:txBody>
          <a:bodyPr>
            <a:norm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CB52E09F-28F7-4386-8813-1A24206A80F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11200" y="3358800"/>
            <a:ext cx="2008800" cy="594000"/>
          </a:xfrm>
        </p:spPr>
        <p:txBody>
          <a:bodyPr>
            <a:normAutofit/>
          </a:bodyPr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F272C130-F343-4C01-8F73-979904DD26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36000" y="4050000"/>
            <a:ext cx="6084000" cy="471600"/>
          </a:xfrm>
        </p:spPr>
        <p:txBody>
          <a:bodyPr>
            <a:normAutofit/>
          </a:bodyPr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XX Month XXXX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E66267C-D231-4480-9FE7-47C80CBF3DAB}"/>
              </a:ext>
            </a:extLst>
          </p:cNvPr>
          <p:cNvGrpSpPr/>
          <p:nvPr userDrawn="1"/>
        </p:nvGrpSpPr>
        <p:grpSpPr>
          <a:xfrm>
            <a:off x="765730" y="1672590"/>
            <a:ext cx="719435" cy="1169680"/>
            <a:chOff x="-3513606" y="270529"/>
            <a:chExt cx="1671638" cy="2717801"/>
          </a:xfrm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CE89E7AF-EC1B-4360-98C7-5641C6627B9E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A0A95A47-8F22-4769-B510-034047D765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2CA32FF8-B4DB-420F-8611-BF17C6A730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672008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tic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D159010-F6B7-4456-A111-99866DEB1258}"/>
              </a:ext>
            </a:extLst>
          </p:cNvPr>
          <p:cNvSpPr/>
          <p:nvPr userDrawn="1"/>
        </p:nvSpPr>
        <p:spPr>
          <a:xfrm>
            <a:off x="1" y="0"/>
            <a:ext cx="9144000" cy="4048125"/>
          </a:xfrm>
          <a:prstGeom prst="rect">
            <a:avLst/>
          </a:prstGeom>
          <a:solidFill>
            <a:srgbClr val="EFEF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R Pioneer" panose="020B0503050201040103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5510C-38D1-4CE9-BD30-D08F610D7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BC5D9-A41B-4CB7-859A-F830B1F3E426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ACA86-A737-4A5C-B09F-3F7C2E181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2023 Rolls-Royce | Not Subject to Export Control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C0F82-AD3B-4A9E-808C-9D4791B3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323BE95-5F85-499F-ABBC-77935810AD6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23850" y="1004400"/>
            <a:ext cx="8496300" cy="2829600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dirty="0"/>
              <a:t>Insert diagram</a:t>
            </a:r>
            <a:endParaRPr lang="en-GB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08D47E3-3154-48B5-953B-F5E39096AE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800" y="4291200"/>
            <a:ext cx="4161600" cy="331200"/>
          </a:xfrm>
        </p:spPr>
        <p:txBody>
          <a:bodyPr anchor="ctr" anchorCtr="0">
            <a:normAutofit/>
          </a:bodyPr>
          <a:lstStyle>
            <a:lvl1pPr>
              <a:defRPr sz="1600"/>
            </a:lvl1pPr>
          </a:lstStyle>
          <a:p>
            <a:r>
              <a:rPr lang="en-US" dirty="0"/>
              <a:t>Notices</a:t>
            </a:r>
            <a:endParaRPr lang="en-GB" dirty="0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B4A1EF4-EFD7-4E27-B7D9-FA9B1506376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29600" y="4291200"/>
            <a:ext cx="4194000" cy="331200"/>
          </a:xfrm>
        </p:spPr>
        <p:txBody>
          <a:bodyPr anchor="t" anchorCtr="0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AB157D5-D157-4A43-B05E-D54FF9686F80}"/>
              </a:ext>
            </a:extLst>
          </p:cNvPr>
          <p:cNvGrpSpPr/>
          <p:nvPr userDrawn="1"/>
        </p:nvGrpSpPr>
        <p:grpSpPr>
          <a:xfrm>
            <a:off x="323850" y="233362"/>
            <a:ext cx="321261" cy="522316"/>
            <a:chOff x="-3513606" y="270529"/>
            <a:chExt cx="1671638" cy="2717801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4D4CC742-FC0F-434D-90FD-5D497A1C3E5C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B0BE6CB3-AF39-44FD-ADE2-60176DB65E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4CA628E8-FFED-4FF9-8FE4-D6DDFDB62E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643597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tice Conten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5510C-38D1-4CE9-BD30-D08F610D7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B537D-BA80-4AE5-A3A6-CD3404ECA8CA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ACA86-A737-4A5C-B09F-3F7C2E181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2023 Rolls-Royce | Not Subject to Export Control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C0F82-AD3B-4A9E-808C-9D4791B3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323BE95-5F85-499F-ABBC-77935810AD6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23850" y="1004400"/>
            <a:ext cx="8496300" cy="2829600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dirty="0"/>
              <a:t>Insert diagram</a:t>
            </a:r>
            <a:endParaRPr lang="en-GB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08D47E3-3154-48B5-953B-F5E39096AE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800" y="4291200"/>
            <a:ext cx="4161600" cy="331200"/>
          </a:xfrm>
        </p:spPr>
        <p:txBody>
          <a:bodyPr anchor="ctr" anchorCtr="0">
            <a:normAutofit/>
          </a:bodyPr>
          <a:lstStyle>
            <a:lvl1pPr>
              <a:defRPr sz="1600"/>
            </a:lvl1pPr>
          </a:lstStyle>
          <a:p>
            <a:r>
              <a:rPr lang="en-US" dirty="0"/>
              <a:t>Notices</a:t>
            </a:r>
            <a:endParaRPr lang="en-GB" dirty="0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B4A1EF4-EFD7-4E27-B7D9-FA9B1506376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29600" y="4291200"/>
            <a:ext cx="4194000" cy="331200"/>
          </a:xfrm>
        </p:spPr>
        <p:txBody>
          <a:bodyPr anchor="t" anchorCtr="0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85A9E4F-78F0-4B7A-8412-AE78FDB5010C}"/>
              </a:ext>
            </a:extLst>
          </p:cNvPr>
          <p:cNvGrpSpPr/>
          <p:nvPr userDrawn="1"/>
        </p:nvGrpSpPr>
        <p:grpSpPr>
          <a:xfrm>
            <a:off x="323850" y="233362"/>
            <a:ext cx="321261" cy="522316"/>
            <a:chOff x="-3513606" y="270529"/>
            <a:chExt cx="1671638" cy="2717801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E2692AD1-8CD5-47C1-9189-C02951A33547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BDBED46E-8954-4C03-A417-CE6EFE26D1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3A834507-B43B-4913-8B13-D187E29E8C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98731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 Box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893E9-962D-47ED-A753-018A738F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997182"/>
            <a:ext cx="1785600" cy="8712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5510C-38D1-4CE9-BD30-D08F610D7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07283-36B4-47E4-B598-0EF8B09795BE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ACA86-A737-4A5C-B09F-3F7C2E181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2023 Rolls-Royce | Not Subject to Export Control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C0F82-AD3B-4A9E-808C-9D4791B3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1F7C4262-B1E2-4390-9CC0-DC843CB2B1D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742242" y="987425"/>
            <a:ext cx="3006000" cy="1134000"/>
          </a:xfrm>
          <a:prstGeom prst="roundRect">
            <a:avLst>
              <a:gd name="adj" fmla="val 4279"/>
            </a:avLst>
          </a:prstGeom>
          <a:solidFill>
            <a:schemeClr val="tx2"/>
          </a:solidFill>
        </p:spPr>
        <p:txBody>
          <a:bodyPr lIns="144000" tIns="144000" rIns="0" bIns="93600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bg1"/>
                </a:solidFill>
                <a:latin typeface="RR Pioneer Bold" panose="020B0803050201040103" pitchFamily="34" charset="0"/>
                <a:ea typeface="+mj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500" kern="120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 dirty="0"/>
              <a:t>Box title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7151D7D-50CC-418E-B796-D51754FA7F1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814000" y="987425"/>
            <a:ext cx="3006000" cy="1134000"/>
          </a:xfrm>
          <a:prstGeom prst="roundRect">
            <a:avLst>
              <a:gd name="adj" fmla="val 4279"/>
            </a:avLst>
          </a:prstGeom>
          <a:solidFill>
            <a:schemeClr val="tx2"/>
          </a:solidFill>
        </p:spPr>
        <p:txBody>
          <a:bodyPr lIns="144000" tIns="144000" rIns="0" bIns="93600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bg1"/>
                </a:solidFill>
                <a:latin typeface="RR Pioneer Bold" panose="020B0803050201040103" pitchFamily="34" charset="0"/>
                <a:ea typeface="+mj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500" kern="120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 dirty="0"/>
              <a:t>Box title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0AE63891-8074-4D46-A9D4-BFF017A3AF6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742242" y="2176145"/>
            <a:ext cx="3006000" cy="1134000"/>
          </a:xfrm>
          <a:prstGeom prst="roundRect">
            <a:avLst>
              <a:gd name="adj" fmla="val 4279"/>
            </a:avLst>
          </a:prstGeom>
          <a:solidFill>
            <a:schemeClr val="bg2"/>
          </a:solidFill>
        </p:spPr>
        <p:txBody>
          <a:bodyPr lIns="144000" tIns="144000" rIns="0" bIns="93600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bg1"/>
                </a:solidFill>
                <a:latin typeface="RR Pioneer Bold" panose="020B0803050201040103" pitchFamily="34" charset="0"/>
                <a:ea typeface="+mj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500" kern="120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 dirty="0"/>
              <a:t>Box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71D4C929-2539-4CB6-8559-FC2C66274FB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814150" y="2176145"/>
            <a:ext cx="3006000" cy="1134000"/>
          </a:xfrm>
          <a:prstGeom prst="roundRect">
            <a:avLst>
              <a:gd name="adj" fmla="val 4279"/>
            </a:avLst>
          </a:prstGeom>
          <a:solidFill>
            <a:schemeClr val="bg2"/>
          </a:solidFill>
        </p:spPr>
        <p:txBody>
          <a:bodyPr lIns="144000" tIns="144000" rIns="0" bIns="93600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bg1"/>
                </a:solidFill>
                <a:latin typeface="RR Pioneer Bold" panose="020B0803050201040103" pitchFamily="34" charset="0"/>
                <a:ea typeface="+mj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500" kern="120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 dirty="0"/>
              <a:t>Box title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61BC6352-7F9D-4A54-AD55-F7814310EA2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742242" y="3364865"/>
            <a:ext cx="3006000" cy="1134000"/>
          </a:xfrm>
          <a:prstGeom prst="roundRect">
            <a:avLst>
              <a:gd name="adj" fmla="val 4279"/>
            </a:avLst>
          </a:prstGeom>
          <a:solidFill>
            <a:srgbClr val="4F98FF"/>
          </a:solidFill>
        </p:spPr>
        <p:txBody>
          <a:bodyPr lIns="144000" tIns="144000" rIns="0" bIns="93600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bg1"/>
                </a:solidFill>
                <a:latin typeface="RR Pioneer Bold" panose="020B0803050201040103" pitchFamily="34" charset="0"/>
                <a:ea typeface="+mj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500" kern="120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 dirty="0"/>
              <a:t>Box title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CFB911FA-14AD-4D97-88E2-66F2A46DC9C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814150" y="3364865"/>
            <a:ext cx="3006000" cy="1134000"/>
          </a:xfrm>
          <a:prstGeom prst="roundRect">
            <a:avLst>
              <a:gd name="adj" fmla="val 4279"/>
            </a:avLst>
          </a:prstGeom>
          <a:solidFill>
            <a:srgbClr val="4F98FF"/>
          </a:solidFill>
        </p:spPr>
        <p:txBody>
          <a:bodyPr lIns="144000" tIns="144000" rIns="0" bIns="93600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bg1"/>
                </a:solidFill>
                <a:latin typeface="RR Pioneer Bold" panose="020B0803050201040103" pitchFamily="34" charset="0"/>
                <a:ea typeface="+mj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500" kern="120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 dirty="0"/>
              <a:t>Box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5AB56C8-B62B-40FE-A364-F1C128A65C6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905200" y="1569600"/>
            <a:ext cx="586800" cy="482400"/>
          </a:xfrm>
        </p:spPr>
        <p:txBody>
          <a:bodyPr>
            <a:noAutofit/>
          </a:bodyPr>
          <a:lstStyle>
            <a:lvl1pPr>
              <a:defRPr lang="en-US" sz="3200" kern="1200" dirty="0" smtClean="0">
                <a:solidFill>
                  <a:schemeClr val="bg1"/>
                </a:solidFill>
                <a:latin typeface="RR Pioneer Light Condensed" panose="020B0306050201060103" pitchFamily="34" charset="0"/>
                <a:ea typeface="+mn-ea"/>
                <a:cs typeface="+mn-cs"/>
              </a:defRPr>
            </a:lvl1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2"/>
              </a:buClr>
              <a:buFont typeface="+mj-lt"/>
              <a:buNone/>
            </a:pPr>
            <a:r>
              <a:rPr lang="en-US" dirty="0"/>
              <a:t>XXX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3E1B131-4F77-45CF-A50C-F61E8F159AD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499200" y="1569600"/>
            <a:ext cx="586800" cy="482400"/>
          </a:xfrm>
        </p:spPr>
        <p:txBody>
          <a:bodyPr anchor="ctr">
            <a:noAutofit/>
          </a:bodyPr>
          <a:lstStyle>
            <a:lvl1pPr>
              <a:defRPr lang="en-US" sz="2400" kern="1200" dirty="0" smtClean="0">
                <a:solidFill>
                  <a:schemeClr val="bg1"/>
                </a:solidFill>
                <a:latin typeface="RR Pioneer UltraLight Condensed" panose="020B0206030201060103" pitchFamily="34" charset="0"/>
                <a:ea typeface="+mn-ea"/>
                <a:cs typeface="+mn-cs"/>
              </a:defRPr>
            </a:lvl1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2"/>
              </a:buClr>
              <a:buFont typeface="+mj-lt"/>
              <a:buNone/>
            </a:pPr>
            <a:r>
              <a:rPr lang="en-US" dirty="0"/>
              <a:t>bn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03A3F461-46BA-46D7-BB45-45025DA1760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983200" y="1569600"/>
            <a:ext cx="586800" cy="482400"/>
          </a:xfrm>
        </p:spPr>
        <p:txBody>
          <a:bodyPr>
            <a:noAutofit/>
          </a:bodyPr>
          <a:lstStyle>
            <a:lvl1pPr>
              <a:defRPr lang="en-US" sz="3200" kern="1200" dirty="0" smtClean="0">
                <a:solidFill>
                  <a:schemeClr val="bg1"/>
                </a:solidFill>
                <a:latin typeface="RR Pioneer Light Condensed" panose="020B0306050201060103" pitchFamily="34" charset="0"/>
                <a:ea typeface="+mn-ea"/>
                <a:cs typeface="+mn-cs"/>
              </a:defRPr>
            </a:lvl1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2"/>
              </a:buClr>
              <a:buFont typeface="+mj-lt"/>
              <a:buNone/>
            </a:pPr>
            <a:r>
              <a:rPr lang="en-US" dirty="0"/>
              <a:t>XXX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6DB0C383-756A-4825-96DB-39AE0E77F02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591600" y="1569600"/>
            <a:ext cx="586800" cy="482400"/>
          </a:xfrm>
        </p:spPr>
        <p:txBody>
          <a:bodyPr anchor="ctr">
            <a:noAutofit/>
          </a:bodyPr>
          <a:lstStyle>
            <a:lvl1pPr>
              <a:defRPr lang="en-US" sz="2400" kern="1200" dirty="0" smtClean="0">
                <a:solidFill>
                  <a:schemeClr val="bg1"/>
                </a:solidFill>
                <a:latin typeface="RR Pioneer UltraLight Condensed" panose="020B0206030201060103" pitchFamily="34" charset="0"/>
                <a:ea typeface="+mn-ea"/>
                <a:cs typeface="+mn-cs"/>
              </a:defRPr>
            </a:lvl1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2"/>
              </a:buClr>
              <a:buFont typeface="+mj-lt"/>
              <a:buNone/>
            </a:pPr>
            <a:r>
              <a:rPr lang="en-US" dirty="0"/>
              <a:t>bn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0E3DA9D-D865-4EFD-BA9A-5F95E8FE142F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983200" y="2764800"/>
            <a:ext cx="586800" cy="482400"/>
          </a:xfrm>
        </p:spPr>
        <p:txBody>
          <a:bodyPr>
            <a:noAutofit/>
          </a:bodyPr>
          <a:lstStyle>
            <a:lvl1pPr>
              <a:defRPr lang="en-US" sz="3200" kern="1200" dirty="0" smtClean="0">
                <a:solidFill>
                  <a:schemeClr val="bg1"/>
                </a:solidFill>
                <a:latin typeface="RR Pioneer Light Condensed" panose="020B0306050201060103" pitchFamily="34" charset="0"/>
                <a:ea typeface="+mn-ea"/>
                <a:cs typeface="+mn-cs"/>
              </a:defRPr>
            </a:lvl1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2"/>
              </a:buClr>
              <a:buFont typeface="+mj-lt"/>
              <a:buNone/>
            </a:pPr>
            <a:r>
              <a:rPr lang="en-US" dirty="0"/>
              <a:t>XXX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2EB4725C-D96C-4AC9-9835-E902E26EC2B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91600" y="2764800"/>
            <a:ext cx="586800" cy="482400"/>
          </a:xfrm>
        </p:spPr>
        <p:txBody>
          <a:bodyPr anchor="ctr">
            <a:noAutofit/>
          </a:bodyPr>
          <a:lstStyle>
            <a:lvl1pPr>
              <a:defRPr lang="en-US" sz="2400" kern="1200" dirty="0" smtClean="0">
                <a:solidFill>
                  <a:schemeClr val="bg1"/>
                </a:solidFill>
                <a:latin typeface="RR Pioneer UltraLight Condensed" panose="020B0206030201060103" pitchFamily="34" charset="0"/>
                <a:ea typeface="+mn-ea"/>
                <a:cs typeface="+mn-cs"/>
              </a:defRPr>
            </a:lvl1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2"/>
              </a:buClr>
              <a:buFont typeface="+mj-lt"/>
              <a:buNone/>
            </a:pPr>
            <a:r>
              <a:rPr lang="en-US" dirty="0"/>
              <a:t>bn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7568C7F1-EC35-498A-8EB0-646BA8BC122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905200" y="2764800"/>
            <a:ext cx="586800" cy="482400"/>
          </a:xfrm>
        </p:spPr>
        <p:txBody>
          <a:bodyPr>
            <a:noAutofit/>
          </a:bodyPr>
          <a:lstStyle>
            <a:lvl1pPr>
              <a:defRPr lang="en-US" sz="3200" kern="1200" dirty="0" smtClean="0">
                <a:solidFill>
                  <a:schemeClr val="bg1"/>
                </a:solidFill>
                <a:latin typeface="RR Pioneer Light Condensed" panose="020B0306050201060103" pitchFamily="34" charset="0"/>
                <a:ea typeface="+mn-ea"/>
                <a:cs typeface="+mn-cs"/>
              </a:defRPr>
            </a:lvl1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2"/>
              </a:buClr>
              <a:buFont typeface="+mj-lt"/>
              <a:buNone/>
            </a:pPr>
            <a:r>
              <a:rPr lang="en-US" dirty="0"/>
              <a:t>XXX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0B48BA38-004F-4E92-B849-96ACB322FC03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499200" y="2764800"/>
            <a:ext cx="586800" cy="482400"/>
          </a:xfrm>
        </p:spPr>
        <p:txBody>
          <a:bodyPr anchor="ctr">
            <a:noAutofit/>
          </a:bodyPr>
          <a:lstStyle>
            <a:lvl1pPr>
              <a:defRPr lang="en-US" sz="2400" kern="1200" dirty="0" smtClean="0">
                <a:solidFill>
                  <a:schemeClr val="bg1"/>
                </a:solidFill>
                <a:latin typeface="RR Pioneer UltraLight Condensed" panose="020B0206030201060103" pitchFamily="34" charset="0"/>
                <a:ea typeface="+mn-ea"/>
                <a:cs typeface="+mn-cs"/>
              </a:defRPr>
            </a:lvl1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2"/>
              </a:buClr>
              <a:buFont typeface="+mj-lt"/>
              <a:buNone/>
            </a:pPr>
            <a:r>
              <a:rPr lang="en-US" dirty="0"/>
              <a:t>bn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A35F4A29-365E-4722-B58C-7EF681A55472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905200" y="3956400"/>
            <a:ext cx="586800" cy="482400"/>
          </a:xfrm>
        </p:spPr>
        <p:txBody>
          <a:bodyPr>
            <a:noAutofit/>
          </a:bodyPr>
          <a:lstStyle>
            <a:lvl1pPr>
              <a:defRPr lang="en-US" sz="3200" kern="1200" dirty="0" smtClean="0">
                <a:solidFill>
                  <a:schemeClr val="bg1"/>
                </a:solidFill>
                <a:latin typeface="RR Pioneer Light Condensed" panose="020B0306050201060103" pitchFamily="34" charset="0"/>
                <a:ea typeface="+mn-ea"/>
                <a:cs typeface="+mn-cs"/>
              </a:defRPr>
            </a:lvl1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2"/>
              </a:buClr>
              <a:buFont typeface="+mj-lt"/>
              <a:buNone/>
            </a:pPr>
            <a:r>
              <a:rPr lang="en-US" dirty="0"/>
              <a:t>XXX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2C3F33B7-2E5B-4B6D-B214-C92650DCC4B5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3499200" y="3956400"/>
            <a:ext cx="586800" cy="482400"/>
          </a:xfrm>
        </p:spPr>
        <p:txBody>
          <a:bodyPr anchor="ctr">
            <a:noAutofit/>
          </a:bodyPr>
          <a:lstStyle>
            <a:lvl1pPr>
              <a:defRPr lang="en-US" sz="2400" kern="1200" dirty="0" smtClean="0">
                <a:solidFill>
                  <a:schemeClr val="bg1"/>
                </a:solidFill>
                <a:latin typeface="RR Pioneer UltraLight Condensed" panose="020B0206030201060103" pitchFamily="34" charset="0"/>
                <a:ea typeface="+mn-ea"/>
                <a:cs typeface="+mn-cs"/>
              </a:defRPr>
            </a:lvl1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2"/>
              </a:buClr>
              <a:buFont typeface="+mj-lt"/>
              <a:buNone/>
            </a:pPr>
            <a:r>
              <a:rPr lang="en-US" dirty="0"/>
              <a:t>bn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B8A8C08C-4631-444D-AE30-8783BEC3F653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5983200" y="3956400"/>
            <a:ext cx="586800" cy="482400"/>
          </a:xfrm>
        </p:spPr>
        <p:txBody>
          <a:bodyPr>
            <a:noAutofit/>
          </a:bodyPr>
          <a:lstStyle>
            <a:lvl1pPr algn="r">
              <a:defRPr lang="en-US" sz="3200" kern="1200" dirty="0" smtClean="0">
                <a:solidFill>
                  <a:schemeClr val="bg1"/>
                </a:solidFill>
                <a:latin typeface="RR Pioneer Light Condensed" panose="020B0306050201060103" pitchFamily="34" charset="0"/>
                <a:ea typeface="+mn-ea"/>
                <a:cs typeface="+mn-cs"/>
              </a:defRPr>
            </a:lvl1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2"/>
              </a:buClr>
              <a:buFont typeface="+mj-lt"/>
              <a:buNone/>
            </a:pPr>
            <a:r>
              <a:rPr lang="en-US" dirty="0"/>
              <a:t>XXX</a:t>
            </a:r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820DB816-3EF9-4363-A2B8-60A205764175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591600" y="3956400"/>
            <a:ext cx="586800" cy="482400"/>
          </a:xfrm>
        </p:spPr>
        <p:txBody>
          <a:bodyPr anchor="ctr">
            <a:noAutofit/>
          </a:bodyPr>
          <a:lstStyle>
            <a:lvl1pPr>
              <a:defRPr lang="en-US" sz="2400" kern="1200" dirty="0" smtClean="0">
                <a:solidFill>
                  <a:schemeClr val="bg1"/>
                </a:solidFill>
                <a:latin typeface="RR Pioneer UltraLight Condensed" panose="020B0206030201060103" pitchFamily="34" charset="0"/>
                <a:ea typeface="+mn-ea"/>
                <a:cs typeface="+mn-cs"/>
              </a:defRPr>
            </a:lvl1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2"/>
              </a:buClr>
              <a:buFont typeface="+mj-lt"/>
              <a:buNone/>
            </a:pPr>
            <a:r>
              <a:rPr lang="en-US" dirty="0"/>
              <a:t>bn</a:t>
            </a:r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FD5CF3FE-2B86-4030-A78C-A64903B282C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463600" y="3988800"/>
            <a:ext cx="172800" cy="396000"/>
          </a:xfrm>
        </p:spPr>
        <p:txBody>
          <a:bodyPr anchor="t">
            <a:noAutofit/>
          </a:bodyPr>
          <a:lstStyle>
            <a:lvl1pPr>
              <a:defRPr lang="en-US" sz="1400" kern="1200" dirty="0" smtClean="0">
                <a:solidFill>
                  <a:schemeClr val="bg1"/>
                </a:solidFill>
                <a:latin typeface="RR Pioneer UltraLight Condensed" panose="020B0206030201060103" pitchFamily="34" charset="0"/>
                <a:ea typeface="+mn-ea"/>
                <a:cs typeface="+mn-cs"/>
              </a:defRPr>
            </a:lvl1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2"/>
              </a:buClr>
              <a:buFont typeface="+mj-lt"/>
              <a:buNone/>
            </a:pPr>
            <a:r>
              <a:rPr lang="en-US" dirty="0"/>
              <a:t>%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1963590-F49A-4823-9FEB-EC5B6E128067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7390800" y="3956400"/>
            <a:ext cx="1011600" cy="496800"/>
          </a:xfrm>
        </p:spPr>
        <p:txBody>
          <a:bodyPr>
            <a:noAutofit/>
          </a:bodyPr>
          <a:lstStyle>
            <a:lvl1pPr algn="r">
              <a:defRPr lang="en-US" sz="3200" kern="1200" dirty="0" smtClean="0">
                <a:solidFill>
                  <a:schemeClr val="bg1"/>
                </a:solidFill>
                <a:latin typeface="RR Pioneer Light Condensed" panose="020B0306050201060103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AD8F6A02-DD58-48B5-8D82-EA0E3BBC4A72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8463600" y="2865600"/>
            <a:ext cx="172800" cy="396000"/>
          </a:xfrm>
        </p:spPr>
        <p:txBody>
          <a:bodyPr anchor="t">
            <a:noAutofit/>
          </a:bodyPr>
          <a:lstStyle>
            <a:lvl1pPr>
              <a:defRPr lang="en-US" sz="1400" kern="1200" dirty="0" smtClean="0">
                <a:solidFill>
                  <a:schemeClr val="bg1"/>
                </a:solidFill>
                <a:latin typeface="RR Pioneer UltraLight Condensed" panose="020B0206030201060103" pitchFamily="34" charset="0"/>
                <a:ea typeface="+mn-ea"/>
                <a:cs typeface="+mn-cs"/>
              </a:defRPr>
            </a:lvl1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2"/>
              </a:buClr>
              <a:buFont typeface="+mj-lt"/>
              <a:buNone/>
            </a:pPr>
            <a:r>
              <a:rPr lang="en-US" dirty="0"/>
              <a:t>%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7BC33900-880E-4252-9C64-2777488A3364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7390800" y="2764800"/>
            <a:ext cx="1011600" cy="496800"/>
          </a:xfrm>
        </p:spPr>
        <p:txBody>
          <a:bodyPr>
            <a:noAutofit/>
          </a:bodyPr>
          <a:lstStyle>
            <a:lvl1pPr algn="r">
              <a:defRPr lang="en-US" sz="3200" kern="1200" dirty="0" smtClean="0">
                <a:solidFill>
                  <a:schemeClr val="bg1"/>
                </a:solidFill>
                <a:latin typeface="RR Pioneer Light Condensed" panose="020B0306050201060103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FF6C5DA4-D272-41AC-972C-108F6AECF03C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8463600" y="1656000"/>
            <a:ext cx="172800" cy="396000"/>
          </a:xfrm>
        </p:spPr>
        <p:txBody>
          <a:bodyPr anchor="t">
            <a:noAutofit/>
          </a:bodyPr>
          <a:lstStyle>
            <a:lvl1pPr>
              <a:defRPr lang="en-US" sz="1400" kern="1200" dirty="0" smtClean="0">
                <a:solidFill>
                  <a:schemeClr val="bg1"/>
                </a:solidFill>
                <a:latin typeface="RR Pioneer UltraLight Condensed" panose="020B0206030201060103" pitchFamily="34" charset="0"/>
                <a:ea typeface="+mn-ea"/>
                <a:cs typeface="+mn-cs"/>
              </a:defRPr>
            </a:lvl1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2"/>
              </a:buClr>
              <a:buFont typeface="+mj-lt"/>
              <a:buNone/>
            </a:pPr>
            <a:r>
              <a:rPr lang="en-US" dirty="0"/>
              <a:t>%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C4BDB211-379A-466D-9566-314967B29C95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7390800" y="1555200"/>
            <a:ext cx="1011600" cy="496800"/>
          </a:xfrm>
        </p:spPr>
        <p:txBody>
          <a:bodyPr>
            <a:noAutofit/>
          </a:bodyPr>
          <a:lstStyle>
            <a:lvl1pPr algn="r">
              <a:defRPr lang="en-US" sz="3200" kern="1200" dirty="0" smtClean="0">
                <a:solidFill>
                  <a:schemeClr val="bg1"/>
                </a:solidFill>
                <a:latin typeface="RR Pioneer Light Condensed" panose="020B0306050201060103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57F86536-0705-4118-9182-664D0D31550F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324000" y="1933200"/>
            <a:ext cx="1785600" cy="2116800"/>
          </a:xfrm>
        </p:spPr>
        <p:txBody>
          <a:bodyPr anchor="t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78066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893E9-962D-47ED-A753-018A738F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997182"/>
            <a:ext cx="1785600" cy="8712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5510C-38D1-4CE9-BD30-D08F610D7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13058-02FC-45E9-BFA4-BD52358F04DA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ACA86-A737-4A5C-B09F-3F7C2E181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2023 Rolls-Royce | Not Subject to Export Control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C0F82-AD3B-4A9E-808C-9D4791B3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t>‹#›</a:t>
            </a:fld>
            <a:endParaRPr lang="en-GB"/>
          </a:p>
        </p:txBody>
      </p:sp>
      <p:sp>
        <p:nvSpPr>
          <p:cNvPr id="58" name="Text Placeholder 4">
            <a:extLst>
              <a:ext uri="{FF2B5EF4-FFF2-40B4-BE49-F238E27FC236}">
                <a16:creationId xmlns:a16="http://schemas.microsoft.com/office/drawing/2014/main" id="{75A85287-135B-486B-86D4-C63323517DF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35263" y="793048"/>
            <a:ext cx="5932871" cy="374838"/>
          </a:xfrm>
          <a:prstGeom prst="roundRect">
            <a:avLst>
              <a:gd name="adj" fmla="val 11563"/>
            </a:avLst>
          </a:prstGeom>
          <a:solidFill>
            <a:srgbClr val="666666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bg1"/>
                </a:solidFill>
                <a:latin typeface="RR Pioneer Bold" panose="020B0803050201040103" pitchFamily="34" charset="0"/>
                <a:ea typeface="+mj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500" kern="120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 dirty="0"/>
              <a:t>Box title</a:t>
            </a:r>
          </a:p>
        </p:txBody>
      </p:sp>
      <p:sp>
        <p:nvSpPr>
          <p:cNvPr id="59" name="Text Placeholder 4">
            <a:extLst>
              <a:ext uri="{FF2B5EF4-FFF2-40B4-BE49-F238E27FC236}">
                <a16:creationId xmlns:a16="http://schemas.microsoft.com/office/drawing/2014/main" id="{1CB650E3-832B-48D1-B8B8-5D4E56D719B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735262" y="1793369"/>
            <a:ext cx="1447200" cy="1101579"/>
          </a:xfrm>
          <a:prstGeom prst="roundRect">
            <a:avLst>
              <a:gd name="adj" fmla="val 4429"/>
            </a:avLst>
          </a:prstGeom>
          <a:solidFill>
            <a:schemeClr val="bg2">
              <a:lumMod val="60000"/>
              <a:lumOff val="40000"/>
            </a:schemeClr>
          </a:solidFill>
        </p:spPr>
        <p:txBody>
          <a:bodyPr lIns="108000" tIns="72000" rIns="0" bIns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bg1"/>
                </a:solidFill>
                <a:latin typeface="RR Pioneer Bold" panose="020B0803050201040103" pitchFamily="34" charset="0"/>
                <a:ea typeface="+mj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500" kern="120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/>
              <a:t>Box title</a:t>
            </a:r>
          </a:p>
        </p:txBody>
      </p:sp>
      <p:sp>
        <p:nvSpPr>
          <p:cNvPr id="60" name="Text Placeholder 19">
            <a:extLst>
              <a:ext uri="{FF2B5EF4-FFF2-40B4-BE49-F238E27FC236}">
                <a16:creationId xmlns:a16="http://schemas.microsoft.com/office/drawing/2014/main" id="{0FC6D592-E436-4BAE-872B-CDE3F921DE9D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2862832" y="2357222"/>
            <a:ext cx="1168400" cy="407284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RR Pioneer" panose="020B0503050201040103" pitchFamily="34" charset="0"/>
              </a:defRPr>
            </a:lvl1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61" name="Text Placeholder 4">
            <a:extLst>
              <a:ext uri="{FF2B5EF4-FFF2-40B4-BE49-F238E27FC236}">
                <a16:creationId xmlns:a16="http://schemas.microsoft.com/office/drawing/2014/main" id="{85C6D04F-F4B6-4491-AF54-B8E79377571E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4230486" y="1793369"/>
            <a:ext cx="1447200" cy="1101579"/>
          </a:xfrm>
          <a:prstGeom prst="roundRect">
            <a:avLst>
              <a:gd name="adj" fmla="val 4429"/>
            </a:avLst>
          </a:prstGeom>
          <a:solidFill>
            <a:schemeClr val="bg2"/>
          </a:solidFill>
        </p:spPr>
        <p:txBody>
          <a:bodyPr lIns="108000" tIns="72000" rIns="0" bIns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bg1"/>
                </a:solidFill>
                <a:latin typeface="RR Pioneer Bold" panose="020B0803050201040103" pitchFamily="34" charset="0"/>
                <a:ea typeface="+mj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500" kern="120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/>
              <a:t>Box title</a:t>
            </a:r>
          </a:p>
        </p:txBody>
      </p:sp>
      <p:sp>
        <p:nvSpPr>
          <p:cNvPr id="62" name="Text Placeholder 4">
            <a:extLst>
              <a:ext uri="{FF2B5EF4-FFF2-40B4-BE49-F238E27FC236}">
                <a16:creationId xmlns:a16="http://schemas.microsoft.com/office/drawing/2014/main" id="{F4338FBE-09E5-4D0B-917D-6947C2D25282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725710" y="1793369"/>
            <a:ext cx="1447200" cy="1101579"/>
          </a:xfrm>
          <a:prstGeom prst="roundRect">
            <a:avLst>
              <a:gd name="adj" fmla="val 5121"/>
            </a:avLst>
          </a:prstGeom>
          <a:solidFill>
            <a:schemeClr val="tx2"/>
          </a:solidFill>
        </p:spPr>
        <p:txBody>
          <a:bodyPr lIns="108000" tIns="72000" rIns="0" bIns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bg1"/>
                </a:solidFill>
                <a:latin typeface="RR Pioneer Bold" panose="020B0803050201040103" pitchFamily="34" charset="0"/>
                <a:ea typeface="+mj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500" kern="120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/>
              <a:t>Box title</a:t>
            </a:r>
          </a:p>
        </p:txBody>
      </p:sp>
      <p:sp>
        <p:nvSpPr>
          <p:cNvPr id="63" name="Text Placeholder 4">
            <a:extLst>
              <a:ext uri="{FF2B5EF4-FFF2-40B4-BE49-F238E27FC236}">
                <a16:creationId xmlns:a16="http://schemas.microsoft.com/office/drawing/2014/main" id="{71C44EEB-F195-4E66-938F-E1BEA867F637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7220934" y="1793369"/>
            <a:ext cx="1447200" cy="1101579"/>
          </a:xfrm>
          <a:prstGeom prst="roundRect">
            <a:avLst>
              <a:gd name="adj" fmla="val 4429"/>
            </a:avLst>
          </a:prstGeom>
          <a:solidFill>
            <a:schemeClr val="accent5"/>
          </a:solidFill>
        </p:spPr>
        <p:txBody>
          <a:bodyPr lIns="108000" tIns="72000" rIns="0" bIns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bg1"/>
                </a:solidFill>
                <a:latin typeface="RR Pioneer Bold" panose="020B0803050201040103" pitchFamily="34" charset="0"/>
                <a:ea typeface="+mj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500" kern="120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/>
              <a:t>Box title</a:t>
            </a:r>
          </a:p>
        </p:txBody>
      </p:sp>
      <p:sp>
        <p:nvSpPr>
          <p:cNvPr id="64" name="Text Placeholder 19">
            <a:extLst>
              <a:ext uri="{FF2B5EF4-FFF2-40B4-BE49-F238E27FC236}">
                <a16:creationId xmlns:a16="http://schemas.microsoft.com/office/drawing/2014/main" id="{D76CFD0B-C3F4-4A72-9C00-260BB9F13492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4366608" y="2357222"/>
            <a:ext cx="1168400" cy="407284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RR Pioneer" panose="020B0503050201040103" pitchFamily="34" charset="0"/>
              </a:defRPr>
            </a:lvl1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65" name="Text Placeholder 19">
            <a:extLst>
              <a:ext uri="{FF2B5EF4-FFF2-40B4-BE49-F238E27FC236}">
                <a16:creationId xmlns:a16="http://schemas.microsoft.com/office/drawing/2014/main" id="{7CDF45B7-CD92-405F-A022-D2134DD260C8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5861717" y="2357222"/>
            <a:ext cx="1168400" cy="407284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RR Pioneer" panose="020B0503050201040103" pitchFamily="34" charset="0"/>
              </a:defRPr>
            </a:lvl1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66" name="Text Placeholder 19">
            <a:extLst>
              <a:ext uri="{FF2B5EF4-FFF2-40B4-BE49-F238E27FC236}">
                <a16:creationId xmlns:a16="http://schemas.microsoft.com/office/drawing/2014/main" id="{52239209-AA29-4A7E-AECF-CC2095FC3FE5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7341060" y="2357222"/>
            <a:ext cx="1168400" cy="407284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RR Pioneer" panose="020B0503050201040103" pitchFamily="34" charset="0"/>
              </a:defRPr>
            </a:lvl1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67" name="Text Placeholder 4">
            <a:extLst>
              <a:ext uri="{FF2B5EF4-FFF2-40B4-BE49-F238E27FC236}">
                <a16:creationId xmlns:a16="http://schemas.microsoft.com/office/drawing/2014/main" id="{7CB8A118-3F5B-4E57-838E-DA33C3E8F4C2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726863" y="4050078"/>
            <a:ext cx="2941200" cy="374838"/>
          </a:xfrm>
          <a:prstGeom prst="roundRect">
            <a:avLst>
              <a:gd name="adj" fmla="val 9530"/>
            </a:avLst>
          </a:prstGeom>
          <a:solidFill>
            <a:schemeClr val="bg2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bg1"/>
                </a:solidFill>
                <a:latin typeface="RR Pioneer Bold" panose="020B0803050201040103" pitchFamily="34" charset="0"/>
                <a:ea typeface="+mj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500" kern="120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/>
              <a:t>Box title</a:t>
            </a:r>
          </a:p>
        </p:txBody>
      </p:sp>
      <p:sp>
        <p:nvSpPr>
          <p:cNvPr id="68" name="Text Placeholder 4">
            <a:extLst>
              <a:ext uri="{FF2B5EF4-FFF2-40B4-BE49-F238E27FC236}">
                <a16:creationId xmlns:a16="http://schemas.microsoft.com/office/drawing/2014/main" id="{9BD0518C-477E-40F2-845D-9984875E3AA5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735263" y="4050078"/>
            <a:ext cx="2941200" cy="374838"/>
          </a:xfrm>
          <a:prstGeom prst="roundRect">
            <a:avLst>
              <a:gd name="adj" fmla="val 9530"/>
            </a:avLst>
          </a:prstGeom>
          <a:solidFill>
            <a:schemeClr val="tx2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bg1"/>
                </a:solidFill>
                <a:latin typeface="RR Pioneer Bold" panose="020B0803050201040103" pitchFamily="34" charset="0"/>
                <a:ea typeface="+mj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500" kern="120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/>
              <a:t>Box title</a:t>
            </a:r>
          </a:p>
        </p:txBody>
      </p:sp>
      <p:sp>
        <p:nvSpPr>
          <p:cNvPr id="69" name="Text Placeholder 4">
            <a:extLst>
              <a:ext uri="{FF2B5EF4-FFF2-40B4-BE49-F238E27FC236}">
                <a16:creationId xmlns:a16="http://schemas.microsoft.com/office/drawing/2014/main" id="{A2ED66F8-5CDB-4DD5-B4B1-3A92BD6C56B1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2735263" y="3520430"/>
            <a:ext cx="5932800" cy="374838"/>
          </a:xfrm>
          <a:prstGeom prst="roundRect">
            <a:avLst>
              <a:gd name="adj" fmla="val 7497"/>
            </a:avLst>
          </a:prstGeom>
          <a:solidFill>
            <a:srgbClr val="404040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bg1"/>
                </a:solidFill>
                <a:latin typeface="RR Pioneer Bold" panose="020B0803050201040103" pitchFamily="34" charset="0"/>
                <a:ea typeface="+mj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500" kern="120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/>
              <a:t>Box title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57C24875-1F04-4CF6-9DE6-5D37B1D1518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24000" y="1933200"/>
            <a:ext cx="1785600" cy="2116800"/>
          </a:xfrm>
        </p:spPr>
        <p:txBody>
          <a:bodyPr anchor="t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4453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tice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D159010-F6B7-4456-A111-99866DEB1258}"/>
              </a:ext>
            </a:extLst>
          </p:cNvPr>
          <p:cNvSpPr/>
          <p:nvPr userDrawn="1"/>
        </p:nvSpPr>
        <p:spPr>
          <a:xfrm>
            <a:off x="1" y="0"/>
            <a:ext cx="9144000" cy="4048125"/>
          </a:xfrm>
          <a:prstGeom prst="rect">
            <a:avLst/>
          </a:prstGeom>
          <a:solidFill>
            <a:srgbClr val="EFEF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R Pioneer" panose="020B0503050201040103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5510C-38D1-4CE9-BD30-D08F610D7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1BC4B-E92F-4CBC-86D4-33DE0E4CA10D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ACA86-A737-4A5C-B09F-3F7C2E181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2023 Rolls-Royce | Not Subject to Export Control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C0F82-AD3B-4A9E-808C-9D4791B3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08D47E3-3154-48B5-953B-F5E39096AE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800" y="4291200"/>
            <a:ext cx="8503200" cy="306000"/>
          </a:xfrm>
        </p:spPr>
        <p:txBody>
          <a:bodyPr anchor="ctr" anchorCtr="0">
            <a:normAutofit/>
          </a:bodyPr>
          <a:lstStyle>
            <a:lvl1pPr>
              <a:defRPr sz="2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Notices</a:t>
            </a:r>
            <a:endParaRPr lang="en-GB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9163CA43-F39D-47AF-8DC3-665E9255E00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134000" y="1015200"/>
            <a:ext cx="2221200" cy="2617200"/>
          </a:xfrm>
          <a:prstGeom prst="roundRect">
            <a:avLst>
              <a:gd name="adj" fmla="val 4279"/>
            </a:avLst>
          </a:prstGeom>
          <a:solidFill>
            <a:schemeClr val="tx2"/>
          </a:solidFill>
        </p:spPr>
        <p:txBody>
          <a:bodyPr lIns="360000" tIns="288000" rIns="144000" bIns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kern="1200" smtClean="0">
                <a:solidFill>
                  <a:schemeClr val="bg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500" kern="120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 dirty="0"/>
              <a:t>Notice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47EEE6DB-D188-408B-8F41-84AEE3F4FC4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454200" y="1015200"/>
            <a:ext cx="2221200" cy="2617200"/>
          </a:xfrm>
          <a:prstGeom prst="roundRect">
            <a:avLst>
              <a:gd name="adj" fmla="val 4279"/>
            </a:avLst>
          </a:prstGeom>
          <a:solidFill>
            <a:schemeClr val="bg2"/>
          </a:solidFill>
        </p:spPr>
        <p:txBody>
          <a:bodyPr lIns="360000" tIns="288000" rIns="144000" bIns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kern="1200" smtClean="0">
                <a:solidFill>
                  <a:schemeClr val="bg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500" kern="120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 dirty="0"/>
              <a:t>Notice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6CF30B6C-BC8F-48BE-8430-FE037C07BBE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774400" y="1015200"/>
            <a:ext cx="2214000" cy="2620800"/>
          </a:xfrm>
          <a:prstGeom prst="roundRect">
            <a:avLst>
              <a:gd name="adj" fmla="val 4279"/>
            </a:avLst>
          </a:prstGeom>
          <a:solidFill>
            <a:srgbClr val="4F98FF"/>
          </a:solidFill>
        </p:spPr>
        <p:txBody>
          <a:bodyPr lIns="360000" tIns="288000" rIns="144000" bIns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kern="1200" smtClean="0">
                <a:solidFill>
                  <a:schemeClr val="bg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500" kern="120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 dirty="0"/>
              <a:t>Notice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56D6384-C351-4F9B-88F2-671744FB9088}"/>
              </a:ext>
            </a:extLst>
          </p:cNvPr>
          <p:cNvGrpSpPr/>
          <p:nvPr userDrawn="1"/>
        </p:nvGrpSpPr>
        <p:grpSpPr>
          <a:xfrm>
            <a:off x="323850" y="233362"/>
            <a:ext cx="321261" cy="522316"/>
            <a:chOff x="-3513606" y="270529"/>
            <a:chExt cx="1671638" cy="2717801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5812647F-26BF-401B-BDB1-2AFB378E02B8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EA065D88-D1A0-4C3A-BB43-CF9B54DB28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095271E2-B91F-484B-96C7-479D699F67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577925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- Title, imag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B709E-AB63-4DA3-9B2B-0B6827FC0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7E24CA-5EE6-4B72-A9D9-DAF798B17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CE92EC-EC58-435A-BD13-AD4B8C74D18F}" type="datetime1">
              <a:rPr lang="en-GB" smtClean="0"/>
              <a:t>30/09/2025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3115BA-E869-42EF-9DC3-1C66FF357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2023 Rolls-Royce | Not Subject to Export Control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EC8DD1-4AAC-49E2-A373-1C03C439C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A29DB36-4067-4D81-BA39-80FAF73D6B8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24000" y="1933200"/>
            <a:ext cx="1785600" cy="2116800"/>
          </a:xfrm>
        </p:spPr>
        <p:txBody>
          <a:bodyPr anchor="t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879B1B0-D2DE-4D5E-914E-DD19078D7A9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268000" y="0"/>
            <a:ext cx="2217600" cy="860400"/>
          </a:xfrm>
          <a:solidFill>
            <a:schemeClr val="tx2"/>
          </a:solidFill>
        </p:spPr>
        <p:txBody>
          <a:bodyPr lIns="144000" rIns="144000" anchor="ctr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 of box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9DD76131-D74B-45E7-98D0-F53E8B723FA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597200" y="0"/>
            <a:ext cx="2217600" cy="860400"/>
          </a:xfrm>
          <a:solidFill>
            <a:schemeClr val="bg2"/>
          </a:solidFill>
        </p:spPr>
        <p:txBody>
          <a:bodyPr lIns="144000" rIns="144000" anchor="ctr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 of box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36F9053C-C469-402D-8719-36C9166F52F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926400" y="0"/>
            <a:ext cx="2217600" cy="860400"/>
          </a:xfrm>
          <a:solidFill>
            <a:srgbClr val="4F98FF"/>
          </a:solidFill>
        </p:spPr>
        <p:txBody>
          <a:bodyPr lIns="144000" rIns="144000" anchor="ctr">
            <a:normAutofit/>
          </a:bodyPr>
          <a:lstStyle>
            <a:lvl1pPr>
              <a:defRPr lang="en-US" sz="14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dirty="0"/>
              <a:t>Title of box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C9603618-8BAB-4FD9-8D88-D4EF68F5A465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2268538" y="874800"/>
            <a:ext cx="2214000" cy="1440000"/>
          </a:xfrm>
          <a:solidFill>
            <a:srgbClr val="8A8A8F"/>
          </a:solidFill>
        </p:spPr>
        <p:txBody>
          <a:bodyPr lIns="144000" tIns="10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2" name="Picture Placeholder 29">
            <a:extLst>
              <a:ext uri="{FF2B5EF4-FFF2-40B4-BE49-F238E27FC236}">
                <a16:creationId xmlns:a16="http://schemas.microsoft.com/office/drawing/2014/main" id="{9F2732AD-76E6-41B8-8EFC-B986FE432FCE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4600800" y="874800"/>
            <a:ext cx="2214000" cy="1440000"/>
          </a:xfrm>
          <a:solidFill>
            <a:srgbClr val="8A8A8F"/>
          </a:solidFill>
        </p:spPr>
        <p:txBody>
          <a:bodyPr lIns="144000" tIns="10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3" name="Picture Placeholder 29">
            <a:extLst>
              <a:ext uri="{FF2B5EF4-FFF2-40B4-BE49-F238E27FC236}">
                <a16:creationId xmlns:a16="http://schemas.microsoft.com/office/drawing/2014/main" id="{15CE6D4E-BCF7-43D0-8ADD-1BE02864002F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6930000" y="874800"/>
            <a:ext cx="2214000" cy="1440000"/>
          </a:xfrm>
          <a:solidFill>
            <a:srgbClr val="8A8A8F"/>
          </a:solidFill>
        </p:spPr>
        <p:txBody>
          <a:bodyPr lIns="144000" tIns="10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9B50BC3E-4183-42C9-A6B3-7CE2F9E752F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268538" y="2329200"/>
            <a:ext cx="2217600" cy="2814300"/>
          </a:xfrm>
          <a:solidFill>
            <a:srgbClr val="666666"/>
          </a:solidFill>
        </p:spPr>
        <p:txBody>
          <a:bodyPr lIns="144000" tIns="144000" rIns="144000" anchor="t">
            <a:normAutofit/>
          </a:bodyPr>
          <a:lstStyle>
            <a:lvl1pPr>
              <a:defRPr lang="en-US" sz="14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 dirty="0"/>
              <a:t>Title of box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E96532E0-0B2B-49D1-B4F4-B96883651DCE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597200" y="2329200"/>
            <a:ext cx="2217600" cy="2814300"/>
          </a:xfrm>
          <a:solidFill>
            <a:srgbClr val="666666"/>
          </a:solidFill>
        </p:spPr>
        <p:txBody>
          <a:bodyPr lIns="144000" tIns="144000" rIns="144000" anchor="t">
            <a:normAutofit/>
          </a:bodyPr>
          <a:lstStyle>
            <a:lvl1pPr>
              <a:defRPr lang="en-US" sz="14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 dirty="0"/>
              <a:t>Title of box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066E0B23-5E8A-4EFC-AF77-9D113991B22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6926400" y="2329200"/>
            <a:ext cx="2217600" cy="2814300"/>
          </a:xfrm>
          <a:solidFill>
            <a:srgbClr val="666666"/>
          </a:solidFill>
        </p:spPr>
        <p:txBody>
          <a:bodyPr lIns="144000" tIns="144000" rIns="144000" anchor="t">
            <a:normAutofit/>
          </a:bodyPr>
          <a:lstStyle>
            <a:lvl1pPr>
              <a:defRPr lang="en-US" sz="14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 dirty="0"/>
              <a:t>Title of box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86901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ox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B709E-AB63-4DA3-9B2B-0B6827FC0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3115BA-E869-42EF-9DC3-1C66FF357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2023 Rolls-Royce | Not Subject to Export Control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EC8DD1-4AAC-49E2-A373-1C03C439C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A29DB36-4067-4D81-BA39-80FAF73D6B8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24000" y="1933200"/>
            <a:ext cx="1785600" cy="2116800"/>
          </a:xfrm>
        </p:spPr>
        <p:txBody>
          <a:bodyPr anchor="t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879B1B0-D2DE-4D5E-914E-DD19078D7A9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736000" y="986400"/>
            <a:ext cx="2973600" cy="478800"/>
          </a:xfrm>
          <a:solidFill>
            <a:schemeClr val="bg2"/>
          </a:solidFill>
        </p:spPr>
        <p:txBody>
          <a:bodyPr lIns="144000" rIns="144000" anchor="ctr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 of box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C9603618-8BAB-4FD9-8D88-D4EF68F5A465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2736000" y="1465200"/>
            <a:ext cx="2973600" cy="972000"/>
          </a:xfrm>
          <a:solidFill>
            <a:srgbClr val="8A8A8F"/>
          </a:solidFill>
        </p:spPr>
        <p:txBody>
          <a:bodyPr lIns="144000" tIns="10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6" name="Text Placeholder 25">
            <a:extLst>
              <a:ext uri="{FF2B5EF4-FFF2-40B4-BE49-F238E27FC236}">
                <a16:creationId xmlns:a16="http://schemas.microsoft.com/office/drawing/2014/main" id="{99806E2A-D267-4620-A076-EE247F493556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736000" y="2592000"/>
            <a:ext cx="2973600" cy="478800"/>
          </a:xfrm>
          <a:solidFill>
            <a:schemeClr val="tx2"/>
          </a:solidFill>
        </p:spPr>
        <p:txBody>
          <a:bodyPr lIns="144000" rIns="144000" anchor="ctr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 of box</a:t>
            </a:r>
          </a:p>
        </p:txBody>
      </p:sp>
      <p:sp>
        <p:nvSpPr>
          <p:cNvPr id="17" name="Picture Placeholder 29">
            <a:extLst>
              <a:ext uri="{FF2B5EF4-FFF2-40B4-BE49-F238E27FC236}">
                <a16:creationId xmlns:a16="http://schemas.microsoft.com/office/drawing/2014/main" id="{7A599AFC-DF66-4C53-9C93-44EC77358A09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2736000" y="3063600"/>
            <a:ext cx="2973600" cy="972000"/>
          </a:xfrm>
          <a:solidFill>
            <a:srgbClr val="8A8A8F"/>
          </a:solidFill>
        </p:spPr>
        <p:txBody>
          <a:bodyPr lIns="144000" tIns="10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8" name="Text Placeholder 25">
            <a:extLst>
              <a:ext uri="{FF2B5EF4-FFF2-40B4-BE49-F238E27FC236}">
                <a16:creationId xmlns:a16="http://schemas.microsoft.com/office/drawing/2014/main" id="{A1D692BB-3BB5-41E9-8F5F-5947B1A2E6EA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837812" y="986400"/>
            <a:ext cx="1425600" cy="478800"/>
          </a:xfrm>
          <a:solidFill>
            <a:schemeClr val="tx2"/>
          </a:solidFill>
        </p:spPr>
        <p:txBody>
          <a:bodyPr lIns="144000" rIns="144000" anchor="ctr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 of box</a:t>
            </a:r>
          </a:p>
        </p:txBody>
      </p:sp>
      <p:sp>
        <p:nvSpPr>
          <p:cNvPr id="19" name="Picture Placeholder 29">
            <a:extLst>
              <a:ext uri="{FF2B5EF4-FFF2-40B4-BE49-F238E27FC236}">
                <a16:creationId xmlns:a16="http://schemas.microsoft.com/office/drawing/2014/main" id="{BF4A2E49-1651-4469-BB42-DC7EB48002DB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5839200" y="1465200"/>
            <a:ext cx="1425600" cy="2570400"/>
          </a:xfrm>
          <a:solidFill>
            <a:srgbClr val="8A8A8F"/>
          </a:solidFill>
        </p:spPr>
        <p:txBody>
          <a:bodyPr lIns="144000" tIns="10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0" name="Text Placeholder 25">
            <a:extLst>
              <a:ext uri="{FF2B5EF4-FFF2-40B4-BE49-F238E27FC236}">
                <a16:creationId xmlns:a16="http://schemas.microsoft.com/office/drawing/2014/main" id="{111FD45B-4DD1-4E16-86F5-D1F83BDC2AAF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391624" y="986400"/>
            <a:ext cx="1425600" cy="478800"/>
          </a:xfrm>
          <a:solidFill>
            <a:schemeClr val="bg2"/>
          </a:solidFill>
          <a:ln>
            <a:noFill/>
          </a:ln>
        </p:spPr>
        <p:txBody>
          <a:bodyPr lIns="144000" rIns="144000" anchor="ctr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 of box</a:t>
            </a:r>
          </a:p>
        </p:txBody>
      </p:sp>
      <p:sp>
        <p:nvSpPr>
          <p:cNvPr id="21" name="Picture Placeholder 29">
            <a:extLst>
              <a:ext uri="{FF2B5EF4-FFF2-40B4-BE49-F238E27FC236}">
                <a16:creationId xmlns:a16="http://schemas.microsoft.com/office/drawing/2014/main" id="{37F1311B-DA96-4EA3-A646-EF2F39885CC4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7391624" y="1465200"/>
            <a:ext cx="1425600" cy="2570400"/>
          </a:xfrm>
          <a:solidFill>
            <a:srgbClr val="8A8A8F"/>
          </a:solidFill>
        </p:spPr>
        <p:txBody>
          <a:bodyPr lIns="144000" tIns="10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30D17560-F5B5-43D2-A202-2130492263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50702" y="4730400"/>
            <a:ext cx="569298" cy="273844"/>
          </a:xfrm>
        </p:spPr>
        <p:txBody>
          <a:bodyPr/>
          <a:lstStyle/>
          <a:p>
            <a:fld id="{338652B4-2038-4EA6-8BAB-61702904BA4D}" type="datetime1">
              <a:rPr lang="en-GB" smtClean="0"/>
              <a:t>30/09/2025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33514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 Layout- Image &amp;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C9603618-8BAB-4FD9-8D88-D4EF68F5A465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2268000" y="0"/>
            <a:ext cx="3438000" cy="5144400"/>
          </a:xfrm>
          <a:solidFill>
            <a:srgbClr val="8A8A8F"/>
          </a:solidFill>
        </p:spPr>
        <p:txBody>
          <a:bodyPr lIns="144000" tIns="36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BB709E-AB63-4DA3-9B2B-0B6827FC0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3115BA-E869-42EF-9DC3-1C66FF357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2023 Rolls-Royce | Not Subject to Export Control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EC8DD1-4AAC-49E2-A373-1C03C439C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A29DB36-4067-4D81-BA39-80FAF73D6B8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24000" y="1933200"/>
            <a:ext cx="1785600" cy="2116800"/>
          </a:xfrm>
        </p:spPr>
        <p:txBody>
          <a:bodyPr anchor="t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879B1B0-D2DE-4D5E-914E-DD19078D7A9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706000" y="0"/>
            <a:ext cx="3438000" cy="2588400"/>
          </a:xfrm>
          <a:solidFill>
            <a:schemeClr val="bg1"/>
          </a:solidFill>
        </p:spPr>
        <p:txBody>
          <a:bodyPr lIns="144000" rIns="144000" anchor="ctr"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 of box</a:t>
            </a:r>
          </a:p>
        </p:txBody>
      </p:sp>
      <p:sp>
        <p:nvSpPr>
          <p:cNvPr id="16" name="Text Placeholder 25">
            <a:extLst>
              <a:ext uri="{FF2B5EF4-FFF2-40B4-BE49-F238E27FC236}">
                <a16:creationId xmlns:a16="http://schemas.microsoft.com/office/drawing/2014/main" id="{99806E2A-D267-4620-A076-EE247F493556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706000" y="2559600"/>
            <a:ext cx="3438000" cy="2584800"/>
          </a:xfrm>
          <a:solidFill>
            <a:schemeClr val="bg2"/>
          </a:solidFill>
        </p:spPr>
        <p:txBody>
          <a:bodyPr lIns="144000" rIns="144000" anchor="ctr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 of box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95331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Imag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C9603618-8BAB-4FD9-8D88-D4EF68F5A465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2268000" y="0"/>
            <a:ext cx="4651200" cy="5144400"/>
          </a:xfrm>
          <a:solidFill>
            <a:srgbClr val="8A8A8F"/>
          </a:solidFill>
        </p:spPr>
        <p:txBody>
          <a:bodyPr lIns="144000" tIns="36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BB709E-AB63-4DA3-9B2B-0B6827FC0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3115BA-E869-42EF-9DC3-1C66FF357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2023 Rolls-Royce | Not Subject to Export Control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EC8DD1-4AAC-49E2-A373-1C03C439C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A29DB36-4067-4D81-BA39-80FAF73D6B8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24000" y="1933200"/>
            <a:ext cx="1785600" cy="2116800"/>
          </a:xfrm>
        </p:spPr>
        <p:txBody>
          <a:bodyPr anchor="t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Text Placeholder 25">
            <a:extLst>
              <a:ext uri="{FF2B5EF4-FFF2-40B4-BE49-F238E27FC236}">
                <a16:creationId xmlns:a16="http://schemas.microsoft.com/office/drawing/2014/main" id="{99806E2A-D267-4620-A076-EE247F493556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926400" y="-900"/>
            <a:ext cx="2217600" cy="5144400"/>
          </a:xfrm>
          <a:solidFill>
            <a:schemeClr val="tx2"/>
          </a:solidFill>
        </p:spPr>
        <p:txBody>
          <a:bodyPr lIns="144000" tIns="360000" rIns="144000" anchor="t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60999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Row- Text &amp; In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C9603618-8BAB-4FD9-8D88-D4EF68F5A465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4492800" y="0"/>
            <a:ext cx="4651200" cy="1638000"/>
          </a:xfrm>
          <a:solidFill>
            <a:srgbClr val="8A8A8F"/>
          </a:solidFill>
        </p:spPr>
        <p:txBody>
          <a:bodyPr lIns="36000" tIns="36000" rIns="36000" bIns="36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BB709E-AB63-4DA3-9B2B-0B6827FC0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3115BA-E869-42EF-9DC3-1C66FF357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2023 Rolls-Royce | Not Subject to Export Control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EC8DD1-4AAC-49E2-A373-1C03C439C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A29DB36-4067-4D81-BA39-80FAF73D6B8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24000" y="1933200"/>
            <a:ext cx="1785600" cy="2116800"/>
          </a:xfrm>
        </p:spPr>
        <p:txBody>
          <a:bodyPr anchor="t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Text Placeholder 25">
            <a:extLst>
              <a:ext uri="{FF2B5EF4-FFF2-40B4-BE49-F238E27FC236}">
                <a16:creationId xmlns:a16="http://schemas.microsoft.com/office/drawing/2014/main" id="{99806E2A-D267-4620-A076-EE247F493556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268000" y="0"/>
            <a:ext cx="2217600" cy="1638000"/>
          </a:xfrm>
          <a:solidFill>
            <a:schemeClr val="tx2"/>
          </a:solidFill>
        </p:spPr>
        <p:txBody>
          <a:bodyPr lIns="36000" tIns="36000" rIns="36000" bIns="36000" anchor="ctr" anchorCtr="0"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8" name="Picture Placeholder 29">
            <a:extLst>
              <a:ext uri="{FF2B5EF4-FFF2-40B4-BE49-F238E27FC236}">
                <a16:creationId xmlns:a16="http://schemas.microsoft.com/office/drawing/2014/main" id="{EBFA5408-0C90-41B1-8C93-068EB8F13486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4492800" y="3505500"/>
            <a:ext cx="4651200" cy="1638000"/>
          </a:xfrm>
          <a:solidFill>
            <a:srgbClr val="8A8A8F"/>
          </a:solidFill>
        </p:spPr>
        <p:txBody>
          <a:bodyPr lIns="36000" tIns="36000" rIns="36000" bIns="36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Picture Placeholder 29">
            <a:extLst>
              <a:ext uri="{FF2B5EF4-FFF2-40B4-BE49-F238E27FC236}">
                <a16:creationId xmlns:a16="http://schemas.microsoft.com/office/drawing/2014/main" id="{5CDE14EA-7326-4CE3-9E7E-B11F9CF77871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2268000" y="1752750"/>
            <a:ext cx="4651200" cy="1638000"/>
          </a:xfrm>
          <a:solidFill>
            <a:srgbClr val="8A8A8F"/>
          </a:solidFill>
        </p:spPr>
        <p:txBody>
          <a:bodyPr lIns="36000" tIns="36000" rIns="36000" bIns="36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0" name="Text Placeholder 25">
            <a:extLst>
              <a:ext uri="{FF2B5EF4-FFF2-40B4-BE49-F238E27FC236}">
                <a16:creationId xmlns:a16="http://schemas.microsoft.com/office/drawing/2014/main" id="{25567A47-CB76-4E8E-862C-578E7552B230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926400" y="1752750"/>
            <a:ext cx="2217600" cy="1638000"/>
          </a:xfrm>
          <a:solidFill>
            <a:schemeClr val="bg2"/>
          </a:solidFill>
        </p:spPr>
        <p:txBody>
          <a:bodyPr lIns="36000" tIns="36000" rIns="36000" bIns="36000" anchor="ctr" anchorCtr="0"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F8E17EF7-6508-4CB6-AA2C-02283862D7C5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268000" y="3505500"/>
            <a:ext cx="2217600" cy="1638000"/>
          </a:xfrm>
          <a:solidFill>
            <a:schemeClr val="tx2"/>
          </a:solidFill>
        </p:spPr>
        <p:txBody>
          <a:bodyPr lIns="36000" tIns="36000" rIns="36000" bIns="36000" anchor="ctr" anchorCtr="0"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29077E4-7A9A-45A1-912B-C118C7291919}"/>
              </a:ext>
            </a:extLst>
          </p:cNvPr>
          <p:cNvGrpSpPr/>
          <p:nvPr userDrawn="1"/>
        </p:nvGrpSpPr>
        <p:grpSpPr>
          <a:xfrm>
            <a:off x="323850" y="233362"/>
            <a:ext cx="321261" cy="522316"/>
            <a:chOff x="-3513606" y="270529"/>
            <a:chExt cx="1671638" cy="2717801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AD311FFA-88BC-4B6D-87B5-B2ED8FE1E61A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1B824F8B-9AA9-4041-A875-9BCD0EA89D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617F150E-0C68-4BAA-8641-26D02112D0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14871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F66933E-E17F-4B66-B4D5-DA383FF7684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273320" y="0"/>
            <a:ext cx="6870679" cy="5143500"/>
          </a:xfrm>
          <a:solidFill>
            <a:srgbClr val="8A8A8F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10B49E-C956-4407-B999-F88F1FA6F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2023 Rolls-Royce | Not Subject to Export Control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6B4624-DA49-4DF6-A561-977EFFDF4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346D7C4-096A-4546-981B-47B5DF66AA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850" y="3052800"/>
            <a:ext cx="1623600" cy="1440000"/>
          </a:xfrm>
        </p:spPr>
        <p:txBody>
          <a:bodyPr anchor="b" anchorCtr="0">
            <a:noAutofit/>
          </a:bodyPr>
          <a:lstStyle>
            <a:lvl1pPr>
              <a:defRPr sz="800">
                <a:solidFill>
                  <a:srgbClr val="666666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BUSINESS STATEMENT: Insert mandatory statement, this can be copied and pasted from the markings summary slide. 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DBCF3A6C-3424-46D4-9092-264CD734E34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268538" y="3041650"/>
            <a:ext cx="6868800" cy="2101850"/>
          </a:xfrm>
          <a:solidFill>
            <a:schemeClr val="tx2"/>
          </a:solidFill>
        </p:spPr>
        <p:txBody>
          <a:bodyPr lIns="432000" tIns="180000" bIns="1908000">
            <a:no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0B840D-89AD-469A-9906-0384E3FD26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736000" y="3686400"/>
            <a:ext cx="6084000" cy="334800"/>
          </a:xfrm>
        </p:spPr>
        <p:txBody>
          <a:bodyPr>
            <a:noAutofit/>
          </a:bodyPr>
          <a:lstStyle>
            <a:lvl1pPr marL="0" indent="0" algn="l">
              <a:buNone/>
              <a:defRPr lang="en-US" sz="2000" kern="1200" dirty="0">
                <a:solidFill>
                  <a:schemeClr val="bg2"/>
                </a:solidFill>
                <a:latin typeface="+mn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Presentation sub-title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7E86416-DF3C-4150-A8E7-60289DFFAE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35263" y="4042800"/>
            <a:ext cx="6083300" cy="244800"/>
          </a:xfrm>
        </p:spPr>
        <p:txBody>
          <a:bodyPr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Author Name, Job Title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87897AC3-FB94-4825-8939-95C9C02349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36000" y="4323600"/>
            <a:ext cx="6083300" cy="244800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XX Month XXXX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FCDBA-3B9B-4385-BED9-F418223EB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1E676B-378A-493E-84FA-1EC61A0C87A8}" type="datetime1">
              <a:rPr lang="en-GB" smtClean="0"/>
              <a:t>30/09/2025</a:t>
            </a:fld>
            <a:endParaRPr lang="en-GB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7567FE7-2FAD-4166-944B-875038CD375F}"/>
              </a:ext>
            </a:extLst>
          </p:cNvPr>
          <p:cNvGrpSpPr/>
          <p:nvPr userDrawn="1"/>
        </p:nvGrpSpPr>
        <p:grpSpPr>
          <a:xfrm>
            <a:off x="765730" y="1672590"/>
            <a:ext cx="719435" cy="1169680"/>
            <a:chOff x="-3513606" y="270529"/>
            <a:chExt cx="1671638" cy="2717801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E43E968E-A60B-4169-B81A-0AC22E89077B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5B140CBC-BFAB-4960-B4B6-B0ACA67253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11E5321F-62B1-431D-9BC2-DA0F875063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896700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column - Imag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B64E928E-4B49-4612-90CF-70E01806213D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0" y="0"/>
            <a:ext cx="2988000" cy="2869200"/>
          </a:xfrm>
          <a:custGeom>
            <a:avLst/>
            <a:gdLst>
              <a:gd name="connsiteX0" fmla="*/ 362108 w 2988000"/>
              <a:gd name="connsiteY0" fmla="*/ 236413 h 2869200"/>
              <a:gd name="connsiteX1" fmla="*/ 326596 w 2988000"/>
              <a:gd name="connsiteY1" fmla="*/ 272310 h 2869200"/>
              <a:gd name="connsiteX2" fmla="*/ 326596 w 2988000"/>
              <a:gd name="connsiteY2" fmla="*/ 717340 h 2869200"/>
              <a:gd name="connsiteX3" fmla="*/ 362108 w 2988000"/>
              <a:gd name="connsiteY3" fmla="*/ 753237 h 2869200"/>
              <a:gd name="connsiteX4" fmla="*/ 607464 w 2988000"/>
              <a:gd name="connsiteY4" fmla="*/ 753237 h 2869200"/>
              <a:gd name="connsiteX5" fmla="*/ 642976 w 2988000"/>
              <a:gd name="connsiteY5" fmla="*/ 717340 h 2869200"/>
              <a:gd name="connsiteX6" fmla="*/ 642976 w 2988000"/>
              <a:gd name="connsiteY6" fmla="*/ 272310 h 2869200"/>
              <a:gd name="connsiteX7" fmla="*/ 607464 w 2988000"/>
              <a:gd name="connsiteY7" fmla="*/ 236413 h 2869200"/>
              <a:gd name="connsiteX8" fmla="*/ 362108 w 2988000"/>
              <a:gd name="connsiteY8" fmla="*/ 236413 h 2869200"/>
              <a:gd name="connsiteX9" fmla="*/ 0 w 2988000"/>
              <a:gd name="connsiteY9" fmla="*/ 0 h 2869200"/>
              <a:gd name="connsiteX10" fmla="*/ 2988000 w 2988000"/>
              <a:gd name="connsiteY10" fmla="*/ 0 h 2869200"/>
              <a:gd name="connsiteX11" fmla="*/ 2988000 w 2988000"/>
              <a:gd name="connsiteY11" fmla="*/ 2869200 h 2869200"/>
              <a:gd name="connsiteX12" fmla="*/ 0 w 2988000"/>
              <a:gd name="connsiteY12" fmla="*/ 2869200 h 286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88000" h="2869200">
                <a:moveTo>
                  <a:pt x="362108" y="236413"/>
                </a:moveTo>
                <a:cubicBezTo>
                  <a:pt x="342277" y="236413"/>
                  <a:pt x="326596" y="252521"/>
                  <a:pt x="326596" y="272310"/>
                </a:cubicBezTo>
                <a:lnTo>
                  <a:pt x="326596" y="717340"/>
                </a:lnTo>
                <a:cubicBezTo>
                  <a:pt x="326596" y="737129"/>
                  <a:pt x="342277" y="753237"/>
                  <a:pt x="362108" y="753237"/>
                </a:cubicBezTo>
                <a:cubicBezTo>
                  <a:pt x="362108" y="753237"/>
                  <a:pt x="362108" y="753237"/>
                  <a:pt x="607464" y="753237"/>
                </a:cubicBezTo>
                <a:cubicBezTo>
                  <a:pt x="626834" y="753237"/>
                  <a:pt x="642976" y="737129"/>
                  <a:pt x="642976" y="717340"/>
                </a:cubicBezTo>
                <a:cubicBezTo>
                  <a:pt x="642976" y="717340"/>
                  <a:pt x="642976" y="717340"/>
                  <a:pt x="642976" y="272310"/>
                </a:cubicBezTo>
                <a:cubicBezTo>
                  <a:pt x="642976" y="252521"/>
                  <a:pt x="626834" y="236413"/>
                  <a:pt x="607464" y="236413"/>
                </a:cubicBezTo>
                <a:cubicBezTo>
                  <a:pt x="607464" y="236413"/>
                  <a:pt x="607464" y="236413"/>
                  <a:pt x="362108" y="236413"/>
                </a:cubicBezTo>
                <a:close/>
                <a:moveTo>
                  <a:pt x="0" y="0"/>
                </a:moveTo>
                <a:lnTo>
                  <a:pt x="2988000" y="0"/>
                </a:lnTo>
                <a:lnTo>
                  <a:pt x="2988000" y="2869200"/>
                </a:lnTo>
                <a:lnTo>
                  <a:pt x="0" y="2869200"/>
                </a:lnTo>
                <a:close/>
              </a:path>
            </a:pathLst>
          </a:custGeom>
          <a:solidFill>
            <a:srgbClr val="8A8A8F"/>
          </a:solidFill>
        </p:spPr>
        <p:txBody>
          <a:bodyPr wrap="square" lIns="36000" tIns="36000" rIns="36000" bIns="36000"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2" name="Picture Placeholder 29">
            <a:extLst>
              <a:ext uri="{FF2B5EF4-FFF2-40B4-BE49-F238E27FC236}">
                <a16:creationId xmlns:a16="http://schemas.microsoft.com/office/drawing/2014/main" id="{476C4321-F18E-4265-B9ED-9D88EB824BD0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6156000" y="0"/>
            <a:ext cx="2988000" cy="2869200"/>
          </a:xfrm>
          <a:solidFill>
            <a:srgbClr val="8A8A8F"/>
          </a:solidFill>
        </p:spPr>
        <p:txBody>
          <a:bodyPr lIns="36000" tIns="36000" rIns="36000" bIns="36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3" name="Picture Placeholder 29">
            <a:extLst>
              <a:ext uri="{FF2B5EF4-FFF2-40B4-BE49-F238E27FC236}">
                <a16:creationId xmlns:a16="http://schemas.microsoft.com/office/drawing/2014/main" id="{B58FFC04-A9D7-4D88-9249-9A17F717FC16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3078000" y="2274300"/>
            <a:ext cx="2988000" cy="2869200"/>
          </a:xfrm>
          <a:solidFill>
            <a:srgbClr val="8A8A8F"/>
          </a:solidFill>
        </p:spPr>
        <p:txBody>
          <a:bodyPr lIns="36000" tIns="36000" rIns="36000" bIns="36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A9C2E229-FA50-438E-B2F5-A7A9972465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973600"/>
            <a:ext cx="2988000" cy="2170800"/>
          </a:xfrm>
          <a:solidFill>
            <a:schemeClr val="tx2"/>
          </a:solidFill>
        </p:spPr>
        <p:txBody>
          <a:bodyPr lIns="324000" tIns="288000">
            <a:norm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sz="18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Title text</a:t>
            </a:r>
          </a:p>
          <a:p>
            <a:pPr lvl="1"/>
            <a:r>
              <a:rPr lang="en-US" dirty="0"/>
              <a:t>Section sub-title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5C7ABC47-FFD6-4F04-B695-DEA9CD83F8F1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078000" y="0"/>
            <a:ext cx="2988000" cy="2170800"/>
          </a:xfrm>
          <a:solidFill>
            <a:schemeClr val="bg2"/>
          </a:solidFill>
        </p:spPr>
        <p:txBody>
          <a:bodyPr lIns="324000" tIns="288000">
            <a:norm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sz="18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Title text</a:t>
            </a:r>
          </a:p>
          <a:p>
            <a:pPr lvl="1"/>
            <a:r>
              <a:rPr lang="en-US" dirty="0"/>
              <a:t>Section sub-title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23744238-95E8-480A-9810-91798B1E441F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156000" y="2972700"/>
            <a:ext cx="2988000" cy="2170800"/>
          </a:xfrm>
          <a:solidFill>
            <a:srgbClr val="666666"/>
          </a:solidFill>
        </p:spPr>
        <p:txBody>
          <a:bodyPr lIns="324000" tIns="288000">
            <a:norm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sz="18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Title text</a:t>
            </a:r>
          </a:p>
          <a:p>
            <a:pPr lvl="1"/>
            <a:r>
              <a:rPr lang="en-US" dirty="0"/>
              <a:t>Section sub-title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3115BA-E869-42EF-9DC3-1C66FF357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Private | © 2023 Rolls-Royce | Not Subject to Export Control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EC8DD1-4AAC-49E2-A373-1C03C439C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A13E8BF-B882-4941-A5FE-E0EC5319AA34}"/>
              </a:ext>
            </a:extLst>
          </p:cNvPr>
          <p:cNvGrpSpPr/>
          <p:nvPr userDrawn="1"/>
        </p:nvGrpSpPr>
        <p:grpSpPr>
          <a:xfrm>
            <a:off x="323850" y="233362"/>
            <a:ext cx="321261" cy="522316"/>
            <a:chOff x="-3513606" y="270529"/>
            <a:chExt cx="1671638" cy="2717801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5114D4CA-6CB6-4C03-9F0D-4E2DF438FEA7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B185D224-BCF7-4287-A12F-4FC9F6CF51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5FD57FFA-512F-4DA4-B449-DEB94AD6A4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3371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- 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01F258-8AC1-40B4-ABA2-E3E43CF4F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55F54B7-C29D-44AE-862F-ED1D9674672E}" type="datetime1">
              <a:rPr lang="en-GB" smtClean="0"/>
              <a:t>30/09/2025</a:t>
            </a:fld>
            <a:endParaRPr lang="en-GB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240D156-4E45-42D5-8918-97D1C377F84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720700"/>
            <a:ext cx="2988000" cy="2422800"/>
          </a:xfrm>
          <a:solidFill>
            <a:srgbClr val="8A8A8F"/>
          </a:solidFill>
        </p:spPr>
        <p:txBody>
          <a:bodyPr bIns="504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B0D80DB-D4B5-4889-B3E2-A8FC04B6726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78000" y="2720700"/>
            <a:ext cx="2988000" cy="2422800"/>
          </a:xfrm>
          <a:solidFill>
            <a:srgbClr val="8A8A8F"/>
          </a:solidFill>
        </p:spPr>
        <p:txBody>
          <a:bodyPr bIns="504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5A59C1C8-9ADA-433D-B71B-DA91960FEAF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56000" y="2720700"/>
            <a:ext cx="2988000" cy="2422800"/>
          </a:xfrm>
          <a:solidFill>
            <a:srgbClr val="8A8A8F"/>
          </a:solidFill>
        </p:spPr>
        <p:txBody>
          <a:bodyPr bIns="504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BF561B-367C-4ADE-AC3E-03D2FE373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Private | © 2023 Rolls-Royce | Not Subject to Export Control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465E8E-8CA3-4002-911A-9BD3ED788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A7606F6-7610-41AE-8DA9-3AE9A3B4D2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56000" y="0"/>
            <a:ext cx="2988000" cy="2628000"/>
          </a:xfrm>
          <a:solidFill>
            <a:schemeClr val="bg2"/>
          </a:solidFill>
        </p:spPr>
        <p:txBody>
          <a:bodyPr lIns="324000"/>
          <a:lstStyle>
            <a:lvl1pPr>
              <a:defRPr sz="8000">
                <a:solidFill>
                  <a:schemeClr val="bg1"/>
                </a:solidFill>
                <a:latin typeface="RR Pioneer UltraLight Condensed" panose="020B0206030201060103" pitchFamily="34" charset="0"/>
              </a:defRPr>
            </a:lvl1pPr>
            <a:lvl2pPr marL="0" indent="0">
              <a:buNone/>
              <a:defRPr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xxx</a:t>
            </a:r>
          </a:p>
          <a:p>
            <a:pPr lvl="1"/>
            <a:r>
              <a:rPr lang="en-US" dirty="0"/>
              <a:t>Short copy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473FE0F1-574D-4724-AF1B-9BCB79C2455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78000" y="0"/>
            <a:ext cx="2988000" cy="2628000"/>
          </a:xfrm>
          <a:solidFill>
            <a:schemeClr val="tx2"/>
          </a:solidFill>
        </p:spPr>
        <p:txBody>
          <a:bodyPr lIns="324000"/>
          <a:lstStyle>
            <a:lvl1pPr>
              <a:defRPr sz="8000">
                <a:solidFill>
                  <a:schemeClr val="bg1"/>
                </a:solidFill>
                <a:latin typeface="RR Pioneer UltraLight Condensed" panose="020B0206030201060103" pitchFamily="34" charset="0"/>
              </a:defRPr>
            </a:lvl1pPr>
            <a:lvl2pPr marL="0" indent="0">
              <a:buNone/>
              <a:defRPr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xxx</a:t>
            </a:r>
          </a:p>
          <a:p>
            <a:pPr lvl="1"/>
            <a:r>
              <a:rPr lang="en-US" dirty="0"/>
              <a:t>Short copy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43953AA-4694-4F86-AE35-6EDC29F01B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2988000" cy="2628000"/>
          </a:xfrm>
          <a:solidFill>
            <a:srgbClr val="666666"/>
          </a:solidFill>
        </p:spPr>
        <p:txBody>
          <a:bodyPr lIns="324000" tIns="360000"/>
          <a:lstStyle>
            <a:lvl1pPr>
              <a:spcAft>
                <a:spcPts val="700"/>
              </a:spcAft>
              <a:defRPr sz="18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Title of box </a:t>
            </a:r>
          </a:p>
          <a:p>
            <a:pPr lvl="1"/>
            <a:r>
              <a:rPr lang="en-US" dirty="0"/>
              <a:t>Short copy</a:t>
            </a:r>
          </a:p>
        </p:txBody>
      </p:sp>
    </p:spTree>
    <p:extLst>
      <p:ext uri="{BB962C8B-B14F-4D97-AF65-F5344CB8AC3E}">
        <p14:creationId xmlns:p14="http://schemas.microsoft.com/office/powerpoint/2010/main" val="35567742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Grid - Colb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A40CE8-CAF2-422F-ABA8-294C14661C3F}"/>
              </a:ext>
            </a:extLst>
          </p:cNvPr>
          <p:cNvSpPr/>
          <p:nvPr userDrawn="1"/>
        </p:nvSpPr>
        <p:spPr>
          <a:xfrm>
            <a:off x="2268538" y="0"/>
            <a:ext cx="6875462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60D508-9495-43E2-840E-FAF0FF206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7C4CA-04FD-45B7-9A62-2D9B31299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0AF79B-8EFF-47C0-B9DF-225D6E9A171F}" type="datetime1">
              <a:rPr lang="en-GB" smtClean="0"/>
              <a:t>30/09/2025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2F5604-072F-40EC-8AF4-6D3FCB96B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2023 Rolls-Royce | Not Subject to Export Control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57B773-E4FE-4B72-B09A-CD4FE4C2B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DF8A76D-AFC8-41D5-9F98-1AE57025272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24000" y="1933200"/>
            <a:ext cx="1785600" cy="2116800"/>
          </a:xfrm>
        </p:spPr>
        <p:txBody>
          <a:bodyPr anchor="t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E83E536-B2B6-4AB3-BE81-CD9C4DFB76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014359" y="3933900"/>
            <a:ext cx="1638000" cy="1209600"/>
          </a:xfrm>
          <a:solidFill>
            <a:schemeClr val="tx2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ADF8213-F38F-4375-9761-8E9C55E197D6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2268538" y="393390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C82CD08F-5B02-418C-8C46-EE4367FA9D7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506000" y="3933900"/>
            <a:ext cx="1638000" cy="1209600"/>
          </a:xfrm>
          <a:solidFill>
            <a:schemeClr val="tx2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7477AAC-B2A4-49D1-891A-755A2F87CF7A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5760180" y="393390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2A3239B9-8F4F-4277-8FF7-1C823513C148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268538" y="2622600"/>
            <a:ext cx="1638000" cy="1209600"/>
          </a:xfrm>
          <a:solidFill>
            <a:schemeClr val="tx2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98DE704E-239C-40A8-8462-23717F73A3F1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4014359" y="262260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7BBB5FF2-7702-41E8-881B-235D2FA8DE2A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760180" y="2622600"/>
            <a:ext cx="1638000" cy="1209600"/>
          </a:xfrm>
          <a:solidFill>
            <a:schemeClr val="tx2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0DB92E4B-5085-4AB3-A2A5-F765BFF1BFED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7506000" y="262260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028DC79D-74EE-4881-9271-CF7A5BD8E7CC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014359" y="1311300"/>
            <a:ext cx="1638000" cy="1209600"/>
          </a:xfrm>
          <a:solidFill>
            <a:schemeClr val="tx2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65A75B1C-397A-49AF-AF96-317368B258A7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2268538" y="131130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8E2D7BD9-A127-45E8-80A7-532666BE5E3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506000" y="1311300"/>
            <a:ext cx="1638000" cy="1209600"/>
          </a:xfrm>
          <a:solidFill>
            <a:schemeClr val="tx2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Picture Placeholder 10">
            <a:extLst>
              <a:ext uri="{FF2B5EF4-FFF2-40B4-BE49-F238E27FC236}">
                <a16:creationId xmlns:a16="http://schemas.microsoft.com/office/drawing/2014/main" id="{52B73AE7-9807-4BCF-8A76-9D3A02260105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5760180" y="131130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F7480620-A5F6-4BA4-A388-6F24F3ADCFA8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2268538" y="0"/>
            <a:ext cx="1638000" cy="1209600"/>
          </a:xfrm>
          <a:solidFill>
            <a:schemeClr val="tx2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3" name="Picture Placeholder 10">
            <a:extLst>
              <a:ext uri="{FF2B5EF4-FFF2-40B4-BE49-F238E27FC236}">
                <a16:creationId xmlns:a16="http://schemas.microsoft.com/office/drawing/2014/main" id="{9AE7B1C6-DC0C-4879-98F2-878553271E3D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4014359" y="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79A2CB4-4269-45ED-8E69-D96F9EBC329D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5760180" y="0"/>
            <a:ext cx="1638000" cy="1209600"/>
          </a:xfrm>
          <a:solidFill>
            <a:schemeClr val="tx2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04651492-9A4F-4DE3-BF73-2D48A3C0D6DC}"/>
              </a:ext>
            </a:extLst>
          </p:cNvPr>
          <p:cNvSpPr>
            <a:spLocks noGrp="1"/>
          </p:cNvSpPr>
          <p:nvPr>
            <p:ph type="pic" sz="quarter" idx="58"/>
          </p:nvPr>
        </p:nvSpPr>
        <p:spPr>
          <a:xfrm>
            <a:off x="7506000" y="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95465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Grid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A40CE8-CAF2-422F-ABA8-294C14661C3F}"/>
              </a:ext>
            </a:extLst>
          </p:cNvPr>
          <p:cNvSpPr/>
          <p:nvPr userDrawn="1"/>
        </p:nvSpPr>
        <p:spPr>
          <a:xfrm>
            <a:off x="2268538" y="0"/>
            <a:ext cx="6875462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60D508-9495-43E2-840E-FAF0FF206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7C4CA-04FD-45B7-9A62-2D9B31299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C4373AB-E868-42F3-8720-75475CA7AC37}" type="datetime1">
              <a:rPr lang="en-GB" smtClean="0"/>
              <a:t>30/09/2025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2F5604-072F-40EC-8AF4-6D3FCB96B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2023 Rolls-Royce | Not Subject to Export Control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57B773-E4FE-4B72-B09A-CD4FE4C2B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DF8A76D-AFC8-41D5-9F98-1AE57025272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24000" y="1933200"/>
            <a:ext cx="1785600" cy="2116800"/>
          </a:xfrm>
        </p:spPr>
        <p:txBody>
          <a:bodyPr anchor="t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E83E536-B2B6-4AB3-BE81-CD9C4DFB76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014359" y="3933900"/>
            <a:ext cx="1638000" cy="1209600"/>
          </a:xfrm>
          <a:solidFill>
            <a:schemeClr val="accent3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ADF8213-F38F-4375-9761-8E9C55E197D6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2268538" y="393390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C82CD08F-5B02-418C-8C46-EE4367FA9D7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506000" y="3933900"/>
            <a:ext cx="1638000" cy="1209600"/>
          </a:xfrm>
          <a:solidFill>
            <a:schemeClr val="accent3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7477AAC-B2A4-49D1-891A-755A2F87CF7A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5760180" y="393390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2A3239B9-8F4F-4277-8FF7-1C823513C148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268538" y="2622600"/>
            <a:ext cx="1638000" cy="1209600"/>
          </a:xfrm>
          <a:solidFill>
            <a:schemeClr val="accent3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98DE704E-239C-40A8-8462-23717F73A3F1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4014359" y="262260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7BBB5FF2-7702-41E8-881B-235D2FA8DE2A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760180" y="2622600"/>
            <a:ext cx="1638000" cy="1209600"/>
          </a:xfrm>
          <a:solidFill>
            <a:schemeClr val="accent3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0DB92E4B-5085-4AB3-A2A5-F765BFF1BFED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7506000" y="262260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028DC79D-74EE-4881-9271-CF7A5BD8E7CC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014359" y="1311300"/>
            <a:ext cx="1638000" cy="1209600"/>
          </a:xfrm>
          <a:solidFill>
            <a:schemeClr val="accent3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65A75B1C-397A-49AF-AF96-317368B258A7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2268538" y="131130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8E2D7BD9-A127-45E8-80A7-532666BE5E3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506000" y="1311300"/>
            <a:ext cx="1638000" cy="1209600"/>
          </a:xfrm>
          <a:solidFill>
            <a:schemeClr val="accent3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Picture Placeholder 10">
            <a:extLst>
              <a:ext uri="{FF2B5EF4-FFF2-40B4-BE49-F238E27FC236}">
                <a16:creationId xmlns:a16="http://schemas.microsoft.com/office/drawing/2014/main" id="{52B73AE7-9807-4BCF-8A76-9D3A02260105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5760180" y="131130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F7480620-A5F6-4BA4-A388-6F24F3ADCFA8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2268538" y="0"/>
            <a:ext cx="1638000" cy="1209600"/>
          </a:xfrm>
          <a:solidFill>
            <a:schemeClr val="accent3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3" name="Picture Placeholder 10">
            <a:extLst>
              <a:ext uri="{FF2B5EF4-FFF2-40B4-BE49-F238E27FC236}">
                <a16:creationId xmlns:a16="http://schemas.microsoft.com/office/drawing/2014/main" id="{9AE7B1C6-DC0C-4879-98F2-878553271E3D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4014359" y="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79A2CB4-4269-45ED-8E69-D96F9EBC329D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5760180" y="0"/>
            <a:ext cx="1638000" cy="1209600"/>
          </a:xfrm>
          <a:solidFill>
            <a:schemeClr val="accent3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04651492-9A4F-4DE3-BF73-2D48A3C0D6DC}"/>
              </a:ext>
            </a:extLst>
          </p:cNvPr>
          <p:cNvSpPr>
            <a:spLocks noGrp="1"/>
          </p:cNvSpPr>
          <p:nvPr>
            <p:ph type="pic" sz="quarter" idx="58"/>
          </p:nvPr>
        </p:nvSpPr>
        <p:spPr>
          <a:xfrm>
            <a:off x="7506000" y="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05578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Grid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A40CE8-CAF2-422F-ABA8-294C14661C3F}"/>
              </a:ext>
            </a:extLst>
          </p:cNvPr>
          <p:cNvSpPr/>
          <p:nvPr userDrawn="1"/>
        </p:nvSpPr>
        <p:spPr>
          <a:xfrm>
            <a:off x="2268538" y="0"/>
            <a:ext cx="6875462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60D508-9495-43E2-840E-FAF0FF206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7C4CA-04FD-45B7-9A62-2D9B31299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9DB1FBC-7EF1-41F3-BD11-4BD8D2091ADE}" type="datetime1">
              <a:rPr lang="en-GB" smtClean="0"/>
              <a:t>30/09/2025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2F5604-072F-40EC-8AF4-6D3FCB96B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2023 Rolls-Royce | Not Subject to Export Control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57B773-E4FE-4B72-B09A-CD4FE4C2B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DF8A76D-AFC8-41D5-9F98-1AE57025272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24000" y="1933200"/>
            <a:ext cx="1785600" cy="2116800"/>
          </a:xfrm>
        </p:spPr>
        <p:txBody>
          <a:bodyPr anchor="t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E83E536-B2B6-4AB3-BE81-CD9C4DFB76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014359" y="3933900"/>
            <a:ext cx="1638000" cy="1209600"/>
          </a:xfrm>
          <a:solidFill>
            <a:schemeClr val="bg2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Body text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ADF8213-F38F-4375-9761-8E9C55E197D6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2268538" y="393390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C82CD08F-5B02-418C-8C46-EE4367FA9D7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506000" y="3933900"/>
            <a:ext cx="1638000" cy="1209600"/>
          </a:xfrm>
          <a:solidFill>
            <a:schemeClr val="bg2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Body text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7477AAC-B2A4-49D1-891A-755A2F87CF7A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5760180" y="393390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2A3239B9-8F4F-4277-8FF7-1C823513C148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268538" y="2622600"/>
            <a:ext cx="1638000" cy="1209600"/>
          </a:xfrm>
          <a:solidFill>
            <a:schemeClr val="bg2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Body text</a:t>
            </a:r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98DE704E-239C-40A8-8462-23717F73A3F1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4014359" y="262260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7BBB5FF2-7702-41E8-881B-235D2FA8DE2A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760180" y="2622600"/>
            <a:ext cx="1638000" cy="1209600"/>
          </a:xfrm>
          <a:solidFill>
            <a:schemeClr val="bg2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Body text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0DB92E4B-5085-4AB3-A2A5-F765BFF1BFED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7506000" y="262260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028DC79D-74EE-4881-9271-CF7A5BD8E7CC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014359" y="1311300"/>
            <a:ext cx="1638000" cy="1209600"/>
          </a:xfrm>
          <a:solidFill>
            <a:schemeClr val="bg2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Body text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65A75B1C-397A-49AF-AF96-317368B258A7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2268538" y="131130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8E2D7BD9-A127-45E8-80A7-532666BE5E3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506000" y="1311300"/>
            <a:ext cx="1638000" cy="1209600"/>
          </a:xfrm>
          <a:solidFill>
            <a:schemeClr val="bg2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Body text</a:t>
            </a:r>
          </a:p>
        </p:txBody>
      </p:sp>
      <p:sp>
        <p:nvSpPr>
          <p:cNvPr id="21" name="Picture Placeholder 10">
            <a:extLst>
              <a:ext uri="{FF2B5EF4-FFF2-40B4-BE49-F238E27FC236}">
                <a16:creationId xmlns:a16="http://schemas.microsoft.com/office/drawing/2014/main" id="{52B73AE7-9807-4BCF-8A76-9D3A02260105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5760180" y="131130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F7480620-A5F6-4BA4-A388-6F24F3ADCFA8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2268538" y="0"/>
            <a:ext cx="1638000" cy="1209600"/>
          </a:xfrm>
          <a:solidFill>
            <a:schemeClr val="bg2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Body text</a:t>
            </a:r>
          </a:p>
        </p:txBody>
      </p:sp>
      <p:sp>
        <p:nvSpPr>
          <p:cNvPr id="23" name="Picture Placeholder 10">
            <a:extLst>
              <a:ext uri="{FF2B5EF4-FFF2-40B4-BE49-F238E27FC236}">
                <a16:creationId xmlns:a16="http://schemas.microsoft.com/office/drawing/2014/main" id="{9AE7B1C6-DC0C-4879-98F2-878553271E3D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4014359" y="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79A2CB4-4269-45ED-8E69-D96F9EBC329D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5760180" y="0"/>
            <a:ext cx="1638000" cy="1209600"/>
          </a:xfrm>
          <a:solidFill>
            <a:schemeClr val="bg2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Body text</a:t>
            </a:r>
          </a:p>
        </p:txBody>
      </p: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04651492-9A4F-4DE3-BF73-2D48A3C0D6DC}"/>
              </a:ext>
            </a:extLst>
          </p:cNvPr>
          <p:cNvSpPr>
            <a:spLocks noGrp="1"/>
          </p:cNvSpPr>
          <p:nvPr>
            <p:ph type="pic" sz="quarter" idx="58"/>
          </p:nvPr>
        </p:nvSpPr>
        <p:spPr>
          <a:xfrm>
            <a:off x="7506000" y="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44059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DB56A04C-E4A5-40F3-9668-78022E96CBAE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0" y="0"/>
            <a:ext cx="9144000" cy="5143500"/>
          </a:xfrm>
          <a:solidFill>
            <a:srgbClr val="8A8A8F"/>
          </a:solidFill>
        </p:spPr>
        <p:txBody>
          <a:bodyPr bIns="648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video by clicking the icon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B564F-1708-4BB9-BF64-438486BE9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9F29E3-9350-4548-B3A9-EB6A17A82F1B}" type="datetime1">
              <a:rPr lang="en-GB" smtClean="0"/>
              <a:t>30/09/2025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5DCC5B-4086-4ACA-91D6-0287B376A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Private | © 2023 Rolls-Royce | Not Subject to Export Control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7C3A86-C141-4976-908C-C4C78B7C4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60259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lte, Subtitle &amp;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7BD6F0-E65B-40FB-A6B0-99AADA93DD53}"/>
              </a:ext>
            </a:extLst>
          </p:cNvPr>
          <p:cNvSpPr/>
          <p:nvPr userDrawn="1"/>
        </p:nvSpPr>
        <p:spPr>
          <a:xfrm>
            <a:off x="2268538" y="0"/>
            <a:ext cx="6875462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1E0BB1-14CD-4110-8446-A161FC1EC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0F3C3D-8F9E-4BFB-8978-75648D7AA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6EDB88-EEAF-4697-B313-348E73EE4DD7}" type="datetime1">
              <a:rPr lang="en-GB" smtClean="0"/>
              <a:t>30/09/2025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B9991A-4B1A-43A7-8F6E-C0B41E40B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2023 Rolls-Royce | Not Subject to Export Control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B65A3A-2EF3-4EB5-8345-0CA07D459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0A7910FC-12D1-4882-A085-8E9EEA95DCA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24000" y="1933200"/>
            <a:ext cx="1785600" cy="2116800"/>
          </a:xfrm>
        </p:spPr>
        <p:txBody>
          <a:bodyPr anchor="t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1947A44-802F-4BE4-AC21-8DC65877378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735263" y="987424"/>
            <a:ext cx="6084887" cy="306257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Emphasis or quote with description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184FE39-5C2E-4DB0-9003-91E27BF84B6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735263" y="4208463"/>
            <a:ext cx="6084887" cy="415925"/>
          </a:xfrm>
        </p:spPr>
        <p:txBody>
          <a:bodyPr>
            <a:normAutofit/>
          </a:bodyPr>
          <a:lstStyle>
            <a:lvl1pPr>
              <a:defRPr sz="1200">
                <a:solidFill>
                  <a:srgbClr val="4F98FF"/>
                </a:solidFill>
              </a:defRPr>
            </a:lvl1pPr>
            <a:lvl2pPr marL="0" indent="0">
              <a:buNone/>
              <a:defRPr sz="1200">
                <a:solidFill>
                  <a:srgbClr val="4F98FF"/>
                </a:solidFill>
              </a:defRPr>
            </a:lvl2pPr>
          </a:lstStyle>
          <a:p>
            <a:pPr lvl="0"/>
            <a:r>
              <a:rPr lang="en-US" dirty="0" err="1"/>
              <a:t>Attributee</a:t>
            </a:r>
            <a:r>
              <a:rPr lang="en-US" dirty="0"/>
              <a:t>/ source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35694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7BD6F0-E65B-40FB-A6B0-99AADA93DD53}"/>
              </a:ext>
            </a:extLst>
          </p:cNvPr>
          <p:cNvSpPr/>
          <p:nvPr userDrawn="1"/>
        </p:nvSpPr>
        <p:spPr>
          <a:xfrm>
            <a:off x="2268538" y="0"/>
            <a:ext cx="6875462" cy="3034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1E0BB1-14CD-4110-8446-A161FC1EC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0F3C3D-8F9E-4BFB-8978-75648D7AA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66666"/>
                </a:solidFill>
              </a:defRPr>
            </a:lvl1pPr>
          </a:lstStyle>
          <a:p>
            <a:fld id="{192B8F1A-3BE4-487C-84A4-0C0FA9FFB4BC}" type="datetime1">
              <a:rPr lang="en-GB" smtClean="0"/>
              <a:t>30/09/2025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B9991A-4B1A-43A7-8F6E-C0B41E40B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2023 Rolls-Royce | Not Subject to Export Control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B65A3A-2EF3-4EB5-8345-0CA07D459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0A7910FC-12D1-4882-A085-8E9EEA95DCA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24000" y="1933200"/>
            <a:ext cx="1785600" cy="2116800"/>
          </a:xfrm>
        </p:spPr>
        <p:txBody>
          <a:bodyPr anchor="t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1947A44-802F-4BE4-AC21-8DC65877378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735263" y="987424"/>
            <a:ext cx="6084887" cy="10800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Emphasis or quote with description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184FE39-5C2E-4DB0-9003-91E27BF84B6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735263" y="2181358"/>
            <a:ext cx="6084887" cy="604800"/>
          </a:xfrm>
        </p:spPr>
        <p:txBody>
          <a:bodyPr>
            <a:normAutofit/>
          </a:bodyPr>
          <a:lstStyle>
            <a:lvl1pPr>
              <a:defRPr sz="1200">
                <a:solidFill>
                  <a:srgbClr val="4F98FF"/>
                </a:solidFill>
              </a:defRPr>
            </a:lvl1pPr>
            <a:lvl2pPr marL="0" indent="0">
              <a:buNone/>
              <a:defRPr sz="1200">
                <a:solidFill>
                  <a:srgbClr val="4F98FF"/>
                </a:solidFill>
              </a:defRPr>
            </a:lvl2pPr>
          </a:lstStyle>
          <a:p>
            <a:pPr lvl="0"/>
            <a:r>
              <a:rPr lang="en-US" dirty="0" err="1"/>
              <a:t>Attributee</a:t>
            </a:r>
            <a:r>
              <a:rPr lang="en-US" dirty="0"/>
              <a:t>/ source</a:t>
            </a:r>
          </a:p>
          <a:p>
            <a:pPr lvl="1"/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88C8987-4131-4FBB-8271-0CDDA04E9FC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2735263" y="3227388"/>
            <a:ext cx="6084887" cy="6516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2"/>
                </a:solidFill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Emphasis or quote with description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1498733-E174-4064-9AD2-1D795DD9249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735263" y="3985200"/>
            <a:ext cx="6084887" cy="60480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err="1"/>
              <a:t>Attributee</a:t>
            </a:r>
            <a:r>
              <a:rPr lang="en-US" dirty="0"/>
              <a:t>/ source</a:t>
            </a:r>
          </a:p>
        </p:txBody>
      </p:sp>
    </p:spTree>
    <p:extLst>
      <p:ext uri="{BB962C8B-B14F-4D97-AF65-F5344CB8AC3E}">
        <p14:creationId xmlns:p14="http://schemas.microsoft.com/office/powerpoint/2010/main" val="37135314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&amp; Statement -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8BA6D-E7C8-4EE9-B3A0-67F6392EEA04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R Pioneer" panose="020B05030502010401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8D397C-A84F-4549-B3BE-7BDB0C55426B}"/>
              </a:ext>
            </a:extLst>
          </p:cNvPr>
          <p:cNvSpPr/>
          <p:nvPr userDrawn="1"/>
        </p:nvSpPr>
        <p:spPr>
          <a:xfrm>
            <a:off x="0" y="0"/>
            <a:ext cx="9144000" cy="3074796"/>
          </a:xfrm>
          <a:prstGeom prst="rect">
            <a:avLst/>
          </a:prstGeom>
          <a:solidFill>
            <a:srgbClr val="1006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R Pioneer" panose="020B0503050201040103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BC80C2-2E6C-41EC-BE2A-1E46F50519B5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2C824436-8423-4A9C-B0E0-0E0EA7809151}" type="datetime1">
              <a:rPr lang="en-GB" smtClean="0"/>
              <a:t>30/09/2025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069E08-386A-42EE-8383-8D69F6273331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2023 Rolls-Royce | Not Subject to Export Control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AED9DA-7609-4503-A270-4035D41ABEB7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26B1602-E7F5-4CA8-BD50-1B77547A9E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30000" y="987425"/>
            <a:ext cx="6084000" cy="10800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Emphasis or quote with description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309D30E-C228-4845-AFCC-25E3BF6D962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30000" y="2163600"/>
            <a:ext cx="6084887" cy="604800"/>
          </a:xfrm>
        </p:spPr>
        <p:txBody>
          <a:bodyPr>
            <a:normAutofit/>
          </a:bodyPr>
          <a:lstStyle>
            <a:lvl1pPr>
              <a:defRPr sz="1200">
                <a:solidFill>
                  <a:srgbClr val="4F98FF"/>
                </a:solidFill>
              </a:defRPr>
            </a:lvl1pPr>
            <a:lvl2pPr marL="0" indent="0">
              <a:buNone/>
              <a:defRPr sz="1200">
                <a:solidFill>
                  <a:srgbClr val="4F98FF"/>
                </a:solidFill>
              </a:defRPr>
            </a:lvl2pPr>
          </a:lstStyle>
          <a:p>
            <a:pPr lvl="0"/>
            <a:r>
              <a:rPr lang="en-US" dirty="0" err="1"/>
              <a:t>Attributee</a:t>
            </a:r>
            <a:r>
              <a:rPr lang="en-US" dirty="0"/>
              <a:t>/ source</a:t>
            </a:r>
          </a:p>
          <a:p>
            <a:pPr lvl="1"/>
            <a:endParaRPr lang="en-GB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7C35724-695E-4AEA-B299-D849E06730E6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530000" y="3236400"/>
            <a:ext cx="6084000" cy="6516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2"/>
                </a:solidFill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Emphasis or quote with description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DFE1746-274F-42F4-BF60-08561130DC4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530000" y="3985200"/>
            <a:ext cx="6084000" cy="604800"/>
          </a:xfrm>
        </p:spPr>
        <p:txBody>
          <a:bodyPr>
            <a:normAutofit/>
          </a:bodyPr>
          <a:lstStyle>
            <a:lvl1pPr>
              <a:defRPr sz="1200">
                <a:solidFill>
                  <a:srgbClr val="4F98FF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 err="1"/>
              <a:t>Attributee</a:t>
            </a:r>
            <a:r>
              <a:rPr lang="en-US" dirty="0"/>
              <a:t>/ source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211E6DE-C0AE-44F4-9823-73CBD64676B2}"/>
              </a:ext>
            </a:extLst>
          </p:cNvPr>
          <p:cNvGrpSpPr/>
          <p:nvPr userDrawn="1"/>
        </p:nvGrpSpPr>
        <p:grpSpPr>
          <a:xfrm>
            <a:off x="323850" y="233362"/>
            <a:ext cx="321261" cy="522316"/>
            <a:chOff x="-3513606" y="270529"/>
            <a:chExt cx="1671638" cy="2717801"/>
          </a:xfrm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9697FB02-C1AA-4AF0-8C5B-BC76AE159EBA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1ED76835-AACF-4D22-BB9D-53917C14A0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485F73FD-7CBE-40A8-AD29-215067971D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26946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Layout - Tilt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A75EBFE-964E-4DA8-81BB-6F0601C086E5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atin typeface="RR Pioneer" panose="020B05030502010401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D45039-F903-4574-A6B7-8457F81F6953}"/>
              </a:ext>
            </a:extLst>
          </p:cNvPr>
          <p:cNvSpPr/>
          <p:nvPr userDrawn="1"/>
        </p:nvSpPr>
        <p:spPr>
          <a:xfrm>
            <a:off x="1" y="0"/>
            <a:ext cx="9144000" cy="4048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atin typeface="RR Pioneer" panose="020B0503050201040103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D9EBB6-6E60-4CA5-8357-6D7EC52AA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A7EAB-ABCF-4AA7-8D55-A52EFE54FB99}" type="datetime1">
              <a:rPr lang="en-GB" smtClean="0"/>
              <a:t>30/09/2025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A3AD2E-41EE-4067-A845-2F32AB57C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2023 Rolls-Royce | Not Subject to Export Control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175720-87E1-4F51-95F1-F7561C7A5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D0FB40C-46FA-4EF4-B44D-AAC36CFA98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000" y="3247200"/>
            <a:ext cx="1069200" cy="615600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  <a:lvl2pPr marL="0" indent="0"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Country name</a:t>
            </a:r>
          </a:p>
          <a:p>
            <a:pPr lvl="1"/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F26D659-2D09-4BBD-98E2-9893B3A2F8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6800" y="4291200"/>
            <a:ext cx="4161600" cy="331200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F5C680C-3812-4D9D-AF47-92E6645B56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29600" y="4291200"/>
            <a:ext cx="4194000" cy="331200"/>
          </a:xfrm>
        </p:spPr>
        <p:txBody>
          <a:bodyPr>
            <a:normAutofit/>
          </a:bodyPr>
          <a:lstStyle>
            <a:lvl1pPr>
              <a:defRPr sz="1200"/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Body text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9605A82-1304-4ED2-B22F-5ABA6AA54334}"/>
              </a:ext>
            </a:extLst>
          </p:cNvPr>
          <p:cNvGrpSpPr/>
          <p:nvPr userDrawn="1"/>
        </p:nvGrpSpPr>
        <p:grpSpPr>
          <a:xfrm>
            <a:off x="323850" y="233362"/>
            <a:ext cx="321261" cy="522316"/>
            <a:chOff x="-3513606" y="270529"/>
            <a:chExt cx="1671638" cy="2717801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61D79A52-73E3-402A-AC2F-1B1484008910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B96250AB-43D7-479B-AB50-FD80DBE4D0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5D7C17A3-ED10-45F2-B2A4-AEA1CFCCE7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5173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age - Colbal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3273D-D190-43EA-AB9F-F4E0C3DE2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1200" y="932400"/>
            <a:ext cx="1803600" cy="1641600"/>
          </a:xfrm>
        </p:spPr>
        <p:txBody>
          <a:bodyPr anchor="ctr" anchorCtr="0">
            <a:noAutofit/>
          </a:bodyPr>
          <a:lstStyle>
            <a:lvl1pPr algn="r">
              <a:defRPr sz="11000">
                <a:solidFill>
                  <a:schemeClr val="bg1"/>
                </a:solidFill>
                <a:latin typeface="RR Pioneer UltraLight Condensed" panose="020B0206030201060103" pitchFamily="34" charset="0"/>
              </a:defRPr>
            </a:lvl1pPr>
          </a:lstStyle>
          <a:p>
            <a:r>
              <a:rPr lang="en-US" dirty="0"/>
              <a:t>XX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AD4DAF-CD34-4819-9611-33C813C5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3D4A36F-420F-440D-8E7B-FD2AD1E44379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D09A4-D7CF-4D1D-8376-A6317B2D7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Private | © 2023 Rolls-Royce | Not Subject to Export Control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87183-9305-4CC7-88E3-CD4694340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F59B429-512E-4592-B480-D2818264A48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2AABB29-22AC-4C62-A174-9E5A0A1EFA21}"/>
              </a:ext>
            </a:extLst>
          </p:cNvPr>
          <p:cNvSpPr/>
          <p:nvPr userDrawn="1"/>
        </p:nvSpPr>
        <p:spPr>
          <a:xfrm>
            <a:off x="323850" y="916500"/>
            <a:ext cx="2079370" cy="0"/>
          </a:xfrm>
          <a:custGeom>
            <a:avLst/>
            <a:gdLst>
              <a:gd name="connsiteX0" fmla="*/ 0 w 1973580"/>
              <a:gd name="connsiteY0" fmla="*/ 0 h 0"/>
              <a:gd name="connsiteX1" fmla="*/ 1973580 w 197358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73580">
                <a:moveTo>
                  <a:pt x="0" y="0"/>
                </a:moveTo>
                <a:lnTo>
                  <a:pt x="1973580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atin typeface="RR Pioneer" panose="020B0503050201040103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0021B20-6F0E-4481-874A-F21AE9FD3CC4}"/>
              </a:ext>
            </a:extLst>
          </p:cNvPr>
          <p:cNvSpPr/>
          <p:nvPr userDrawn="1"/>
        </p:nvSpPr>
        <p:spPr>
          <a:xfrm>
            <a:off x="3059112" y="916500"/>
            <a:ext cx="5761038" cy="76200"/>
          </a:xfrm>
          <a:custGeom>
            <a:avLst/>
            <a:gdLst>
              <a:gd name="connsiteX0" fmla="*/ 0 w 1973580"/>
              <a:gd name="connsiteY0" fmla="*/ 0 h 0"/>
              <a:gd name="connsiteX1" fmla="*/ 1973580 w 197358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73580">
                <a:moveTo>
                  <a:pt x="0" y="0"/>
                </a:moveTo>
                <a:lnTo>
                  <a:pt x="1973580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atin typeface="RR Pioneer" panose="020B0503050201040103" pitchFamily="34" charset="0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DA88272-0989-4751-9FC4-6BE74AD9E3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70800" y="1126801"/>
            <a:ext cx="5749200" cy="1443600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 sz="32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Title text</a:t>
            </a:r>
          </a:p>
          <a:p>
            <a:pPr lvl="1"/>
            <a:r>
              <a:rPr lang="en-US" dirty="0"/>
              <a:t>Section sub-title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1EF98E9-3947-4FA3-929D-B815CFDD5A3E}"/>
              </a:ext>
            </a:extLst>
          </p:cNvPr>
          <p:cNvGrpSpPr/>
          <p:nvPr userDrawn="1"/>
        </p:nvGrpSpPr>
        <p:grpSpPr>
          <a:xfrm>
            <a:off x="323850" y="233362"/>
            <a:ext cx="321261" cy="522316"/>
            <a:chOff x="-3513606" y="270529"/>
            <a:chExt cx="1671638" cy="2717801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BECAF427-7230-413A-854B-353596E685C0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FF55E566-BBF5-41D1-9A04-C8E8ACB413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27B2CF71-3A49-4D8B-93BD-98759F7760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953743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&amp;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37DC009-70F6-4F24-9A70-D8783A7F9A2F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42DB91-F56E-44CE-95AC-6C9B5FB8D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4EAC5D-F3BB-48DE-904E-B80C2D60AD8D}" type="datetime1">
              <a:rPr lang="en-GB" smtClean="0"/>
              <a:t>30/09/2025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A82683-CCED-4B80-AB8A-FFAACD497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Private | © 2023 Rolls-Royce | Not Subject to Export Control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983FAC-3460-47FC-A354-50D4574E3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5FFEC487-41AD-4CDB-8179-89EEC7B85F4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735263" y="987424"/>
            <a:ext cx="6084887" cy="23832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Emphasis or quote with description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4CE5A45B-CB90-430B-AF44-54A22E1DE44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735263" y="3628800"/>
            <a:ext cx="6084887" cy="415925"/>
          </a:xfrm>
        </p:spPr>
        <p:txBody>
          <a:bodyPr>
            <a:normAutofit/>
          </a:bodyPr>
          <a:lstStyle>
            <a:lvl1pPr>
              <a:defRPr sz="1200">
                <a:solidFill>
                  <a:srgbClr val="4F98FF"/>
                </a:solidFill>
              </a:defRPr>
            </a:lvl1pPr>
            <a:lvl2pPr marL="0" indent="0">
              <a:buNone/>
              <a:defRPr sz="1200">
                <a:solidFill>
                  <a:srgbClr val="4F98FF"/>
                </a:solidFill>
              </a:defRPr>
            </a:lvl2pPr>
          </a:lstStyle>
          <a:p>
            <a:pPr lvl="0"/>
            <a:r>
              <a:rPr lang="en-US" dirty="0" err="1"/>
              <a:t>Attributee</a:t>
            </a:r>
            <a:r>
              <a:rPr lang="en-US" dirty="0"/>
              <a:t>/ source</a:t>
            </a:r>
          </a:p>
          <a:p>
            <a:pPr lvl="1"/>
            <a:endParaRPr lang="en-GB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976E39A-C8B9-4711-A08E-9ABF2477D189}"/>
              </a:ext>
            </a:extLst>
          </p:cNvPr>
          <p:cNvGrpSpPr/>
          <p:nvPr userDrawn="1"/>
        </p:nvGrpSpPr>
        <p:grpSpPr>
          <a:xfrm>
            <a:off x="323850" y="233362"/>
            <a:ext cx="321261" cy="522316"/>
            <a:chOff x="-3513606" y="270529"/>
            <a:chExt cx="1671638" cy="2717801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041FB2D3-51A0-4DFD-A09B-DB65531DA53C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8A8DDCA9-A25A-4C99-9E34-1EF7028FF5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2D99B5AC-2ED2-407F-8377-6BE6BC12A8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29037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, Q&amp;A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A75EBFE-964E-4DA8-81BB-6F0601C086E5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atin typeface="RR Pioneer" panose="020B05030502010401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D45039-F903-4574-A6B7-8457F81F6953}"/>
              </a:ext>
            </a:extLst>
          </p:cNvPr>
          <p:cNvSpPr/>
          <p:nvPr userDrawn="1"/>
        </p:nvSpPr>
        <p:spPr>
          <a:xfrm>
            <a:off x="1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atin typeface="RR Pioneer" panose="020B0503050201040103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D9EBB6-6E60-4CA5-8357-6D7EC52AA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A14330B-69AD-4FB1-A1AF-D62AC5B71606}" type="datetime1">
              <a:rPr lang="en-GB" smtClean="0"/>
              <a:t>30/09/2025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A3AD2E-41EE-4067-A845-2F32AB57C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Private | © 2023 Rolls-Royce | Not Subject to Export Control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175720-87E1-4F51-95F1-F7561C7A5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D0FB40C-46FA-4EF4-B44D-AAC36CFA98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000" y="3247200"/>
            <a:ext cx="1069200" cy="615600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  <a:lvl2pPr marL="0" indent="0"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Country name</a:t>
            </a:r>
          </a:p>
          <a:p>
            <a:pPr lvl="1"/>
            <a:endParaRPr lang="en-GB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D1FA37D-9EF3-4FE7-97EA-95ADBBE0D1A6}"/>
              </a:ext>
            </a:extLst>
          </p:cNvPr>
          <p:cNvGrpSpPr/>
          <p:nvPr userDrawn="1"/>
        </p:nvGrpSpPr>
        <p:grpSpPr>
          <a:xfrm>
            <a:off x="323850" y="233362"/>
            <a:ext cx="321261" cy="522316"/>
            <a:chOff x="-3513606" y="270529"/>
            <a:chExt cx="1671638" cy="2717801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8099A84B-FD56-4CFD-9910-79177D8D5E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5C5F919F-0718-4A3C-BD91-8D26769D9F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F82B3CD5-BEF3-4A42-BB37-A6A2EAE727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12531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-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DEDAE5-0FD4-44FE-A85E-759428EB7155}"/>
              </a:ext>
            </a:extLst>
          </p:cNvPr>
          <p:cNvSpPr/>
          <p:nvPr userDrawn="1"/>
        </p:nvSpPr>
        <p:spPr>
          <a:xfrm>
            <a:off x="0" y="-55660"/>
            <a:ext cx="9144000" cy="5199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57C5C5-AF97-40C6-AEC5-54D1F5FB0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5199" y="4667724"/>
            <a:ext cx="2058079" cy="382641"/>
          </a:xfrm>
        </p:spPr>
        <p:txBody>
          <a:bodyPr/>
          <a:lstStyle/>
          <a:p>
            <a:r>
              <a:rPr lang="en-GB" dirty="0"/>
              <a:t>Private | © 2023 Rolls-Royce | Not Subject to Export Control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F1169-050B-4604-A3CE-30B241B65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B5D7D51-7337-4BC9-8861-701CF288A1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61405" y="4823266"/>
            <a:ext cx="655872" cy="139954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C411168-7655-41F5-B41E-4E925398D4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7845" y="4794247"/>
            <a:ext cx="133673" cy="175913"/>
          </a:xfrm>
          <a:prstGeom prst="rect">
            <a:avLst/>
          </a:prstGeom>
        </p:spPr>
      </p:pic>
      <p:pic>
        <p:nvPicPr>
          <p:cNvPr id="13" name="Picture 12" descr="A blue and white sign&#10;&#10;Description automatically generated with medium confidence">
            <a:extLst>
              <a:ext uri="{FF2B5EF4-FFF2-40B4-BE49-F238E27FC236}">
                <a16:creationId xmlns:a16="http://schemas.microsoft.com/office/drawing/2014/main" id="{A27B3B3A-554E-475C-888D-C7D43C735B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725" y="1113183"/>
            <a:ext cx="1271035" cy="204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2481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64ABDFA-C0B0-47E4-8D17-D2513A19A4E9}"/>
              </a:ext>
            </a:extLst>
          </p:cNvPr>
          <p:cNvSpPr/>
          <p:nvPr userDrawn="1"/>
        </p:nvSpPr>
        <p:spPr>
          <a:xfrm>
            <a:off x="2590801" y="0"/>
            <a:ext cx="6640502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latin typeface="RR Pioneer" panose="020B05030502010401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B7DA74-6CC1-4E43-BC94-32FC16830EFE}"/>
              </a:ext>
            </a:extLst>
          </p:cNvPr>
          <p:cNvSpPr/>
          <p:nvPr userDrawn="1"/>
        </p:nvSpPr>
        <p:spPr>
          <a:xfrm>
            <a:off x="149471" y="123092"/>
            <a:ext cx="616261" cy="7649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latin typeface="RR Pioneer" panose="020B05030502010401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81B7C0-FE1A-48FD-A049-65C14CC967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35265" y="1633358"/>
            <a:ext cx="6084887" cy="425789"/>
          </a:xfrm>
          <a:prstGeom prst="rect">
            <a:avLst/>
          </a:prstGeom>
        </p:spPr>
        <p:txBody>
          <a:bodyPr/>
          <a:lstStyle>
            <a:lvl1pPr>
              <a:defRPr lang="en-US" sz="3200" b="1" kern="1200" dirty="0">
                <a:solidFill>
                  <a:schemeClr val="tx1"/>
                </a:solidFill>
                <a:latin typeface="RR Pioneer" panose="020B0503050201040103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685766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bg2"/>
              </a:buClr>
              <a:buFont typeface="Wingdings" pitchFamily="2" charset="2"/>
              <a:buNone/>
            </a:pPr>
            <a:r>
              <a:rPr lang="en-US" dirty="0"/>
              <a:t>Presentation title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6BBE82F-5AAE-48CB-84BF-119647CE765D}"/>
              </a:ext>
            </a:extLst>
          </p:cNvPr>
          <p:cNvGrpSpPr/>
          <p:nvPr userDrawn="1"/>
        </p:nvGrpSpPr>
        <p:grpSpPr>
          <a:xfrm>
            <a:off x="910196" y="888024"/>
            <a:ext cx="719435" cy="1169680"/>
            <a:chOff x="-3513606" y="270529"/>
            <a:chExt cx="1671638" cy="2717801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2DAEEF2-C126-4914-A30E-01595B65F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dirty="0">
                <a:latin typeface="RR Pioneer" panose="020B0503050201040103" pitchFamily="34" charset="0"/>
              </a:endParaRPr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E076B3C4-FEE2-4DE4-95DA-D9D20F88C7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dirty="0">
                <a:latin typeface="RR Pioneer" panose="020B0503050201040103" pitchFamily="34" charset="0"/>
              </a:endParaRPr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A3D0B3C5-B01C-4F1A-A785-04EB878425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dirty="0">
                <a:latin typeface="RR Pioneer" panose="020B0503050201040103" pitchFamily="34" charset="0"/>
              </a:endParaRPr>
            </a:p>
          </p:txBody>
        </p:sp>
      </p:grp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8BA8D41-AE2B-4AB3-87F6-EFDAB05BA3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35265" y="2145020"/>
            <a:ext cx="6084887" cy="335217"/>
          </a:xfrm>
        </p:spPr>
        <p:txBody>
          <a:bodyPr/>
          <a:lstStyle>
            <a:lvl1pPr>
              <a:defRPr lang="en-US" sz="2000" kern="1200" dirty="0" smtClean="0">
                <a:solidFill>
                  <a:schemeClr val="tx2"/>
                </a:solidFill>
                <a:latin typeface="RR Pioneer" panose="020B0503050201040103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685766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bg2"/>
              </a:buClr>
              <a:buFont typeface="Wingdings" pitchFamily="2" charset="2"/>
              <a:buNone/>
            </a:pPr>
            <a:r>
              <a:rPr lang="en-US" dirty="0"/>
              <a:t>Presentation sub-title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72CC380-7F81-4056-94C8-DF56EF0247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35265" y="2566114"/>
            <a:ext cx="6084887" cy="244184"/>
          </a:xfrm>
        </p:spPr>
        <p:txBody>
          <a:bodyPr/>
          <a:lstStyle>
            <a:lvl1pPr>
              <a:defRPr lang="en-US" sz="1000" kern="1200" dirty="0" smtClean="0">
                <a:solidFill>
                  <a:schemeClr val="tx1"/>
                </a:solidFill>
                <a:latin typeface="RR Pioneer" panose="020B0503050201040103" pitchFamily="34" charset="0"/>
                <a:ea typeface="+mn-ea"/>
                <a:cs typeface="+mn-cs"/>
              </a:defRPr>
            </a:lvl1pPr>
          </a:lstStyle>
          <a:p>
            <a:pPr marL="0" lvl="0" indent="0" algn="l" defTabSz="685766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bg2"/>
              </a:buClr>
              <a:buFont typeface="Wingdings" pitchFamily="2" charset="2"/>
              <a:buNone/>
            </a:pPr>
            <a:r>
              <a:rPr lang="en-US" dirty="0"/>
              <a:t>Author Name, Job Title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3F6E1CC-F2EC-44A4-B753-F19DCF4B5A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35265" y="2896171"/>
            <a:ext cx="6084887" cy="223958"/>
          </a:xfrm>
        </p:spPr>
        <p:txBody>
          <a:bodyPr/>
          <a:lstStyle>
            <a:lvl1pPr>
              <a:defRPr lang="en-US" sz="1000" kern="1200" dirty="0" smtClean="0">
                <a:solidFill>
                  <a:schemeClr val="tx1"/>
                </a:solidFill>
                <a:latin typeface="RR Pioneer" panose="020B0503050201040103" pitchFamily="34" charset="0"/>
                <a:ea typeface="+mn-ea"/>
                <a:cs typeface="+mn-cs"/>
              </a:defRPr>
            </a:lvl1pPr>
          </a:lstStyle>
          <a:p>
            <a:pPr marL="0" lvl="0" indent="0" algn="l" defTabSz="685766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bg2"/>
              </a:buClr>
              <a:buFont typeface="Wingdings" pitchFamily="2" charset="2"/>
              <a:buNone/>
            </a:pPr>
            <a:r>
              <a:rPr lang="en-US" dirty="0"/>
              <a:t>XX Month XXXX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E8841E9-563B-4D81-A277-46AB319AFB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852" y="3052916"/>
            <a:ext cx="1623613" cy="1438740"/>
          </a:xfrm>
        </p:spPr>
        <p:txBody>
          <a:bodyPr anchor="b"/>
          <a:lstStyle>
            <a:lvl1pPr>
              <a:defRPr lang="en-US" sz="800" b="0" i="0" kern="1200" dirty="0" smtClean="0">
                <a:solidFill>
                  <a:srgbClr val="666666"/>
                </a:solidFill>
                <a:latin typeface="RR Pioneer Light Condensed" panose="020B0306050201060103" pitchFamily="34" charset="0"/>
                <a:ea typeface="+mn-ea"/>
                <a:cs typeface="+mn-cs"/>
              </a:defRPr>
            </a:lvl1pPr>
          </a:lstStyle>
          <a:p>
            <a:r>
              <a:rPr lang="en-GB" dirty="0"/>
              <a:t>The information in this document is proprietary and confidential to Rolls-Royce and is available to authorised recipients only copying and onward distribution is prohibited other than for the purpose for which it was made available. 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B29191BD-7C3D-445B-A02A-704B3807D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3852" y="4731659"/>
            <a:ext cx="198225" cy="235023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en-GB" sz="750" strike="noStrike" kern="1200" smtClean="0">
                <a:solidFill>
                  <a:schemeClr val="bg2"/>
                </a:solidFill>
                <a:latin typeface="RR Pioneer Bold" panose="020B0803050201040103" pitchFamily="34" charset="0"/>
                <a:ea typeface="+mn-ea"/>
                <a:cs typeface="+mn-cs"/>
              </a:defRPr>
            </a:lvl1pPr>
          </a:lstStyle>
          <a:p>
            <a:fld id="{6D11FE4E-4FB7-451D-AC48-A0B381E4258D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180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R Diagr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F8D25FF-12DE-403E-AF55-F46AC39349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5035" y="908279"/>
            <a:ext cx="1786647" cy="6055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685766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500" kern="1200" smtClean="0">
                <a:solidFill>
                  <a:schemeClr val="bg2"/>
                </a:solidFill>
                <a:latin typeface="RR Pioneer Bold" panose="020B0803050201040103" pitchFamily="34" charset="0"/>
                <a:ea typeface="+mn-ea"/>
                <a:cs typeface="Arial" panose="020B0604020202020204" pitchFamily="34" charset="0"/>
              </a:defRPr>
            </a:lvl1pPr>
            <a:lvl2pPr indent="0" algn="l" defTabSz="685766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5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indent="0" algn="l" defTabSz="685766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5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indent="0" algn="l" defTabSz="685766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5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indent="0" algn="l" defTabSz="685766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GB"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Diagram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81CE4D-8DDE-4CA8-86B0-4C951DED7D5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303590" y="993776"/>
            <a:ext cx="5172075" cy="3060701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 typeface="Arial" panose="020B0604020202020204" pitchFamily="34" charset="0"/>
              <a:buNone/>
              <a:defRPr sz="1200"/>
            </a:lvl1pPr>
          </a:lstStyle>
          <a:p>
            <a:pPr lvl="0"/>
            <a:r>
              <a:rPr lang="en-US" dirty="0"/>
              <a:t>Insert diagram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23758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R Imag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A62C2EBD-B235-42BC-BD46-422022C022E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2274892" y="3505200"/>
            <a:ext cx="2220902" cy="1638300"/>
          </a:xfrm>
          <a:prstGeom prst="rect">
            <a:avLst/>
          </a:prstGeom>
          <a:solidFill>
            <a:srgbClr val="034F00"/>
          </a:solidFill>
        </p:spPr>
        <p:txBody>
          <a:bodyPr lIns="216000" tIns="288000"/>
          <a:lstStyle>
            <a:lvl1pPr marL="0" indent="0">
              <a:buNone/>
              <a:defRPr lang="en-GB" sz="1800" kern="1200" dirty="0">
                <a:solidFill>
                  <a:schemeClr val="tx1"/>
                </a:solidFill>
                <a:latin typeface="RR Pioneer Bold" panose="020B0803050201040103" pitchFamily="34" charset="0"/>
                <a:ea typeface="+mn-ea"/>
                <a:cs typeface="Arial" panose="020B0604020202020204" pitchFamily="34" charset="0"/>
              </a:defRPr>
            </a:lvl1pPr>
            <a:lvl2pPr marL="342884" indent="0">
              <a:buNone/>
              <a:defRPr sz="1200">
                <a:solidFill>
                  <a:schemeClr val="bg1"/>
                </a:solidFill>
              </a:defRPr>
            </a:lvl2pPr>
            <a:lvl3pPr marL="685766" indent="0">
              <a:buNone/>
              <a:defRPr sz="1200">
                <a:solidFill>
                  <a:schemeClr val="bg1"/>
                </a:solidFill>
              </a:defRPr>
            </a:lvl3pPr>
            <a:lvl4pPr marL="1028649" indent="0">
              <a:buNone/>
              <a:defRPr sz="1200">
                <a:solidFill>
                  <a:schemeClr val="bg1"/>
                </a:solidFill>
              </a:defRPr>
            </a:lvl4pPr>
            <a:lvl5pPr marL="1371532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box</a:t>
            </a:r>
            <a:endParaRPr lang="en-GB" dirty="0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0F2346F3-8DE5-4043-964E-BA64A585CF46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4598992" y="3505200"/>
            <a:ext cx="2220902" cy="1638300"/>
          </a:xfrm>
          <a:prstGeom prst="rect">
            <a:avLst/>
          </a:prstGeom>
          <a:solidFill>
            <a:srgbClr val="819C00"/>
          </a:solidFill>
        </p:spPr>
        <p:txBody>
          <a:bodyPr lIns="216000" tIns="288000"/>
          <a:lstStyle>
            <a:lvl1pPr marL="0" indent="0">
              <a:buNone/>
              <a:defRPr sz="1800">
                <a:solidFill>
                  <a:schemeClr val="tx1"/>
                </a:solidFill>
                <a:latin typeface="RR Pioneer Bold" panose="020B0803050201040103" pitchFamily="34" charset="0"/>
              </a:defRPr>
            </a:lvl1pPr>
            <a:lvl2pPr marL="342884" indent="0">
              <a:buNone/>
              <a:defRPr sz="1200">
                <a:solidFill>
                  <a:schemeClr val="bg1"/>
                </a:solidFill>
              </a:defRPr>
            </a:lvl2pPr>
            <a:lvl3pPr marL="685766" indent="0">
              <a:buNone/>
              <a:defRPr sz="1200">
                <a:solidFill>
                  <a:schemeClr val="bg1"/>
                </a:solidFill>
              </a:defRPr>
            </a:lvl3pPr>
            <a:lvl4pPr marL="1028649" indent="0">
              <a:buNone/>
              <a:defRPr sz="1200">
                <a:solidFill>
                  <a:schemeClr val="bg1"/>
                </a:solidFill>
              </a:defRPr>
            </a:lvl4pPr>
            <a:lvl5pPr marL="1371532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box</a:t>
            </a:r>
            <a:endParaRPr lang="en-GB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6125558C-F60E-428F-A54B-BED4BBBC28C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923092" y="3505200"/>
            <a:ext cx="2220902" cy="1638300"/>
          </a:xfrm>
          <a:prstGeom prst="rect">
            <a:avLst/>
          </a:prstGeom>
          <a:solidFill>
            <a:srgbClr val="C4DB3E"/>
          </a:solidFill>
        </p:spPr>
        <p:txBody>
          <a:bodyPr lIns="216000" tIns="288000"/>
          <a:lstStyle>
            <a:lvl1pPr marL="0" indent="0">
              <a:buNone/>
              <a:defRPr sz="1800">
                <a:solidFill>
                  <a:schemeClr val="bg1"/>
                </a:solidFill>
                <a:latin typeface="RR Pioneer Bold" panose="020B0803050201040103" pitchFamily="34" charset="0"/>
              </a:defRPr>
            </a:lvl1pPr>
            <a:lvl2pPr marL="342884" indent="0">
              <a:buNone/>
              <a:defRPr sz="1200">
                <a:solidFill>
                  <a:schemeClr val="bg1"/>
                </a:solidFill>
              </a:defRPr>
            </a:lvl2pPr>
            <a:lvl3pPr marL="685766" indent="0">
              <a:buNone/>
              <a:defRPr sz="1200">
                <a:solidFill>
                  <a:schemeClr val="bg1"/>
                </a:solidFill>
              </a:defRPr>
            </a:lvl3pPr>
            <a:lvl4pPr marL="1028649" indent="0">
              <a:buNone/>
              <a:defRPr sz="1200">
                <a:solidFill>
                  <a:schemeClr val="bg1"/>
                </a:solidFill>
              </a:defRPr>
            </a:lvl4pPr>
            <a:lvl5pPr marL="1371532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box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F8D25FF-12DE-403E-AF55-F46AC39349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5035" y="908279"/>
            <a:ext cx="1786647" cy="55015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766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500" kern="1200" smtClean="0">
                <a:solidFill>
                  <a:schemeClr val="bg2"/>
                </a:solidFill>
                <a:latin typeface="RR Pioneer Bold" panose="020B0803050201040103" pitchFamily="34" charset="0"/>
                <a:ea typeface="+mn-ea"/>
                <a:cs typeface="Arial" panose="020B0604020202020204" pitchFamily="34" charset="0"/>
              </a:defRPr>
            </a:lvl1pPr>
            <a:lvl2pPr indent="0" algn="l" defTabSz="685766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5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indent="0" algn="l" defTabSz="685766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5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indent="0" algn="l" defTabSz="685766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5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indent="0" algn="l" defTabSz="685766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GB"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Image, description and boxes</a:t>
            </a:r>
            <a:endParaRPr lang="en-GB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20ACD86F-8858-41F6-B360-B7B00E8A0EA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2274899" y="1"/>
            <a:ext cx="2220903" cy="3512820"/>
          </a:xfrm>
          <a:prstGeom prst="rect">
            <a:avLst/>
          </a:prstGeom>
          <a:solidFill>
            <a:srgbClr val="666666"/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CE63E2E3-22E5-407E-A190-C3AE6522FB8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415223" y="4247299"/>
            <a:ext cx="1534334" cy="6844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  <a:latin typeface="RR Pioneer Medium" panose="020B0603050201040103" pitchFamily="34" charset="0"/>
              </a:defRPr>
            </a:lvl1pPr>
            <a:lvl2pPr marL="342884" indent="0">
              <a:buNone/>
              <a:defRPr sz="1200">
                <a:solidFill>
                  <a:schemeClr val="bg1"/>
                </a:solidFill>
              </a:defRPr>
            </a:lvl2pPr>
            <a:lvl3pPr marL="685766" indent="0">
              <a:buNone/>
              <a:defRPr sz="1200">
                <a:solidFill>
                  <a:schemeClr val="bg1"/>
                </a:solidFill>
              </a:defRPr>
            </a:lvl3pPr>
            <a:lvl4pPr marL="1028649" indent="0">
              <a:buNone/>
              <a:defRPr sz="1200">
                <a:solidFill>
                  <a:schemeClr val="bg1"/>
                </a:solidFill>
              </a:defRPr>
            </a:lvl4pPr>
            <a:lvl5pPr marL="1371532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text</a:t>
            </a:r>
            <a:endParaRPr lang="en-GB" dirty="0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1DCB6B5E-6950-453D-B1A1-8B97046D02E8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4598999" y="1"/>
            <a:ext cx="2220903" cy="3512820"/>
          </a:xfrm>
          <a:prstGeom prst="rect">
            <a:avLst/>
          </a:prstGeom>
          <a:solidFill>
            <a:srgbClr val="666666"/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2B8942BA-E0C7-4FD7-B033-F6083F30C17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739323" y="4247299"/>
            <a:ext cx="1534334" cy="6844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  <a:latin typeface="RR Pioneer Medium" panose="020B0603050201040103" pitchFamily="34" charset="0"/>
              </a:defRPr>
            </a:lvl1pPr>
            <a:lvl2pPr marL="342884" indent="0">
              <a:buNone/>
              <a:defRPr sz="1200">
                <a:solidFill>
                  <a:schemeClr val="bg1"/>
                </a:solidFill>
              </a:defRPr>
            </a:lvl2pPr>
            <a:lvl3pPr marL="685766" indent="0">
              <a:buNone/>
              <a:defRPr sz="1200">
                <a:solidFill>
                  <a:schemeClr val="bg1"/>
                </a:solidFill>
              </a:defRPr>
            </a:lvl3pPr>
            <a:lvl4pPr marL="1028649" indent="0">
              <a:buNone/>
              <a:defRPr sz="1200">
                <a:solidFill>
                  <a:schemeClr val="bg1"/>
                </a:solidFill>
              </a:defRPr>
            </a:lvl4pPr>
            <a:lvl5pPr marL="1371532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text</a:t>
            </a:r>
            <a:endParaRPr lang="en-GB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71CBFA6E-264B-4838-BB0B-472D6C4C1DCD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923099" y="1"/>
            <a:ext cx="2220903" cy="3512820"/>
          </a:xfrm>
          <a:prstGeom prst="rect">
            <a:avLst/>
          </a:prstGeom>
          <a:solidFill>
            <a:srgbClr val="666666"/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BDB31208-ACC5-41F1-8845-57DD6BE64BA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063423" y="4247299"/>
            <a:ext cx="1534334" cy="6844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rgbClr val="000000"/>
                </a:solidFill>
                <a:latin typeface="RR Pioneer Medium" panose="020B0603050201040103" pitchFamily="34" charset="0"/>
              </a:defRPr>
            </a:lvl1pPr>
            <a:lvl2pPr marL="342884" indent="0">
              <a:buNone/>
              <a:defRPr sz="1200">
                <a:solidFill>
                  <a:schemeClr val="bg1"/>
                </a:solidFill>
              </a:defRPr>
            </a:lvl2pPr>
            <a:lvl3pPr marL="685766" indent="0">
              <a:buNone/>
              <a:defRPr sz="1200">
                <a:solidFill>
                  <a:schemeClr val="bg1"/>
                </a:solidFill>
              </a:defRPr>
            </a:lvl3pPr>
            <a:lvl4pPr marL="1028649" indent="0">
              <a:buNone/>
              <a:defRPr sz="1200">
                <a:solidFill>
                  <a:schemeClr val="bg1"/>
                </a:solidFill>
              </a:defRPr>
            </a:lvl4pPr>
            <a:lvl5pPr marL="1371532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text</a:t>
            </a:r>
            <a:endParaRPr lang="en-GB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5230D184-F475-BB48-93EE-25617CC4F406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225427" y="1527177"/>
            <a:ext cx="1786255" cy="1882775"/>
          </a:xfrm>
        </p:spPr>
        <p:txBody>
          <a:bodyPr>
            <a:normAutofit/>
          </a:bodyPr>
          <a:lstStyle>
            <a:lvl1pPr>
              <a:defRPr sz="1200"/>
            </a:lvl1pPr>
            <a:lvl3pPr marL="685766" indent="0">
              <a:buNone/>
              <a:defRPr/>
            </a:lvl3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67250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D9115D2D-0F88-4CB1-A313-66954B453F14}"/>
              </a:ext>
            </a:extLst>
          </p:cNvPr>
          <p:cNvSpPr/>
          <p:nvPr userDrawn="1"/>
        </p:nvSpPr>
        <p:spPr>
          <a:xfrm>
            <a:off x="68580" y="4640580"/>
            <a:ext cx="2072640" cy="426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prstClr val="white"/>
              </a:solidFill>
              <a:latin typeface="RR Pioneer Light Condensed" panose="020B03060502010601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681208-DD42-455B-A86B-AAB9F9B6042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AAEB490C-9F77-4B2B-895C-83B4F1D1AE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8837" y="766917"/>
            <a:ext cx="7441440" cy="1646494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75000"/>
              </a:lnSpc>
              <a:buNone/>
              <a:defRPr sz="5200">
                <a:solidFill>
                  <a:schemeClr val="tx1"/>
                </a:solidFill>
                <a:latin typeface="RR Pioneer Bold" panose="020B0803050201040103" pitchFamily="34" charset="0"/>
              </a:defRPr>
            </a:lvl1pPr>
          </a:lstStyle>
          <a:p>
            <a:pPr lvl="0"/>
            <a:r>
              <a:rPr lang="en-US" dirty="0"/>
              <a:t>Standard presentation</a:t>
            </a:r>
            <a:endParaRPr lang="en-GB" dirty="0"/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E3CE3681-E8B1-4106-9D5C-28AD774CA3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837" y="2527004"/>
            <a:ext cx="7441440" cy="7176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4F97F8"/>
                </a:solidFill>
                <a:latin typeface="RR Pioneer Bold" panose="020B0803050201040103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7344" y="235677"/>
            <a:ext cx="719435" cy="117065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4305D3-AFB3-6149-8AD8-3E62A38B62D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8839" y="3251042"/>
            <a:ext cx="5065712" cy="883989"/>
          </a:xfrm>
        </p:spPr>
        <p:txBody>
          <a:bodyPr>
            <a:normAutofit/>
          </a:bodyPr>
          <a:lstStyle>
            <a:lvl1pPr marL="0" indent="0">
              <a:buNone/>
              <a:defRPr sz="800" b="0" i="0">
                <a:solidFill>
                  <a:schemeClr val="tx1"/>
                </a:solidFill>
                <a:latin typeface="RR Pioneer Light Condensed" panose="020B0306050201060103" pitchFamily="34" charset="0"/>
              </a:defRPr>
            </a:lvl1pPr>
            <a:lvl2pPr marL="342884" indent="0">
              <a:buNone/>
              <a:defRPr sz="650" b="0" i="0">
                <a:solidFill>
                  <a:schemeClr val="tx1"/>
                </a:solidFill>
                <a:latin typeface="RR Pioneer Light Condensed" panose="020B0306050201060103" pitchFamily="34" charset="0"/>
              </a:defRPr>
            </a:lvl2pPr>
            <a:lvl3pPr marL="685766" indent="0">
              <a:buNone/>
              <a:defRPr sz="650" b="0" i="0">
                <a:solidFill>
                  <a:schemeClr val="tx1"/>
                </a:solidFill>
                <a:latin typeface="RR Pioneer Light Condensed" panose="020B0306050201060103" pitchFamily="34" charset="0"/>
              </a:defRPr>
            </a:lvl3pPr>
            <a:lvl4pPr marL="1028649" indent="0">
              <a:buNone/>
              <a:defRPr sz="650" b="0" i="0">
                <a:solidFill>
                  <a:schemeClr val="tx1"/>
                </a:solidFill>
                <a:latin typeface="RR Pioneer Light Condensed" panose="020B0306050201060103" pitchFamily="34" charset="0"/>
              </a:defRPr>
            </a:lvl4pPr>
            <a:lvl5pPr marL="1371532" indent="0">
              <a:buNone/>
              <a:defRPr sz="650" b="0" i="0">
                <a:solidFill>
                  <a:schemeClr val="tx1"/>
                </a:solidFill>
                <a:latin typeface="RR Pioneer Light Condensed" panose="020B0306050201060103" pitchFamily="34" charset="0"/>
              </a:defRPr>
            </a:lvl5pPr>
          </a:lstStyle>
          <a:p>
            <a:pPr lvl="0"/>
            <a:r>
              <a:rPr lang="en-US" dirty="0"/>
              <a:t>Statement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B0A1DB-66ED-D84A-84CC-C1C555AB3C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9563" y="4143377"/>
            <a:ext cx="5087937" cy="817563"/>
          </a:xfrm>
        </p:spPr>
        <p:txBody>
          <a:bodyPr>
            <a:normAutofit/>
          </a:bodyPr>
          <a:lstStyle>
            <a:lvl1pPr marL="0" indent="0">
              <a:buNone/>
              <a:defRPr sz="800" b="0" i="0">
                <a:solidFill>
                  <a:srgbClr val="EFEFF4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GB" dirty="0"/>
              <a:t>Do Not Redistribute-Intercompany | © 2020 Rolls-Royce </a:t>
            </a:r>
            <a:br>
              <a:rPr lang="en-GB" dirty="0"/>
            </a:br>
            <a:r>
              <a:rPr lang="en-GB" dirty="0"/>
              <a:t>NLR</a:t>
            </a:r>
          </a:p>
        </p:txBody>
      </p:sp>
    </p:spTree>
    <p:extLst>
      <p:ext uri="{BB962C8B-B14F-4D97-AF65-F5344CB8AC3E}">
        <p14:creationId xmlns:p14="http://schemas.microsoft.com/office/powerpoint/2010/main" val="23629525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R Agenda">
    <p:bg>
      <p:bgPr>
        <a:solidFill>
          <a:srgbClr val="EFEF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EBB0657-379C-4CC6-B8CE-7F03C72CB751}"/>
              </a:ext>
            </a:extLst>
          </p:cNvPr>
          <p:cNvSpPr/>
          <p:nvPr userDrawn="1"/>
        </p:nvSpPr>
        <p:spPr>
          <a:xfrm flipH="1">
            <a:off x="2274898" y="0"/>
            <a:ext cx="6869102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prstClr val="white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59B2AF-D3A1-47AE-A89F-3607AAD2D9F6}"/>
              </a:ext>
            </a:extLst>
          </p:cNvPr>
          <p:cNvSpPr txBox="1"/>
          <p:nvPr userDrawn="1"/>
        </p:nvSpPr>
        <p:spPr>
          <a:xfrm>
            <a:off x="220283" y="909949"/>
            <a:ext cx="178664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GB" sz="1500" dirty="0">
                <a:solidFill>
                  <a:srgbClr val="10069F"/>
                </a:solidFill>
                <a:latin typeface="RR Pioneer Bold" panose="020B0803050201040103" pitchFamily="34" charset="0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0BE73F0C-D1BA-4042-9EAB-BFA8A30C154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316163" y="909951"/>
            <a:ext cx="660018" cy="63794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r">
              <a:buNone/>
              <a:defRPr sz="3200">
                <a:solidFill>
                  <a:schemeClr val="bg2"/>
                </a:solidFill>
                <a:latin typeface="RR Pioneer Light Condensed" panose="020B0306050201060103" pitchFamily="34" charset="0"/>
              </a:defRPr>
            </a:lvl1pPr>
            <a:lvl2pPr marL="342884" indent="0">
              <a:buNone/>
              <a:defRPr sz="1500">
                <a:solidFill>
                  <a:schemeClr val="tx1"/>
                </a:solidFill>
              </a:defRPr>
            </a:lvl2pPr>
            <a:lvl3pPr marL="685766" indent="0">
              <a:buNone/>
              <a:defRPr sz="1500">
                <a:solidFill>
                  <a:schemeClr val="tx1"/>
                </a:solidFill>
              </a:defRPr>
            </a:lvl3pPr>
            <a:lvl4pPr marL="1028649" indent="0">
              <a:buNone/>
              <a:defRPr sz="1500">
                <a:solidFill>
                  <a:schemeClr val="tx1"/>
                </a:solidFill>
              </a:defRPr>
            </a:lvl4pPr>
            <a:lvl5pPr marL="1371532" indent="0">
              <a:buNone/>
              <a:defRPr sz="15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01</a:t>
            </a:r>
            <a:endParaRPr lang="en-GB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803B6F6-4544-4977-8CFE-E48B25F4B4A4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5426075" y="909951"/>
            <a:ext cx="660018" cy="63794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r">
              <a:buNone/>
              <a:defRPr sz="3200">
                <a:solidFill>
                  <a:schemeClr val="accent4"/>
                </a:solidFill>
                <a:latin typeface="RR Pioneer Light Condensed" panose="020B0306050201060103" pitchFamily="34" charset="0"/>
              </a:defRPr>
            </a:lvl1pPr>
            <a:lvl2pPr marL="342884" indent="0">
              <a:buNone/>
              <a:defRPr sz="1500">
                <a:solidFill>
                  <a:schemeClr val="tx1"/>
                </a:solidFill>
              </a:defRPr>
            </a:lvl2pPr>
            <a:lvl3pPr marL="685766" indent="0">
              <a:buNone/>
              <a:defRPr sz="1500">
                <a:solidFill>
                  <a:schemeClr val="tx1"/>
                </a:solidFill>
              </a:defRPr>
            </a:lvl3pPr>
            <a:lvl4pPr marL="1028649" indent="0">
              <a:buNone/>
              <a:defRPr sz="1500">
                <a:solidFill>
                  <a:schemeClr val="tx1"/>
                </a:solidFill>
              </a:defRPr>
            </a:lvl4pPr>
            <a:lvl5pPr marL="1371532" indent="0">
              <a:buNone/>
              <a:defRPr sz="15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05</a:t>
            </a:r>
            <a:endParaRPr lang="en-GB" dirty="0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5F135389-B117-461A-A6FE-79DD621CEBCE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2316163" y="1804029"/>
            <a:ext cx="660018" cy="63794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r">
              <a:buNone/>
              <a:defRPr sz="3200">
                <a:solidFill>
                  <a:schemeClr val="accent1"/>
                </a:solidFill>
                <a:latin typeface="RR Pioneer Light Condensed" panose="020B0306050201060103" pitchFamily="34" charset="0"/>
              </a:defRPr>
            </a:lvl1pPr>
            <a:lvl2pPr marL="342884" indent="0">
              <a:buNone/>
              <a:defRPr sz="1500">
                <a:solidFill>
                  <a:schemeClr val="tx1"/>
                </a:solidFill>
              </a:defRPr>
            </a:lvl2pPr>
            <a:lvl3pPr marL="685766" indent="0">
              <a:buNone/>
              <a:defRPr sz="1500">
                <a:solidFill>
                  <a:schemeClr val="tx1"/>
                </a:solidFill>
              </a:defRPr>
            </a:lvl3pPr>
            <a:lvl4pPr marL="1028649" indent="0">
              <a:buNone/>
              <a:defRPr sz="1500">
                <a:solidFill>
                  <a:schemeClr val="tx1"/>
                </a:solidFill>
              </a:defRPr>
            </a:lvl4pPr>
            <a:lvl5pPr marL="1371532" indent="0">
              <a:buNone/>
              <a:defRPr sz="15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02</a:t>
            </a:r>
            <a:endParaRPr lang="en-GB" dirty="0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58FE9296-ED53-4CFF-96E4-612EB099F262}"/>
              </a:ext>
            </a:extLst>
          </p:cNvPr>
          <p:cNvSpPr>
            <a:spLocks noGrp="1"/>
          </p:cNvSpPr>
          <p:nvPr>
            <p:ph idx="37" hasCustomPrompt="1"/>
          </p:nvPr>
        </p:nvSpPr>
        <p:spPr>
          <a:xfrm>
            <a:off x="5426075" y="1804029"/>
            <a:ext cx="660018" cy="63794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r">
              <a:buNone/>
              <a:defRPr sz="3200">
                <a:solidFill>
                  <a:schemeClr val="accent5"/>
                </a:solidFill>
                <a:latin typeface="RR Pioneer Light Condensed" panose="020B0306050201060103" pitchFamily="34" charset="0"/>
              </a:defRPr>
            </a:lvl1pPr>
            <a:lvl2pPr marL="342884" indent="0">
              <a:buNone/>
              <a:defRPr sz="1500">
                <a:solidFill>
                  <a:schemeClr val="tx1"/>
                </a:solidFill>
              </a:defRPr>
            </a:lvl2pPr>
            <a:lvl3pPr marL="685766" indent="0">
              <a:buNone/>
              <a:defRPr sz="1500">
                <a:solidFill>
                  <a:schemeClr val="tx1"/>
                </a:solidFill>
              </a:defRPr>
            </a:lvl3pPr>
            <a:lvl4pPr marL="1028649" indent="0">
              <a:buNone/>
              <a:defRPr sz="1500">
                <a:solidFill>
                  <a:schemeClr val="tx1"/>
                </a:solidFill>
              </a:defRPr>
            </a:lvl4pPr>
            <a:lvl5pPr marL="1371532" indent="0">
              <a:buNone/>
              <a:defRPr sz="15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06</a:t>
            </a:r>
            <a:endParaRPr lang="en-GB" dirty="0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50F73E1E-9CCE-48CA-92D7-31598DCCA868}"/>
              </a:ext>
            </a:extLst>
          </p:cNvPr>
          <p:cNvSpPr>
            <a:spLocks noGrp="1"/>
          </p:cNvSpPr>
          <p:nvPr>
            <p:ph idx="47" hasCustomPrompt="1"/>
          </p:nvPr>
        </p:nvSpPr>
        <p:spPr>
          <a:xfrm>
            <a:off x="2316163" y="2698110"/>
            <a:ext cx="660018" cy="63794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r">
              <a:buNone/>
              <a:defRPr sz="3200">
                <a:solidFill>
                  <a:schemeClr val="accent2"/>
                </a:solidFill>
                <a:latin typeface="RR Pioneer Light Condensed" panose="020B0306050201060103" pitchFamily="34" charset="0"/>
              </a:defRPr>
            </a:lvl1pPr>
            <a:lvl2pPr marL="342884" indent="0">
              <a:buNone/>
              <a:defRPr sz="1500">
                <a:solidFill>
                  <a:schemeClr val="tx1"/>
                </a:solidFill>
              </a:defRPr>
            </a:lvl2pPr>
            <a:lvl3pPr marL="685766" indent="0">
              <a:buNone/>
              <a:defRPr sz="1500">
                <a:solidFill>
                  <a:schemeClr val="tx1"/>
                </a:solidFill>
              </a:defRPr>
            </a:lvl3pPr>
            <a:lvl4pPr marL="1028649" indent="0">
              <a:buNone/>
              <a:defRPr sz="1500">
                <a:solidFill>
                  <a:schemeClr val="tx1"/>
                </a:solidFill>
              </a:defRPr>
            </a:lvl4pPr>
            <a:lvl5pPr marL="1371532" indent="0">
              <a:buNone/>
              <a:defRPr sz="15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03</a:t>
            </a:r>
            <a:endParaRPr lang="en-GB" dirty="0"/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16002F2C-86D6-4867-A7EC-073060EA94EE}"/>
              </a:ext>
            </a:extLst>
          </p:cNvPr>
          <p:cNvSpPr>
            <a:spLocks noGrp="1"/>
          </p:cNvSpPr>
          <p:nvPr>
            <p:ph idx="55" hasCustomPrompt="1"/>
          </p:nvPr>
        </p:nvSpPr>
        <p:spPr>
          <a:xfrm>
            <a:off x="5426075" y="2698110"/>
            <a:ext cx="660018" cy="63794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r">
              <a:buNone/>
              <a:defRPr sz="3200">
                <a:solidFill>
                  <a:schemeClr val="bg2"/>
                </a:solidFill>
                <a:latin typeface="RR Pioneer Light Condensed" panose="020B0306050201060103" pitchFamily="34" charset="0"/>
              </a:defRPr>
            </a:lvl1pPr>
            <a:lvl2pPr marL="342884" indent="0">
              <a:buNone/>
              <a:defRPr sz="1500">
                <a:solidFill>
                  <a:schemeClr val="tx1"/>
                </a:solidFill>
              </a:defRPr>
            </a:lvl2pPr>
            <a:lvl3pPr marL="685766" indent="0">
              <a:buNone/>
              <a:defRPr sz="1500">
                <a:solidFill>
                  <a:schemeClr val="tx1"/>
                </a:solidFill>
              </a:defRPr>
            </a:lvl3pPr>
            <a:lvl4pPr marL="1028649" indent="0">
              <a:buNone/>
              <a:defRPr sz="1500">
                <a:solidFill>
                  <a:schemeClr val="tx1"/>
                </a:solidFill>
              </a:defRPr>
            </a:lvl4pPr>
            <a:lvl5pPr marL="1371532" indent="0">
              <a:buNone/>
              <a:defRPr sz="15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07</a:t>
            </a:r>
            <a:endParaRPr lang="en-GB" dirty="0"/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99EBA073-B9D0-4BE7-9F09-A82EE0DE8599}"/>
              </a:ext>
            </a:extLst>
          </p:cNvPr>
          <p:cNvSpPr>
            <a:spLocks noGrp="1"/>
          </p:cNvSpPr>
          <p:nvPr>
            <p:ph idx="65" hasCustomPrompt="1"/>
          </p:nvPr>
        </p:nvSpPr>
        <p:spPr>
          <a:xfrm>
            <a:off x="2316163" y="3592191"/>
            <a:ext cx="660018" cy="63794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r">
              <a:buNone/>
              <a:defRPr sz="3200">
                <a:solidFill>
                  <a:schemeClr val="accent3"/>
                </a:solidFill>
                <a:latin typeface="RR Pioneer Light Condensed" panose="020B0306050201060103" pitchFamily="34" charset="0"/>
              </a:defRPr>
            </a:lvl1pPr>
            <a:lvl2pPr marL="342884" indent="0">
              <a:buNone/>
              <a:defRPr sz="1500">
                <a:solidFill>
                  <a:schemeClr val="tx1"/>
                </a:solidFill>
              </a:defRPr>
            </a:lvl2pPr>
            <a:lvl3pPr marL="685766" indent="0">
              <a:buNone/>
              <a:defRPr sz="1500">
                <a:solidFill>
                  <a:schemeClr val="tx1"/>
                </a:solidFill>
              </a:defRPr>
            </a:lvl3pPr>
            <a:lvl4pPr marL="1028649" indent="0">
              <a:buNone/>
              <a:defRPr sz="1500">
                <a:solidFill>
                  <a:schemeClr val="tx1"/>
                </a:solidFill>
              </a:defRPr>
            </a:lvl4pPr>
            <a:lvl5pPr marL="1371532" indent="0">
              <a:buNone/>
              <a:defRPr sz="15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04</a:t>
            </a:r>
            <a:endParaRPr lang="en-GB" dirty="0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ACC5CEDA-2D81-42D8-B065-9CD45E53FC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06557" y="909949"/>
            <a:ext cx="2762250" cy="219108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500">
                <a:solidFill>
                  <a:schemeClr val="bg1"/>
                </a:solidFill>
                <a:latin typeface="RR Pioneer Bold" panose="020B0803050201040103" pitchFamily="34" charset="0"/>
              </a:defRPr>
            </a:lvl1pPr>
          </a:lstStyle>
          <a:p>
            <a:r>
              <a:rPr lang="en-US" dirty="0"/>
              <a:t>Subject title</a:t>
            </a:r>
            <a:endParaRPr lang="en-GB" dirty="0"/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CD6CC4A0-63E7-4956-AA94-6C23373DBF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06558" y="1158534"/>
            <a:ext cx="2744798" cy="209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>
                <a:solidFill>
                  <a:schemeClr val="bg1"/>
                </a:solidFill>
                <a:latin typeface="RR Pioneer" panose="020B0503050201040103" pitchFamily="34" charset="0"/>
              </a:defRPr>
            </a:lvl1pPr>
          </a:lstStyle>
          <a:p>
            <a:pPr lvl="0"/>
            <a:r>
              <a:rPr lang="en-US" dirty="0"/>
              <a:t>Presenter name</a:t>
            </a:r>
            <a:endParaRPr lang="en-GB" dirty="0"/>
          </a:p>
        </p:txBody>
      </p:sp>
      <p:sp>
        <p:nvSpPr>
          <p:cNvPr id="44" name="Text Placeholder 5">
            <a:extLst>
              <a:ext uri="{FF2B5EF4-FFF2-40B4-BE49-F238E27FC236}">
                <a16:creationId xmlns:a16="http://schemas.microsoft.com/office/drawing/2014/main" id="{7239CBB0-658E-B64A-8251-A7DAD1A4783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06558" y="2056877"/>
            <a:ext cx="2744798" cy="209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>
                <a:solidFill>
                  <a:schemeClr val="bg1"/>
                </a:solidFill>
                <a:latin typeface="RR Pioneer" panose="020B0503050201040103" pitchFamily="34" charset="0"/>
              </a:defRPr>
            </a:lvl1pPr>
          </a:lstStyle>
          <a:p>
            <a:pPr lvl="0"/>
            <a:r>
              <a:rPr lang="en-US" dirty="0"/>
              <a:t>Presenter name</a:t>
            </a:r>
            <a:endParaRPr lang="en-GB" dirty="0"/>
          </a:p>
        </p:txBody>
      </p:sp>
      <p:sp>
        <p:nvSpPr>
          <p:cNvPr id="49" name="Text Placeholder 5">
            <a:extLst>
              <a:ext uri="{FF2B5EF4-FFF2-40B4-BE49-F238E27FC236}">
                <a16:creationId xmlns:a16="http://schemas.microsoft.com/office/drawing/2014/main" id="{C13B1675-0332-AB47-8CC4-75174AC2FB7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06558" y="1799130"/>
            <a:ext cx="2744798" cy="209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>
                <a:solidFill>
                  <a:schemeClr val="bg1"/>
                </a:solidFill>
                <a:latin typeface="RR Pioneer Bold" panose="020B0803050201040103" pitchFamily="34" charset="0"/>
              </a:defRPr>
            </a:lvl1pPr>
          </a:lstStyle>
          <a:p>
            <a:pPr lvl="0"/>
            <a:r>
              <a:rPr lang="en-US" dirty="0"/>
              <a:t>Subject title</a:t>
            </a:r>
            <a:endParaRPr lang="en-GB" dirty="0"/>
          </a:p>
        </p:txBody>
      </p:sp>
      <p:sp>
        <p:nvSpPr>
          <p:cNvPr id="50" name="Text Placeholder 5">
            <a:extLst>
              <a:ext uri="{FF2B5EF4-FFF2-40B4-BE49-F238E27FC236}">
                <a16:creationId xmlns:a16="http://schemas.microsoft.com/office/drawing/2014/main" id="{A10E3D0E-7867-8B43-827D-DA1CDEDC322B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3106558" y="2954822"/>
            <a:ext cx="2744798" cy="209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>
                <a:solidFill>
                  <a:schemeClr val="bg1"/>
                </a:solidFill>
                <a:latin typeface="RR Pioneer" panose="020B0503050201040103" pitchFamily="34" charset="0"/>
              </a:defRPr>
            </a:lvl1pPr>
          </a:lstStyle>
          <a:p>
            <a:pPr lvl="0"/>
            <a:r>
              <a:rPr lang="en-US" dirty="0"/>
              <a:t>Presenter name</a:t>
            </a:r>
            <a:endParaRPr lang="en-GB" dirty="0"/>
          </a:p>
        </p:txBody>
      </p:sp>
      <p:sp>
        <p:nvSpPr>
          <p:cNvPr id="51" name="Text Placeholder 5">
            <a:extLst>
              <a:ext uri="{FF2B5EF4-FFF2-40B4-BE49-F238E27FC236}">
                <a16:creationId xmlns:a16="http://schemas.microsoft.com/office/drawing/2014/main" id="{F8781869-7FAF-1745-879D-100D0AB5888D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3106558" y="2697075"/>
            <a:ext cx="2744798" cy="209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>
                <a:solidFill>
                  <a:schemeClr val="bg1"/>
                </a:solidFill>
                <a:latin typeface="RR Pioneer Bold" panose="020B0803050201040103" pitchFamily="34" charset="0"/>
              </a:defRPr>
            </a:lvl1pPr>
          </a:lstStyle>
          <a:p>
            <a:pPr lvl="0"/>
            <a:r>
              <a:rPr lang="en-US" dirty="0"/>
              <a:t>Subject title</a:t>
            </a:r>
            <a:endParaRPr lang="en-GB" dirty="0"/>
          </a:p>
        </p:txBody>
      </p:sp>
      <p:sp>
        <p:nvSpPr>
          <p:cNvPr id="52" name="Text Placeholder 5">
            <a:extLst>
              <a:ext uri="{FF2B5EF4-FFF2-40B4-BE49-F238E27FC236}">
                <a16:creationId xmlns:a16="http://schemas.microsoft.com/office/drawing/2014/main" id="{FFC70A1F-0930-D24A-B623-E15A76AE7D04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3103273" y="3852074"/>
            <a:ext cx="2744798" cy="209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>
                <a:solidFill>
                  <a:schemeClr val="bg1"/>
                </a:solidFill>
                <a:latin typeface="RR Pioneer" panose="020B0503050201040103" pitchFamily="34" charset="0"/>
              </a:defRPr>
            </a:lvl1pPr>
          </a:lstStyle>
          <a:p>
            <a:pPr lvl="0"/>
            <a:r>
              <a:rPr lang="en-US" dirty="0"/>
              <a:t>Presenter name</a:t>
            </a:r>
            <a:endParaRPr lang="en-GB" dirty="0"/>
          </a:p>
        </p:txBody>
      </p:sp>
      <p:sp>
        <p:nvSpPr>
          <p:cNvPr id="55" name="Text Placeholder 5">
            <a:extLst>
              <a:ext uri="{FF2B5EF4-FFF2-40B4-BE49-F238E27FC236}">
                <a16:creationId xmlns:a16="http://schemas.microsoft.com/office/drawing/2014/main" id="{D30524BF-3757-184D-ACEB-F9D97BCC53A1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3103273" y="3594327"/>
            <a:ext cx="2744798" cy="209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>
                <a:solidFill>
                  <a:schemeClr val="bg1"/>
                </a:solidFill>
                <a:latin typeface="RR Pioneer Bold" panose="020B0803050201040103" pitchFamily="34" charset="0"/>
              </a:defRPr>
            </a:lvl1pPr>
          </a:lstStyle>
          <a:p>
            <a:pPr lvl="0"/>
            <a:r>
              <a:rPr lang="en-US" dirty="0"/>
              <a:t>Subject title</a:t>
            </a:r>
            <a:endParaRPr lang="en-GB" dirty="0"/>
          </a:p>
        </p:txBody>
      </p:sp>
      <p:sp>
        <p:nvSpPr>
          <p:cNvPr id="56" name="Text Placeholder 5">
            <a:extLst>
              <a:ext uri="{FF2B5EF4-FFF2-40B4-BE49-F238E27FC236}">
                <a16:creationId xmlns:a16="http://schemas.microsoft.com/office/drawing/2014/main" id="{3B706B29-4221-6D45-B4FF-9B9FDFCF0629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6251752" y="1167696"/>
            <a:ext cx="2744798" cy="209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>
                <a:solidFill>
                  <a:schemeClr val="bg1"/>
                </a:solidFill>
                <a:latin typeface="RR Pioneer" panose="020B0503050201040103" pitchFamily="34" charset="0"/>
              </a:defRPr>
            </a:lvl1pPr>
          </a:lstStyle>
          <a:p>
            <a:pPr lvl="0"/>
            <a:r>
              <a:rPr lang="en-US" dirty="0"/>
              <a:t>Presenter name</a:t>
            </a:r>
            <a:endParaRPr lang="en-GB" dirty="0"/>
          </a:p>
        </p:txBody>
      </p:sp>
      <p:sp>
        <p:nvSpPr>
          <p:cNvPr id="57" name="Text Placeholder 5">
            <a:extLst>
              <a:ext uri="{FF2B5EF4-FFF2-40B4-BE49-F238E27FC236}">
                <a16:creationId xmlns:a16="http://schemas.microsoft.com/office/drawing/2014/main" id="{6105409E-2F29-E449-A530-5910E1341BFB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6251752" y="909949"/>
            <a:ext cx="2744798" cy="209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>
                <a:solidFill>
                  <a:schemeClr val="bg1"/>
                </a:solidFill>
                <a:latin typeface="RR Pioneer Bold" panose="020B0803050201040103" pitchFamily="34" charset="0"/>
              </a:defRPr>
            </a:lvl1pPr>
          </a:lstStyle>
          <a:p>
            <a:pPr lvl="0"/>
            <a:r>
              <a:rPr lang="en-US" dirty="0"/>
              <a:t>Subject title</a:t>
            </a:r>
            <a:endParaRPr lang="en-GB" dirty="0"/>
          </a:p>
        </p:txBody>
      </p:sp>
      <p:sp>
        <p:nvSpPr>
          <p:cNvPr id="58" name="Text Placeholder 5">
            <a:extLst>
              <a:ext uri="{FF2B5EF4-FFF2-40B4-BE49-F238E27FC236}">
                <a16:creationId xmlns:a16="http://schemas.microsoft.com/office/drawing/2014/main" id="{F4BD4B11-E07E-2443-8293-0709AC507EC0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6251752" y="2056877"/>
            <a:ext cx="2744798" cy="209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>
                <a:solidFill>
                  <a:schemeClr val="bg1"/>
                </a:solidFill>
                <a:latin typeface="RR Pioneer" panose="020B0503050201040103" pitchFamily="34" charset="0"/>
              </a:defRPr>
            </a:lvl1pPr>
          </a:lstStyle>
          <a:p>
            <a:pPr lvl="0"/>
            <a:r>
              <a:rPr lang="en-US" dirty="0"/>
              <a:t>Presenter name</a:t>
            </a:r>
            <a:endParaRPr lang="en-GB" dirty="0"/>
          </a:p>
        </p:txBody>
      </p:sp>
      <p:sp>
        <p:nvSpPr>
          <p:cNvPr id="59" name="Text Placeholder 5">
            <a:extLst>
              <a:ext uri="{FF2B5EF4-FFF2-40B4-BE49-F238E27FC236}">
                <a16:creationId xmlns:a16="http://schemas.microsoft.com/office/drawing/2014/main" id="{CB36D4E8-D66B-7E48-9488-363D0E657AEE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6251752" y="1799130"/>
            <a:ext cx="2744798" cy="209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>
                <a:solidFill>
                  <a:schemeClr val="bg1"/>
                </a:solidFill>
                <a:latin typeface="RR Pioneer Bold" panose="020B0803050201040103" pitchFamily="34" charset="0"/>
              </a:defRPr>
            </a:lvl1pPr>
          </a:lstStyle>
          <a:p>
            <a:pPr lvl="0"/>
            <a:r>
              <a:rPr lang="en-US" dirty="0"/>
              <a:t>Subject title</a:t>
            </a:r>
            <a:endParaRPr lang="en-GB" dirty="0"/>
          </a:p>
        </p:txBody>
      </p:sp>
      <p:sp>
        <p:nvSpPr>
          <p:cNvPr id="60" name="Text Placeholder 5">
            <a:extLst>
              <a:ext uri="{FF2B5EF4-FFF2-40B4-BE49-F238E27FC236}">
                <a16:creationId xmlns:a16="http://schemas.microsoft.com/office/drawing/2014/main" id="{C78DA7B3-F873-1546-80CF-CC04E9B506C5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6242647" y="2954822"/>
            <a:ext cx="2744798" cy="209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>
                <a:solidFill>
                  <a:schemeClr val="bg1"/>
                </a:solidFill>
                <a:latin typeface="RR Pioneer" panose="020B0503050201040103" pitchFamily="34" charset="0"/>
              </a:defRPr>
            </a:lvl1pPr>
          </a:lstStyle>
          <a:p>
            <a:pPr lvl="0"/>
            <a:r>
              <a:rPr lang="en-US" dirty="0"/>
              <a:t>Presenter name</a:t>
            </a:r>
            <a:endParaRPr lang="en-GB" dirty="0"/>
          </a:p>
        </p:txBody>
      </p:sp>
      <p:sp>
        <p:nvSpPr>
          <p:cNvPr id="61" name="Text Placeholder 5">
            <a:extLst>
              <a:ext uri="{FF2B5EF4-FFF2-40B4-BE49-F238E27FC236}">
                <a16:creationId xmlns:a16="http://schemas.microsoft.com/office/drawing/2014/main" id="{FCF5698A-C916-7841-B1F5-0EEC61923C8D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6242647" y="2697075"/>
            <a:ext cx="2744798" cy="209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>
                <a:solidFill>
                  <a:schemeClr val="bg1"/>
                </a:solidFill>
                <a:latin typeface="RR Pioneer Bold" panose="020B0803050201040103" pitchFamily="34" charset="0"/>
              </a:defRPr>
            </a:lvl1pPr>
          </a:lstStyle>
          <a:p>
            <a:pPr lvl="0"/>
            <a:r>
              <a:rPr lang="en-US" dirty="0"/>
              <a:t>Subject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83159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R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4681208-DD42-455B-A86B-AAB9F9B60427}"/>
              </a:ext>
            </a:extLst>
          </p:cNvPr>
          <p:cNvSpPr/>
          <p:nvPr userDrawn="1"/>
        </p:nvSpPr>
        <p:spPr>
          <a:xfrm>
            <a:off x="2274898" y="0"/>
            <a:ext cx="6869102" cy="5143500"/>
          </a:xfrm>
          <a:prstGeom prst="rect">
            <a:avLst/>
          </a:prstGeom>
          <a:solidFill>
            <a:srgbClr val="EFEF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prstClr val="white"/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F8D25FF-12DE-403E-AF55-F46AC39349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5035" y="908279"/>
            <a:ext cx="1786647" cy="9556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766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500" kern="1200" smtClean="0">
                <a:solidFill>
                  <a:schemeClr val="bg2"/>
                </a:solidFill>
                <a:latin typeface="RR Pioneer Bold" panose="020B0803050201040103" pitchFamily="34" charset="0"/>
                <a:ea typeface="+mn-ea"/>
                <a:cs typeface="Arial" panose="020B0604020202020204" pitchFamily="34" charset="0"/>
              </a:defRPr>
            </a:lvl1pPr>
            <a:lvl2pPr indent="0" algn="l" defTabSz="685766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5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indent="0" algn="l" defTabSz="685766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5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indent="0" algn="l" defTabSz="685766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5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indent="0" algn="l" defTabSz="685766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GB"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Smaller text for longer sections of copy</a:t>
            </a:r>
            <a:endParaRPr lang="en-GB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BC6105F-6C59-5947-BBC6-DB893D68A66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971887" y="950913"/>
            <a:ext cx="5302165" cy="3382962"/>
          </a:xfrm>
        </p:spPr>
        <p:txBody>
          <a:bodyPr lIns="0" tIns="0" rIns="0" bIns="0" numCol="2" spcCol="230400"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Please change first paragraph to RR Pioneer Bold 10 </a:t>
            </a:r>
            <a:r>
              <a:rPr lang="en-US" dirty="0" err="1"/>
              <a:t>pt</a:t>
            </a:r>
            <a:r>
              <a:rPr lang="en-US" dirty="0"/>
              <a:t> in blue.</a:t>
            </a:r>
          </a:p>
          <a:p>
            <a:r>
              <a:rPr lang="en-GB" dirty="0"/>
              <a:t>2 column layout.</a:t>
            </a:r>
          </a:p>
          <a:p>
            <a:r>
              <a:rPr lang="en-GB" dirty="0" err="1"/>
              <a:t>Fusce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pharetra </a:t>
            </a:r>
            <a:r>
              <a:rPr lang="en-GB" dirty="0" err="1"/>
              <a:t>felis</a:t>
            </a:r>
            <a:r>
              <a:rPr lang="en-GB" dirty="0"/>
              <a:t>. </a:t>
            </a:r>
            <a:r>
              <a:rPr lang="en-GB" dirty="0" err="1"/>
              <a:t>Quisque</a:t>
            </a:r>
            <a:r>
              <a:rPr lang="en-GB" dirty="0"/>
              <a:t> </a:t>
            </a:r>
            <a:r>
              <a:rPr lang="en-GB" dirty="0" err="1"/>
              <a:t>pulvinar</a:t>
            </a:r>
            <a:r>
              <a:rPr lang="en-GB" dirty="0"/>
              <a:t> lorem </a:t>
            </a:r>
            <a:r>
              <a:rPr lang="en-GB" dirty="0" err="1"/>
              <a:t>arcu</a:t>
            </a:r>
            <a:r>
              <a:rPr lang="en-GB" dirty="0"/>
              <a:t>,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augue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egestas</a:t>
            </a:r>
            <a:r>
              <a:rPr lang="en-GB" dirty="0"/>
              <a:t>. </a:t>
            </a:r>
            <a:r>
              <a:rPr lang="en-GB" dirty="0" err="1"/>
              <a:t>Nullam</a:t>
            </a:r>
            <a:r>
              <a:rPr lang="en-GB" dirty="0"/>
              <a:t> </a:t>
            </a:r>
            <a:r>
              <a:rPr lang="en-GB" dirty="0" err="1"/>
              <a:t>molestie</a:t>
            </a:r>
            <a:r>
              <a:rPr lang="en-GB" dirty="0"/>
              <a:t> </a:t>
            </a:r>
            <a:r>
              <a:rPr lang="en-GB" dirty="0" err="1"/>
              <a:t>augue</a:t>
            </a:r>
            <a:r>
              <a:rPr lang="en-GB" dirty="0"/>
              <a:t> ac </a:t>
            </a:r>
            <a:r>
              <a:rPr lang="en-GB" dirty="0" err="1"/>
              <a:t>enim</a:t>
            </a:r>
            <a:r>
              <a:rPr lang="en-GB" dirty="0"/>
              <a:t> </a:t>
            </a:r>
            <a:r>
              <a:rPr lang="en-GB" dirty="0" err="1"/>
              <a:t>fringilla</a:t>
            </a:r>
            <a:r>
              <a:rPr lang="en-GB" dirty="0"/>
              <a:t>, non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eros</a:t>
            </a:r>
            <a:r>
              <a:rPr lang="en-GB" dirty="0"/>
              <a:t> </a:t>
            </a:r>
            <a:r>
              <a:rPr lang="en-GB" dirty="0" err="1"/>
              <a:t>faucibus</a:t>
            </a:r>
            <a:r>
              <a:rPr lang="en-GB" dirty="0"/>
              <a:t>. </a:t>
            </a:r>
            <a:r>
              <a:rPr lang="en-GB" dirty="0" err="1"/>
              <a:t>Morbi</a:t>
            </a:r>
            <a:r>
              <a:rPr lang="en-GB" dirty="0"/>
              <a:t> </a:t>
            </a:r>
            <a:r>
              <a:rPr lang="en-GB" dirty="0" err="1"/>
              <a:t>rhoncus</a:t>
            </a:r>
            <a:r>
              <a:rPr lang="en-GB" dirty="0"/>
              <a:t> pharetra </a:t>
            </a:r>
            <a:r>
              <a:rPr lang="en-GB" dirty="0" err="1"/>
              <a:t>nibh</a:t>
            </a:r>
            <a:r>
              <a:rPr lang="en-GB" dirty="0"/>
              <a:t>, at </a:t>
            </a:r>
            <a:r>
              <a:rPr lang="en-GB" dirty="0" err="1"/>
              <a:t>rutrum</a:t>
            </a:r>
            <a:r>
              <a:rPr lang="en-GB" dirty="0"/>
              <a:t> </a:t>
            </a:r>
            <a:r>
              <a:rPr lang="en-GB" dirty="0" err="1"/>
              <a:t>neque</a:t>
            </a:r>
            <a:r>
              <a:rPr lang="en-GB" dirty="0"/>
              <a:t> </a:t>
            </a:r>
            <a:r>
              <a:rPr lang="en-GB" dirty="0" err="1"/>
              <a:t>blandit</a:t>
            </a:r>
            <a:r>
              <a:rPr lang="en-GB" dirty="0"/>
              <a:t> </a:t>
            </a:r>
            <a:r>
              <a:rPr lang="en-GB" dirty="0" err="1"/>
              <a:t>porttitor</a:t>
            </a:r>
            <a:r>
              <a:rPr lang="en-GB" dirty="0"/>
              <a:t>. </a:t>
            </a:r>
          </a:p>
          <a:p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molestie</a:t>
            </a:r>
            <a:r>
              <a:rPr lang="en-GB" dirty="0"/>
              <a:t> </a:t>
            </a:r>
            <a:r>
              <a:rPr lang="en-GB" dirty="0" err="1"/>
              <a:t>est</a:t>
            </a:r>
            <a:r>
              <a:rPr lang="en-GB" dirty="0"/>
              <a:t> quam, </a:t>
            </a:r>
            <a:r>
              <a:rPr lang="en-GB" dirty="0" err="1"/>
              <a:t>eget</a:t>
            </a:r>
            <a:r>
              <a:rPr lang="en-GB" dirty="0"/>
              <a:t> </a:t>
            </a:r>
            <a:r>
              <a:rPr lang="en-GB" dirty="0" err="1"/>
              <a:t>egestas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fringilla</a:t>
            </a:r>
            <a:r>
              <a:rPr lang="en-GB" dirty="0"/>
              <a:t> </a:t>
            </a:r>
            <a:r>
              <a:rPr lang="en-GB" dirty="0" err="1"/>
              <a:t>eget</a:t>
            </a:r>
            <a:r>
              <a:rPr lang="en-GB" dirty="0"/>
              <a:t>. </a:t>
            </a:r>
            <a:r>
              <a:rPr lang="en-GB" dirty="0" err="1"/>
              <a:t>Mauris</a:t>
            </a:r>
            <a:r>
              <a:rPr lang="en-GB" dirty="0"/>
              <a:t> </a:t>
            </a:r>
            <a:r>
              <a:rPr lang="en-GB" dirty="0" err="1"/>
              <a:t>dapibus</a:t>
            </a:r>
            <a:r>
              <a:rPr lang="en-GB" dirty="0"/>
              <a:t>, ex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fermentum</a:t>
            </a:r>
            <a:r>
              <a:rPr lang="en-GB" dirty="0"/>
              <a:t> </a:t>
            </a:r>
            <a:r>
              <a:rPr lang="en-GB" dirty="0" err="1"/>
              <a:t>dignissim</a:t>
            </a:r>
            <a:r>
              <a:rPr lang="en-GB" dirty="0"/>
              <a:t>,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 </a:t>
            </a:r>
            <a:r>
              <a:rPr lang="en-GB" dirty="0" err="1"/>
              <a:t>congue</a:t>
            </a:r>
            <a:r>
              <a:rPr lang="en-GB" dirty="0"/>
              <a:t> libero, id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lectus</a:t>
            </a:r>
            <a:r>
              <a:rPr lang="en-GB" dirty="0"/>
              <a:t>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sapien</a:t>
            </a:r>
            <a:r>
              <a:rPr lang="en-GB" dirty="0"/>
              <a:t>. </a:t>
            </a:r>
          </a:p>
          <a:p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placerat</a:t>
            </a:r>
            <a:r>
              <a:rPr lang="en-GB" dirty="0"/>
              <a:t> quam ligula. </a:t>
            </a:r>
            <a:r>
              <a:rPr lang="en-GB" dirty="0" err="1"/>
              <a:t>Fusce</a:t>
            </a:r>
            <a:r>
              <a:rPr lang="en-GB" dirty="0"/>
              <a:t>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augue</a:t>
            </a:r>
            <a:r>
              <a:rPr lang="en-GB" dirty="0"/>
              <a:t> ex. </a:t>
            </a:r>
            <a:r>
              <a:rPr lang="en-GB" dirty="0" err="1"/>
              <a:t>Duis</a:t>
            </a:r>
            <a:r>
              <a:rPr lang="en-GB" dirty="0"/>
              <a:t> </a:t>
            </a:r>
            <a:r>
              <a:rPr lang="en-GB" dirty="0" err="1"/>
              <a:t>purus</a:t>
            </a:r>
            <a:r>
              <a:rPr lang="en-GB" dirty="0"/>
              <a:t> magna, </a:t>
            </a:r>
            <a:r>
              <a:rPr lang="en-GB" dirty="0" err="1"/>
              <a:t>commodo</a:t>
            </a:r>
            <a:r>
              <a:rPr lang="en-GB" dirty="0"/>
              <a:t> in </a:t>
            </a:r>
            <a:r>
              <a:rPr lang="en-GB" dirty="0" err="1"/>
              <a:t>pellentesque</a:t>
            </a:r>
            <a:r>
              <a:rPr lang="en-GB" dirty="0"/>
              <a:t> a, </a:t>
            </a:r>
            <a:r>
              <a:rPr lang="en-GB" dirty="0" err="1"/>
              <a:t>accumsan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.</a:t>
            </a:r>
          </a:p>
          <a:p>
            <a:r>
              <a:rPr lang="en-GB" dirty="0" err="1"/>
              <a:t>Fusce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pharetra </a:t>
            </a:r>
            <a:r>
              <a:rPr lang="en-GB" dirty="0" err="1"/>
              <a:t>felis</a:t>
            </a:r>
            <a:r>
              <a:rPr lang="en-GB" dirty="0"/>
              <a:t>. </a:t>
            </a:r>
            <a:r>
              <a:rPr lang="en-GB" dirty="0" err="1"/>
              <a:t>Quisque</a:t>
            </a:r>
            <a:r>
              <a:rPr lang="en-GB" dirty="0"/>
              <a:t> </a:t>
            </a:r>
            <a:r>
              <a:rPr lang="en-GB" dirty="0" err="1"/>
              <a:t>pulvinar</a:t>
            </a:r>
            <a:r>
              <a:rPr lang="en-GB" dirty="0"/>
              <a:t> lorem </a:t>
            </a:r>
            <a:r>
              <a:rPr lang="en-GB" dirty="0" err="1"/>
              <a:t>arcu</a:t>
            </a:r>
            <a:r>
              <a:rPr lang="en-GB" dirty="0"/>
              <a:t>,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augue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egestas</a:t>
            </a:r>
            <a:r>
              <a:rPr lang="en-GB" dirty="0"/>
              <a:t>. </a:t>
            </a:r>
            <a:r>
              <a:rPr lang="en-GB" dirty="0" err="1"/>
              <a:t>Nullam</a:t>
            </a:r>
            <a:r>
              <a:rPr lang="en-GB" dirty="0"/>
              <a:t> </a:t>
            </a:r>
            <a:r>
              <a:rPr lang="en-GB" dirty="0" err="1"/>
              <a:t>molestie</a:t>
            </a:r>
            <a:r>
              <a:rPr lang="en-GB" dirty="0"/>
              <a:t> </a:t>
            </a:r>
            <a:r>
              <a:rPr lang="en-GB" dirty="0" err="1"/>
              <a:t>augue</a:t>
            </a:r>
            <a:r>
              <a:rPr lang="en-GB" dirty="0"/>
              <a:t> ac </a:t>
            </a:r>
            <a:r>
              <a:rPr lang="en-GB" dirty="0" err="1"/>
              <a:t>enim</a:t>
            </a:r>
            <a:r>
              <a:rPr lang="en-GB" dirty="0"/>
              <a:t> </a:t>
            </a:r>
            <a:r>
              <a:rPr lang="en-GB" dirty="0" err="1"/>
              <a:t>fringilla</a:t>
            </a:r>
            <a:r>
              <a:rPr lang="en-GB" dirty="0"/>
              <a:t>, non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eros</a:t>
            </a:r>
            <a:r>
              <a:rPr lang="en-GB" dirty="0"/>
              <a:t> </a:t>
            </a:r>
            <a:r>
              <a:rPr lang="en-GB" dirty="0" err="1"/>
              <a:t>faucibus</a:t>
            </a:r>
            <a:r>
              <a:rPr lang="en-GB" dirty="0"/>
              <a:t>. </a:t>
            </a:r>
            <a:r>
              <a:rPr lang="en-GB" dirty="0" err="1"/>
              <a:t>Morbi</a:t>
            </a:r>
            <a:r>
              <a:rPr lang="en-GB" dirty="0"/>
              <a:t> </a:t>
            </a:r>
            <a:r>
              <a:rPr lang="en-GB" dirty="0" err="1"/>
              <a:t>rhoncus</a:t>
            </a:r>
            <a:r>
              <a:rPr lang="en-GB" dirty="0"/>
              <a:t> pharetra </a:t>
            </a:r>
            <a:r>
              <a:rPr lang="en-GB" dirty="0" err="1"/>
              <a:t>nibh</a:t>
            </a:r>
            <a:r>
              <a:rPr lang="en-GB" dirty="0"/>
              <a:t>, at </a:t>
            </a:r>
            <a:r>
              <a:rPr lang="en-GB" dirty="0" err="1"/>
              <a:t>rutrum</a:t>
            </a:r>
            <a:r>
              <a:rPr lang="en-GB" dirty="0"/>
              <a:t> </a:t>
            </a:r>
            <a:r>
              <a:rPr lang="en-GB" dirty="0" err="1"/>
              <a:t>neque</a:t>
            </a:r>
            <a:r>
              <a:rPr lang="en-GB" dirty="0"/>
              <a:t> </a:t>
            </a:r>
            <a:r>
              <a:rPr lang="en-GB" dirty="0" err="1"/>
              <a:t>blandit</a:t>
            </a:r>
            <a:r>
              <a:rPr lang="en-GB" dirty="0"/>
              <a:t> </a:t>
            </a:r>
            <a:r>
              <a:rPr lang="en-GB" dirty="0" err="1"/>
              <a:t>porttitor</a:t>
            </a:r>
            <a:r>
              <a:rPr lang="en-GB" dirty="0"/>
              <a:t>. </a:t>
            </a:r>
          </a:p>
          <a:p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molestie</a:t>
            </a:r>
            <a:r>
              <a:rPr lang="en-GB" dirty="0"/>
              <a:t> </a:t>
            </a:r>
            <a:r>
              <a:rPr lang="en-GB" dirty="0" err="1"/>
              <a:t>est</a:t>
            </a:r>
            <a:r>
              <a:rPr lang="en-GB" dirty="0"/>
              <a:t> quam, </a:t>
            </a:r>
            <a:r>
              <a:rPr lang="en-GB" dirty="0" err="1"/>
              <a:t>eget</a:t>
            </a:r>
            <a:r>
              <a:rPr lang="en-GB" dirty="0"/>
              <a:t> </a:t>
            </a:r>
            <a:r>
              <a:rPr lang="en-GB" dirty="0" err="1"/>
              <a:t>egestas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fringilla</a:t>
            </a:r>
            <a:r>
              <a:rPr lang="en-GB" dirty="0"/>
              <a:t> </a:t>
            </a:r>
            <a:r>
              <a:rPr lang="en-GB" dirty="0" err="1"/>
              <a:t>eget</a:t>
            </a:r>
            <a:r>
              <a:rPr lang="en-GB" dirty="0"/>
              <a:t>. </a:t>
            </a:r>
            <a:r>
              <a:rPr lang="en-GB" dirty="0" err="1"/>
              <a:t>Mauris</a:t>
            </a:r>
            <a:r>
              <a:rPr lang="en-GB" dirty="0"/>
              <a:t> </a:t>
            </a:r>
            <a:r>
              <a:rPr lang="en-GB" dirty="0" err="1"/>
              <a:t>dapibus</a:t>
            </a:r>
            <a:r>
              <a:rPr lang="en-GB" dirty="0"/>
              <a:t>, ex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fermentum</a:t>
            </a:r>
            <a:r>
              <a:rPr lang="en-GB" dirty="0"/>
              <a:t> </a:t>
            </a:r>
            <a:r>
              <a:rPr lang="en-GB" dirty="0" err="1"/>
              <a:t>dignissim</a:t>
            </a:r>
            <a:r>
              <a:rPr lang="en-GB" dirty="0"/>
              <a:t>,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 </a:t>
            </a:r>
            <a:r>
              <a:rPr lang="en-GB" dirty="0" err="1"/>
              <a:t>congue</a:t>
            </a:r>
            <a:r>
              <a:rPr lang="en-GB" dirty="0"/>
              <a:t> libero, id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lectus</a:t>
            </a:r>
            <a:r>
              <a:rPr lang="en-GB" dirty="0"/>
              <a:t>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sapien</a:t>
            </a:r>
            <a:r>
              <a:rPr lang="en-GB" dirty="0"/>
              <a:t>. </a:t>
            </a:r>
          </a:p>
          <a:p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placerat</a:t>
            </a:r>
            <a:r>
              <a:rPr lang="en-GB" dirty="0"/>
              <a:t> quam ligula. </a:t>
            </a:r>
            <a:r>
              <a:rPr lang="en-GB" dirty="0" err="1"/>
              <a:t>Fusce</a:t>
            </a:r>
            <a:r>
              <a:rPr lang="en-GB" dirty="0"/>
              <a:t>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augue</a:t>
            </a:r>
            <a:r>
              <a:rPr lang="en-GB" dirty="0"/>
              <a:t> ex. </a:t>
            </a:r>
            <a:r>
              <a:rPr lang="en-GB" dirty="0" err="1"/>
              <a:t>Duis</a:t>
            </a:r>
            <a:r>
              <a:rPr lang="en-GB" dirty="0"/>
              <a:t> </a:t>
            </a:r>
            <a:r>
              <a:rPr lang="en-GB" dirty="0" err="1"/>
              <a:t>purus</a:t>
            </a:r>
            <a:r>
              <a:rPr lang="en-GB" dirty="0"/>
              <a:t> magna, </a:t>
            </a:r>
            <a:r>
              <a:rPr lang="en-GB" dirty="0" err="1"/>
              <a:t>commodo</a:t>
            </a:r>
            <a:r>
              <a:rPr lang="en-GB" dirty="0"/>
              <a:t> in </a:t>
            </a:r>
            <a:r>
              <a:rPr lang="en-GB" dirty="0" err="1"/>
              <a:t>pellentesque</a:t>
            </a:r>
            <a:r>
              <a:rPr lang="en-GB" dirty="0"/>
              <a:t> a, </a:t>
            </a:r>
            <a:r>
              <a:rPr lang="en-GB" dirty="0" err="1"/>
              <a:t>accumsan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03271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R Text 2 White">
    <p:bg>
      <p:bgPr>
        <a:solidFill>
          <a:srgbClr val="EFEF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4681208-DD42-455B-A86B-AAB9F9B60427}"/>
              </a:ext>
            </a:extLst>
          </p:cNvPr>
          <p:cNvSpPr/>
          <p:nvPr userDrawn="1"/>
        </p:nvSpPr>
        <p:spPr>
          <a:xfrm>
            <a:off x="2274898" y="0"/>
            <a:ext cx="6869102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prstClr val="white"/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F8D25FF-12DE-403E-AF55-F46AC39349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5035" y="908279"/>
            <a:ext cx="1786647" cy="9556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766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500" kern="1200" smtClean="0">
                <a:solidFill>
                  <a:schemeClr val="bg2"/>
                </a:solidFill>
                <a:latin typeface="RR Pioneer Bold" panose="020B0803050201040103" pitchFamily="34" charset="0"/>
                <a:ea typeface="+mn-ea"/>
                <a:cs typeface="Arial" panose="020B0604020202020204" pitchFamily="34" charset="0"/>
              </a:defRPr>
            </a:lvl1pPr>
            <a:lvl2pPr indent="0" algn="l" defTabSz="685766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5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indent="0" algn="l" defTabSz="685766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5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indent="0" algn="l" defTabSz="685766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5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indent="0" algn="l" defTabSz="685766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GB"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Smaller text for longer sections of copy</a:t>
            </a:r>
            <a:endParaRPr lang="en-GB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BC6105F-6C59-5947-BBC6-DB893D68A66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971887" y="950913"/>
            <a:ext cx="5302165" cy="3382962"/>
          </a:xfrm>
        </p:spPr>
        <p:txBody>
          <a:bodyPr lIns="0" tIns="0" rIns="0" bIns="0" numCol="2" spcCol="230400"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Please change first paragraph to RR Pioneer Bold 10 </a:t>
            </a:r>
            <a:r>
              <a:rPr lang="en-US" dirty="0" err="1"/>
              <a:t>pt</a:t>
            </a:r>
            <a:r>
              <a:rPr lang="en-US" dirty="0"/>
              <a:t> in blue.</a:t>
            </a:r>
          </a:p>
          <a:p>
            <a:r>
              <a:rPr lang="en-GB" dirty="0"/>
              <a:t>2 column layout.</a:t>
            </a:r>
          </a:p>
          <a:p>
            <a:r>
              <a:rPr lang="en-GB" dirty="0" err="1"/>
              <a:t>Fusce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pharetra </a:t>
            </a:r>
            <a:r>
              <a:rPr lang="en-GB" dirty="0" err="1"/>
              <a:t>felis</a:t>
            </a:r>
            <a:r>
              <a:rPr lang="en-GB" dirty="0"/>
              <a:t>. </a:t>
            </a:r>
            <a:r>
              <a:rPr lang="en-GB" dirty="0" err="1"/>
              <a:t>Quisque</a:t>
            </a:r>
            <a:r>
              <a:rPr lang="en-GB" dirty="0"/>
              <a:t> </a:t>
            </a:r>
            <a:r>
              <a:rPr lang="en-GB" dirty="0" err="1"/>
              <a:t>pulvinar</a:t>
            </a:r>
            <a:r>
              <a:rPr lang="en-GB" dirty="0"/>
              <a:t> lorem </a:t>
            </a:r>
            <a:r>
              <a:rPr lang="en-GB" dirty="0" err="1"/>
              <a:t>arcu</a:t>
            </a:r>
            <a:r>
              <a:rPr lang="en-GB" dirty="0"/>
              <a:t>,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augue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egestas</a:t>
            </a:r>
            <a:r>
              <a:rPr lang="en-GB" dirty="0"/>
              <a:t>. </a:t>
            </a:r>
            <a:r>
              <a:rPr lang="en-GB" dirty="0" err="1"/>
              <a:t>Nullam</a:t>
            </a:r>
            <a:r>
              <a:rPr lang="en-GB" dirty="0"/>
              <a:t> </a:t>
            </a:r>
            <a:r>
              <a:rPr lang="en-GB" dirty="0" err="1"/>
              <a:t>molestie</a:t>
            </a:r>
            <a:r>
              <a:rPr lang="en-GB" dirty="0"/>
              <a:t> </a:t>
            </a:r>
            <a:r>
              <a:rPr lang="en-GB" dirty="0" err="1"/>
              <a:t>augue</a:t>
            </a:r>
            <a:r>
              <a:rPr lang="en-GB" dirty="0"/>
              <a:t> ac </a:t>
            </a:r>
            <a:r>
              <a:rPr lang="en-GB" dirty="0" err="1"/>
              <a:t>enim</a:t>
            </a:r>
            <a:r>
              <a:rPr lang="en-GB" dirty="0"/>
              <a:t> </a:t>
            </a:r>
            <a:r>
              <a:rPr lang="en-GB" dirty="0" err="1"/>
              <a:t>fringilla</a:t>
            </a:r>
            <a:r>
              <a:rPr lang="en-GB" dirty="0"/>
              <a:t>, non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eros</a:t>
            </a:r>
            <a:r>
              <a:rPr lang="en-GB" dirty="0"/>
              <a:t> </a:t>
            </a:r>
            <a:r>
              <a:rPr lang="en-GB" dirty="0" err="1"/>
              <a:t>faucibus</a:t>
            </a:r>
            <a:r>
              <a:rPr lang="en-GB" dirty="0"/>
              <a:t>. </a:t>
            </a:r>
            <a:r>
              <a:rPr lang="en-GB" dirty="0" err="1"/>
              <a:t>Morbi</a:t>
            </a:r>
            <a:r>
              <a:rPr lang="en-GB" dirty="0"/>
              <a:t> </a:t>
            </a:r>
            <a:r>
              <a:rPr lang="en-GB" dirty="0" err="1"/>
              <a:t>rhoncus</a:t>
            </a:r>
            <a:r>
              <a:rPr lang="en-GB" dirty="0"/>
              <a:t> pharetra </a:t>
            </a:r>
            <a:r>
              <a:rPr lang="en-GB" dirty="0" err="1"/>
              <a:t>nibh</a:t>
            </a:r>
            <a:r>
              <a:rPr lang="en-GB" dirty="0"/>
              <a:t>, at </a:t>
            </a:r>
            <a:r>
              <a:rPr lang="en-GB" dirty="0" err="1"/>
              <a:t>rutrum</a:t>
            </a:r>
            <a:r>
              <a:rPr lang="en-GB" dirty="0"/>
              <a:t> </a:t>
            </a:r>
            <a:r>
              <a:rPr lang="en-GB" dirty="0" err="1"/>
              <a:t>neque</a:t>
            </a:r>
            <a:r>
              <a:rPr lang="en-GB" dirty="0"/>
              <a:t> </a:t>
            </a:r>
            <a:r>
              <a:rPr lang="en-GB" dirty="0" err="1"/>
              <a:t>blandit</a:t>
            </a:r>
            <a:r>
              <a:rPr lang="en-GB" dirty="0"/>
              <a:t> </a:t>
            </a:r>
            <a:r>
              <a:rPr lang="en-GB" dirty="0" err="1"/>
              <a:t>porttitor</a:t>
            </a:r>
            <a:r>
              <a:rPr lang="en-GB" dirty="0"/>
              <a:t>. </a:t>
            </a:r>
          </a:p>
          <a:p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molestie</a:t>
            </a:r>
            <a:r>
              <a:rPr lang="en-GB" dirty="0"/>
              <a:t> </a:t>
            </a:r>
            <a:r>
              <a:rPr lang="en-GB" dirty="0" err="1"/>
              <a:t>est</a:t>
            </a:r>
            <a:r>
              <a:rPr lang="en-GB" dirty="0"/>
              <a:t> quam, </a:t>
            </a:r>
            <a:r>
              <a:rPr lang="en-GB" dirty="0" err="1"/>
              <a:t>eget</a:t>
            </a:r>
            <a:r>
              <a:rPr lang="en-GB" dirty="0"/>
              <a:t> </a:t>
            </a:r>
            <a:r>
              <a:rPr lang="en-GB" dirty="0" err="1"/>
              <a:t>egestas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fringilla</a:t>
            </a:r>
            <a:r>
              <a:rPr lang="en-GB" dirty="0"/>
              <a:t> </a:t>
            </a:r>
            <a:r>
              <a:rPr lang="en-GB" dirty="0" err="1"/>
              <a:t>eget</a:t>
            </a:r>
            <a:r>
              <a:rPr lang="en-GB" dirty="0"/>
              <a:t>. </a:t>
            </a:r>
            <a:r>
              <a:rPr lang="en-GB" dirty="0" err="1"/>
              <a:t>Mauris</a:t>
            </a:r>
            <a:r>
              <a:rPr lang="en-GB" dirty="0"/>
              <a:t> </a:t>
            </a:r>
            <a:r>
              <a:rPr lang="en-GB" dirty="0" err="1"/>
              <a:t>dapibus</a:t>
            </a:r>
            <a:r>
              <a:rPr lang="en-GB" dirty="0"/>
              <a:t>, ex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fermentum</a:t>
            </a:r>
            <a:r>
              <a:rPr lang="en-GB" dirty="0"/>
              <a:t> </a:t>
            </a:r>
            <a:r>
              <a:rPr lang="en-GB" dirty="0" err="1"/>
              <a:t>dignissim</a:t>
            </a:r>
            <a:r>
              <a:rPr lang="en-GB" dirty="0"/>
              <a:t>,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 </a:t>
            </a:r>
            <a:r>
              <a:rPr lang="en-GB" dirty="0" err="1"/>
              <a:t>congue</a:t>
            </a:r>
            <a:r>
              <a:rPr lang="en-GB" dirty="0"/>
              <a:t> libero, id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lectus</a:t>
            </a:r>
            <a:r>
              <a:rPr lang="en-GB" dirty="0"/>
              <a:t>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sapien</a:t>
            </a:r>
            <a:r>
              <a:rPr lang="en-GB" dirty="0"/>
              <a:t>. </a:t>
            </a:r>
          </a:p>
          <a:p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placerat</a:t>
            </a:r>
            <a:r>
              <a:rPr lang="en-GB" dirty="0"/>
              <a:t> quam ligula. </a:t>
            </a:r>
            <a:r>
              <a:rPr lang="en-GB" dirty="0" err="1"/>
              <a:t>Fusce</a:t>
            </a:r>
            <a:r>
              <a:rPr lang="en-GB" dirty="0"/>
              <a:t>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augue</a:t>
            </a:r>
            <a:r>
              <a:rPr lang="en-GB" dirty="0"/>
              <a:t> ex. </a:t>
            </a:r>
            <a:r>
              <a:rPr lang="en-GB" dirty="0" err="1"/>
              <a:t>Duis</a:t>
            </a:r>
            <a:r>
              <a:rPr lang="en-GB" dirty="0"/>
              <a:t> </a:t>
            </a:r>
            <a:r>
              <a:rPr lang="en-GB" dirty="0" err="1"/>
              <a:t>purus</a:t>
            </a:r>
            <a:r>
              <a:rPr lang="en-GB" dirty="0"/>
              <a:t> magna, </a:t>
            </a:r>
            <a:r>
              <a:rPr lang="en-GB" dirty="0" err="1"/>
              <a:t>commodo</a:t>
            </a:r>
            <a:r>
              <a:rPr lang="en-GB" dirty="0"/>
              <a:t> in </a:t>
            </a:r>
            <a:r>
              <a:rPr lang="en-GB" dirty="0" err="1"/>
              <a:t>pellentesque</a:t>
            </a:r>
            <a:r>
              <a:rPr lang="en-GB" dirty="0"/>
              <a:t> a, </a:t>
            </a:r>
            <a:r>
              <a:rPr lang="en-GB" dirty="0" err="1"/>
              <a:t>accumsan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.</a:t>
            </a:r>
          </a:p>
          <a:p>
            <a:r>
              <a:rPr lang="en-GB" dirty="0" err="1"/>
              <a:t>Fusce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pharetra </a:t>
            </a:r>
            <a:r>
              <a:rPr lang="en-GB" dirty="0" err="1"/>
              <a:t>felis</a:t>
            </a:r>
            <a:r>
              <a:rPr lang="en-GB" dirty="0"/>
              <a:t>. </a:t>
            </a:r>
            <a:r>
              <a:rPr lang="en-GB" dirty="0" err="1"/>
              <a:t>Quisque</a:t>
            </a:r>
            <a:r>
              <a:rPr lang="en-GB" dirty="0"/>
              <a:t> </a:t>
            </a:r>
            <a:r>
              <a:rPr lang="en-GB" dirty="0" err="1"/>
              <a:t>pulvinar</a:t>
            </a:r>
            <a:r>
              <a:rPr lang="en-GB" dirty="0"/>
              <a:t> lorem </a:t>
            </a:r>
            <a:r>
              <a:rPr lang="en-GB" dirty="0" err="1"/>
              <a:t>arcu</a:t>
            </a:r>
            <a:r>
              <a:rPr lang="en-GB" dirty="0"/>
              <a:t>,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augue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egestas</a:t>
            </a:r>
            <a:r>
              <a:rPr lang="en-GB" dirty="0"/>
              <a:t>. </a:t>
            </a:r>
            <a:r>
              <a:rPr lang="en-GB" dirty="0" err="1"/>
              <a:t>Nullam</a:t>
            </a:r>
            <a:r>
              <a:rPr lang="en-GB" dirty="0"/>
              <a:t> </a:t>
            </a:r>
            <a:r>
              <a:rPr lang="en-GB" dirty="0" err="1"/>
              <a:t>molestie</a:t>
            </a:r>
            <a:r>
              <a:rPr lang="en-GB" dirty="0"/>
              <a:t> </a:t>
            </a:r>
            <a:r>
              <a:rPr lang="en-GB" dirty="0" err="1"/>
              <a:t>augue</a:t>
            </a:r>
            <a:r>
              <a:rPr lang="en-GB" dirty="0"/>
              <a:t> ac </a:t>
            </a:r>
            <a:r>
              <a:rPr lang="en-GB" dirty="0" err="1"/>
              <a:t>enim</a:t>
            </a:r>
            <a:r>
              <a:rPr lang="en-GB" dirty="0"/>
              <a:t> </a:t>
            </a:r>
            <a:r>
              <a:rPr lang="en-GB" dirty="0" err="1"/>
              <a:t>fringilla</a:t>
            </a:r>
            <a:r>
              <a:rPr lang="en-GB" dirty="0"/>
              <a:t>, non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eros</a:t>
            </a:r>
            <a:r>
              <a:rPr lang="en-GB" dirty="0"/>
              <a:t> </a:t>
            </a:r>
            <a:r>
              <a:rPr lang="en-GB" dirty="0" err="1"/>
              <a:t>faucibus</a:t>
            </a:r>
            <a:r>
              <a:rPr lang="en-GB" dirty="0"/>
              <a:t>. </a:t>
            </a:r>
            <a:r>
              <a:rPr lang="en-GB" dirty="0" err="1"/>
              <a:t>Morbi</a:t>
            </a:r>
            <a:r>
              <a:rPr lang="en-GB" dirty="0"/>
              <a:t> </a:t>
            </a:r>
            <a:r>
              <a:rPr lang="en-GB" dirty="0" err="1"/>
              <a:t>rhoncus</a:t>
            </a:r>
            <a:r>
              <a:rPr lang="en-GB" dirty="0"/>
              <a:t> pharetra </a:t>
            </a:r>
            <a:r>
              <a:rPr lang="en-GB" dirty="0" err="1"/>
              <a:t>nibh</a:t>
            </a:r>
            <a:r>
              <a:rPr lang="en-GB" dirty="0"/>
              <a:t>, at </a:t>
            </a:r>
            <a:r>
              <a:rPr lang="en-GB" dirty="0" err="1"/>
              <a:t>rutrum</a:t>
            </a:r>
            <a:r>
              <a:rPr lang="en-GB" dirty="0"/>
              <a:t> </a:t>
            </a:r>
            <a:r>
              <a:rPr lang="en-GB" dirty="0" err="1"/>
              <a:t>neque</a:t>
            </a:r>
            <a:r>
              <a:rPr lang="en-GB" dirty="0"/>
              <a:t> </a:t>
            </a:r>
            <a:r>
              <a:rPr lang="en-GB" dirty="0" err="1"/>
              <a:t>blandit</a:t>
            </a:r>
            <a:r>
              <a:rPr lang="en-GB" dirty="0"/>
              <a:t> </a:t>
            </a:r>
            <a:r>
              <a:rPr lang="en-GB" dirty="0" err="1"/>
              <a:t>porttitor</a:t>
            </a:r>
            <a:r>
              <a:rPr lang="en-GB" dirty="0"/>
              <a:t>. </a:t>
            </a:r>
          </a:p>
          <a:p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molestie</a:t>
            </a:r>
            <a:r>
              <a:rPr lang="en-GB" dirty="0"/>
              <a:t> </a:t>
            </a:r>
            <a:r>
              <a:rPr lang="en-GB" dirty="0" err="1"/>
              <a:t>est</a:t>
            </a:r>
            <a:r>
              <a:rPr lang="en-GB" dirty="0"/>
              <a:t> quam, </a:t>
            </a:r>
            <a:r>
              <a:rPr lang="en-GB" dirty="0" err="1"/>
              <a:t>eget</a:t>
            </a:r>
            <a:r>
              <a:rPr lang="en-GB" dirty="0"/>
              <a:t> </a:t>
            </a:r>
            <a:r>
              <a:rPr lang="en-GB" dirty="0" err="1"/>
              <a:t>egestas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fringilla</a:t>
            </a:r>
            <a:r>
              <a:rPr lang="en-GB" dirty="0"/>
              <a:t> </a:t>
            </a:r>
            <a:r>
              <a:rPr lang="en-GB" dirty="0" err="1"/>
              <a:t>eget</a:t>
            </a:r>
            <a:r>
              <a:rPr lang="en-GB" dirty="0"/>
              <a:t>. </a:t>
            </a:r>
            <a:r>
              <a:rPr lang="en-GB" dirty="0" err="1"/>
              <a:t>Mauris</a:t>
            </a:r>
            <a:r>
              <a:rPr lang="en-GB" dirty="0"/>
              <a:t> </a:t>
            </a:r>
            <a:r>
              <a:rPr lang="en-GB" dirty="0" err="1"/>
              <a:t>dapibus</a:t>
            </a:r>
            <a:r>
              <a:rPr lang="en-GB" dirty="0"/>
              <a:t>, ex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fermentum</a:t>
            </a:r>
            <a:r>
              <a:rPr lang="en-GB" dirty="0"/>
              <a:t> </a:t>
            </a:r>
            <a:r>
              <a:rPr lang="en-GB" dirty="0" err="1"/>
              <a:t>dignissim</a:t>
            </a:r>
            <a:r>
              <a:rPr lang="en-GB" dirty="0"/>
              <a:t>,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 </a:t>
            </a:r>
            <a:r>
              <a:rPr lang="en-GB" dirty="0" err="1"/>
              <a:t>congue</a:t>
            </a:r>
            <a:r>
              <a:rPr lang="en-GB" dirty="0"/>
              <a:t> libero, id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lectus</a:t>
            </a:r>
            <a:r>
              <a:rPr lang="en-GB" dirty="0"/>
              <a:t>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sapien</a:t>
            </a:r>
            <a:r>
              <a:rPr lang="en-GB" dirty="0"/>
              <a:t>. </a:t>
            </a:r>
          </a:p>
          <a:p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placerat</a:t>
            </a:r>
            <a:r>
              <a:rPr lang="en-GB" dirty="0"/>
              <a:t> quam ligula. </a:t>
            </a:r>
            <a:r>
              <a:rPr lang="en-GB" dirty="0" err="1"/>
              <a:t>Fusce</a:t>
            </a:r>
            <a:r>
              <a:rPr lang="en-GB" dirty="0"/>
              <a:t>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augue</a:t>
            </a:r>
            <a:r>
              <a:rPr lang="en-GB" dirty="0"/>
              <a:t> ex. </a:t>
            </a:r>
            <a:r>
              <a:rPr lang="en-GB" dirty="0" err="1"/>
              <a:t>Duis</a:t>
            </a:r>
            <a:r>
              <a:rPr lang="en-GB" dirty="0"/>
              <a:t> </a:t>
            </a:r>
            <a:r>
              <a:rPr lang="en-GB" dirty="0" err="1"/>
              <a:t>purus</a:t>
            </a:r>
            <a:r>
              <a:rPr lang="en-GB" dirty="0"/>
              <a:t> magna, </a:t>
            </a:r>
            <a:r>
              <a:rPr lang="en-GB" dirty="0" err="1"/>
              <a:t>commodo</a:t>
            </a:r>
            <a:r>
              <a:rPr lang="en-GB" dirty="0"/>
              <a:t> in </a:t>
            </a:r>
            <a:r>
              <a:rPr lang="en-GB" dirty="0" err="1"/>
              <a:t>pellentesque</a:t>
            </a:r>
            <a:r>
              <a:rPr lang="en-GB" dirty="0"/>
              <a:t> a, </a:t>
            </a:r>
            <a:r>
              <a:rPr lang="en-GB" dirty="0" err="1"/>
              <a:t>accumsan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1280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age -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3273D-D190-43EA-AB9F-F4E0C3DE2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1200" y="932400"/>
            <a:ext cx="1803600" cy="1641600"/>
          </a:xfrm>
        </p:spPr>
        <p:txBody>
          <a:bodyPr anchor="ctr" anchorCtr="0">
            <a:noAutofit/>
          </a:bodyPr>
          <a:lstStyle>
            <a:lvl1pPr algn="r">
              <a:defRPr sz="11000">
                <a:solidFill>
                  <a:schemeClr val="bg1"/>
                </a:solidFill>
                <a:latin typeface="RR Pioneer UltraLight Condensed" panose="020B0206030201060103" pitchFamily="34" charset="0"/>
              </a:defRPr>
            </a:lvl1pPr>
          </a:lstStyle>
          <a:p>
            <a:r>
              <a:rPr lang="en-US" dirty="0"/>
              <a:t>XX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AD4DAF-CD34-4819-9611-33C813C5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8E1565C-D9F4-41FC-8699-19F9E673EF93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D09A4-D7CF-4D1D-8376-A6317B2D7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Private | © 2023 Rolls-Royce | Not Subject to Export Control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87183-9305-4CC7-88E3-CD4694340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2AABB29-22AC-4C62-A174-9E5A0A1EFA21}"/>
              </a:ext>
            </a:extLst>
          </p:cNvPr>
          <p:cNvSpPr/>
          <p:nvPr userDrawn="1"/>
        </p:nvSpPr>
        <p:spPr>
          <a:xfrm>
            <a:off x="323850" y="916500"/>
            <a:ext cx="2079370" cy="0"/>
          </a:xfrm>
          <a:custGeom>
            <a:avLst/>
            <a:gdLst>
              <a:gd name="connsiteX0" fmla="*/ 0 w 1973580"/>
              <a:gd name="connsiteY0" fmla="*/ 0 h 0"/>
              <a:gd name="connsiteX1" fmla="*/ 1973580 w 197358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73580">
                <a:moveTo>
                  <a:pt x="0" y="0"/>
                </a:moveTo>
                <a:lnTo>
                  <a:pt x="1973580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atin typeface="RR Pioneer" panose="020B0503050201040103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0021B20-6F0E-4481-874A-F21AE9FD3CC4}"/>
              </a:ext>
            </a:extLst>
          </p:cNvPr>
          <p:cNvSpPr/>
          <p:nvPr userDrawn="1"/>
        </p:nvSpPr>
        <p:spPr>
          <a:xfrm>
            <a:off x="3059112" y="916500"/>
            <a:ext cx="5761038" cy="76200"/>
          </a:xfrm>
          <a:custGeom>
            <a:avLst/>
            <a:gdLst>
              <a:gd name="connsiteX0" fmla="*/ 0 w 1973580"/>
              <a:gd name="connsiteY0" fmla="*/ 0 h 0"/>
              <a:gd name="connsiteX1" fmla="*/ 1973580 w 197358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73580">
                <a:moveTo>
                  <a:pt x="0" y="0"/>
                </a:moveTo>
                <a:lnTo>
                  <a:pt x="1973580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atin typeface="RR Pioneer" panose="020B0503050201040103" pitchFamily="34" charset="0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DA88272-0989-4751-9FC4-6BE74AD9E3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70800" y="1126801"/>
            <a:ext cx="5749200" cy="1443600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 sz="32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Title text</a:t>
            </a:r>
          </a:p>
          <a:p>
            <a:pPr lvl="1"/>
            <a:r>
              <a:rPr lang="en-US" dirty="0"/>
              <a:t>Section sub-title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51FF7EA-B38E-4E99-8157-37561C4A93EC}"/>
              </a:ext>
            </a:extLst>
          </p:cNvPr>
          <p:cNvGrpSpPr/>
          <p:nvPr userDrawn="1"/>
        </p:nvGrpSpPr>
        <p:grpSpPr>
          <a:xfrm>
            <a:off x="323850" y="233362"/>
            <a:ext cx="321261" cy="522316"/>
            <a:chOff x="-3513606" y="270529"/>
            <a:chExt cx="1671638" cy="2717801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1A303416-2A86-481B-851E-6DE8F3C616E7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354886A1-1116-4672-8DA8-74AA553C0B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A4936AD2-7528-4A6A-8583-7E7103459F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696444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R Box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4681208-DD42-455B-A86B-AAB9F9B60427}"/>
              </a:ext>
            </a:extLst>
          </p:cNvPr>
          <p:cNvSpPr/>
          <p:nvPr userDrawn="1"/>
        </p:nvSpPr>
        <p:spPr>
          <a:xfrm>
            <a:off x="2274898" y="0"/>
            <a:ext cx="6869102" cy="5143500"/>
          </a:xfrm>
          <a:prstGeom prst="rect">
            <a:avLst/>
          </a:prstGeom>
          <a:solidFill>
            <a:srgbClr val="EFEF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prstClr val="white"/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F8D25FF-12DE-403E-AF55-F46AC39349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5035" y="908279"/>
            <a:ext cx="1786647" cy="9556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766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500" kern="1200" smtClean="0">
                <a:solidFill>
                  <a:schemeClr val="bg2"/>
                </a:solidFill>
                <a:latin typeface="RR Pioneer Bold" panose="020B0803050201040103" pitchFamily="34" charset="0"/>
                <a:ea typeface="+mn-ea"/>
                <a:cs typeface="Arial" panose="020B0604020202020204" pitchFamily="34" charset="0"/>
              </a:defRPr>
            </a:lvl1pPr>
            <a:lvl2pPr indent="0" algn="l" defTabSz="685766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5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indent="0" algn="l" defTabSz="685766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5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indent="0" algn="l" defTabSz="685766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5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indent="0" algn="l" defTabSz="685766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GB"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Boxes with description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7" hasCustomPrompt="1"/>
          </p:nvPr>
        </p:nvSpPr>
        <p:spPr>
          <a:xfrm>
            <a:off x="3245806" y="319407"/>
            <a:ext cx="2399887" cy="1281457"/>
          </a:xfrm>
          <a:prstGeom prst="roundRect">
            <a:avLst>
              <a:gd name="adj" fmla="val 4279"/>
            </a:avLst>
          </a:prstGeom>
          <a:solidFill>
            <a:srgbClr val="58009C"/>
          </a:solidFill>
        </p:spPr>
        <p:txBody>
          <a:bodyPr lIns="144000" tIns="144000" rIns="0" bIns="0"/>
          <a:lstStyle>
            <a:lvl1pPr marL="0" indent="0"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Bold" panose="020B0803050201040103" pitchFamily="34" charset="0"/>
                <a:ea typeface="+mj-ea"/>
                <a:cs typeface="Arial" panose="020B0604020202020204" pitchFamily="34" charset="0"/>
              </a:defRPr>
            </a:lvl1pPr>
            <a:lvl2pPr marL="342884" indent="0"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2pPr>
            <a:lvl3pPr marL="685766" indent="0"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3pPr>
            <a:lvl4pPr marL="1028649" indent="0"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4pPr>
            <a:lvl5pPr marL="1371532" indent="0"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500" kern="120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Box title</a:t>
            </a:r>
            <a:endParaRPr lang="en-GB" dirty="0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5726795" y="319407"/>
            <a:ext cx="2399887" cy="1281457"/>
          </a:xfrm>
          <a:prstGeom prst="roundRect">
            <a:avLst>
              <a:gd name="adj" fmla="val 3783"/>
            </a:avLst>
          </a:prstGeom>
          <a:solidFill>
            <a:srgbClr val="58009C"/>
          </a:solidFill>
        </p:spPr>
        <p:txBody>
          <a:bodyPr lIns="144000" tIns="144000" rIns="0" bIns="0"/>
          <a:lstStyle>
            <a:lvl1pPr marL="0" indent="0"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Bold" panose="020B0803050201040103" pitchFamily="34" charset="0"/>
                <a:ea typeface="+mj-ea"/>
                <a:cs typeface="Arial" panose="020B0604020202020204" pitchFamily="34" charset="0"/>
              </a:defRPr>
            </a:lvl1pPr>
            <a:lvl2pPr marL="342884" indent="0"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2pPr>
            <a:lvl3pPr marL="685766" indent="0"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3pPr>
            <a:lvl4pPr marL="1028649" indent="0"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4pPr>
            <a:lvl5pPr marL="1371532" indent="0"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500" kern="120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Box title</a:t>
            </a:r>
            <a:endParaRPr lang="en-GB" dirty="0"/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9" hasCustomPrompt="1"/>
          </p:nvPr>
        </p:nvSpPr>
        <p:spPr>
          <a:xfrm>
            <a:off x="3245806" y="1675648"/>
            <a:ext cx="2399887" cy="1281457"/>
          </a:xfrm>
          <a:prstGeom prst="roundRect">
            <a:avLst>
              <a:gd name="adj" fmla="val 3783"/>
            </a:avLst>
          </a:prstGeom>
          <a:solidFill>
            <a:srgbClr val="8C2ACE"/>
          </a:solidFill>
        </p:spPr>
        <p:txBody>
          <a:bodyPr lIns="144000" tIns="144000" rIns="0" bIns="0"/>
          <a:lstStyle>
            <a:lvl1pPr marL="0" indent="0"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Bold" panose="020B0803050201040103" pitchFamily="34" charset="0"/>
                <a:ea typeface="+mj-ea"/>
                <a:cs typeface="Arial" panose="020B0604020202020204" pitchFamily="34" charset="0"/>
              </a:defRPr>
            </a:lvl1pPr>
            <a:lvl2pPr marL="342884" indent="0"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2pPr>
            <a:lvl3pPr marL="685766" indent="0"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3pPr>
            <a:lvl4pPr marL="1028649" indent="0"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4pPr>
            <a:lvl5pPr marL="1371532" indent="0"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500" kern="120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Box title</a:t>
            </a:r>
            <a:endParaRPr lang="en-GB" dirty="0"/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40" hasCustomPrompt="1"/>
          </p:nvPr>
        </p:nvSpPr>
        <p:spPr>
          <a:xfrm>
            <a:off x="5726795" y="1675648"/>
            <a:ext cx="2399887" cy="1281457"/>
          </a:xfrm>
          <a:prstGeom prst="roundRect">
            <a:avLst>
              <a:gd name="adj" fmla="val 3288"/>
            </a:avLst>
          </a:prstGeom>
          <a:solidFill>
            <a:srgbClr val="8C2ACE"/>
          </a:solidFill>
        </p:spPr>
        <p:txBody>
          <a:bodyPr lIns="144000" tIns="144000" rIns="0" bIns="0"/>
          <a:lstStyle>
            <a:lvl1pPr marL="0" indent="0"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Bold" panose="020B0803050201040103" pitchFamily="34" charset="0"/>
                <a:ea typeface="+mj-ea"/>
                <a:cs typeface="Arial" panose="020B0604020202020204" pitchFamily="34" charset="0"/>
              </a:defRPr>
            </a:lvl1pPr>
            <a:lvl2pPr marL="342884" indent="0"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2pPr>
            <a:lvl3pPr marL="685766" indent="0"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3pPr>
            <a:lvl4pPr marL="1028649" indent="0"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4pPr>
            <a:lvl5pPr marL="1371532" indent="0"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500" kern="120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Box title</a:t>
            </a:r>
            <a:endParaRPr lang="en-GB" dirty="0"/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3245806" y="3031889"/>
            <a:ext cx="2399887" cy="1281457"/>
          </a:xfrm>
          <a:prstGeom prst="roundRect">
            <a:avLst>
              <a:gd name="adj" fmla="val 4774"/>
            </a:avLst>
          </a:prstGeom>
          <a:solidFill>
            <a:srgbClr val="C15EFF"/>
          </a:solidFill>
        </p:spPr>
        <p:txBody>
          <a:bodyPr lIns="144000" tIns="144000" rIns="0" bIns="0"/>
          <a:lstStyle>
            <a:lvl1pPr marL="0" indent="0"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bg1"/>
                </a:solidFill>
                <a:latin typeface="RR Pioneer Bold" panose="020B0803050201040103" pitchFamily="34" charset="0"/>
                <a:ea typeface="+mj-ea"/>
                <a:cs typeface="Arial" panose="020B0604020202020204" pitchFamily="34" charset="0"/>
              </a:defRPr>
            </a:lvl1pPr>
            <a:lvl2pPr marL="342884" indent="0"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2pPr>
            <a:lvl3pPr marL="685766" indent="0"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3pPr>
            <a:lvl4pPr marL="1028649" indent="0"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4pPr>
            <a:lvl5pPr marL="1371532" indent="0"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500" kern="120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Box title</a:t>
            </a:r>
            <a:endParaRPr lang="en-GB" dirty="0"/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5726795" y="3031889"/>
            <a:ext cx="2399887" cy="1281457"/>
          </a:xfrm>
          <a:prstGeom prst="roundRect">
            <a:avLst>
              <a:gd name="adj" fmla="val 4774"/>
            </a:avLst>
          </a:prstGeom>
          <a:solidFill>
            <a:srgbClr val="C15EFF"/>
          </a:solidFill>
        </p:spPr>
        <p:txBody>
          <a:bodyPr lIns="144000" tIns="144000" rIns="0" bIns="0"/>
          <a:lstStyle>
            <a:lvl1pPr marL="0" indent="0"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bg1"/>
                </a:solidFill>
                <a:latin typeface="RR Pioneer Bold" panose="020B0803050201040103" pitchFamily="34" charset="0"/>
                <a:ea typeface="+mj-ea"/>
                <a:cs typeface="Arial" panose="020B0604020202020204" pitchFamily="34" charset="0"/>
              </a:defRPr>
            </a:lvl1pPr>
            <a:lvl2pPr marL="342884" indent="0"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2pPr>
            <a:lvl3pPr marL="685766" indent="0"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3pPr>
            <a:lvl4pPr marL="1028649" indent="0"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4pPr>
            <a:lvl5pPr marL="1371532" indent="0"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500" kern="120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Box title</a:t>
            </a:r>
            <a:endParaRPr lang="en-GB" dirty="0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5E07B9C2-35AA-4C78-BFFC-C0C50AC85343}"/>
              </a:ext>
            </a:extLst>
          </p:cNvPr>
          <p:cNvSpPr>
            <a:spLocks noGrp="1"/>
          </p:cNvSpPr>
          <p:nvPr>
            <p:ph idx="43" hasCustomPrompt="1"/>
          </p:nvPr>
        </p:nvSpPr>
        <p:spPr>
          <a:xfrm>
            <a:off x="3383367" y="1066802"/>
            <a:ext cx="700955" cy="42201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Clr>
                <a:schemeClr val="tx2"/>
              </a:buClr>
              <a:buFont typeface="+mj-lt"/>
              <a:buNone/>
              <a:defRPr sz="3200">
                <a:solidFill>
                  <a:schemeClr val="tx1"/>
                </a:solidFill>
                <a:latin typeface="RR Pioneer Light Condensed" panose="020B0306050201060103" pitchFamily="34" charset="0"/>
              </a:defRPr>
            </a:lvl1pPr>
            <a:lvl2pPr marL="342884" indent="0">
              <a:buNone/>
              <a:defRPr sz="1500">
                <a:solidFill>
                  <a:schemeClr val="tx1"/>
                </a:solidFill>
              </a:defRPr>
            </a:lvl2pPr>
            <a:lvl3pPr marL="685766" indent="0">
              <a:buNone/>
              <a:defRPr sz="1500">
                <a:solidFill>
                  <a:schemeClr val="tx1"/>
                </a:solidFill>
              </a:defRPr>
            </a:lvl3pPr>
            <a:lvl4pPr marL="1028649" indent="0">
              <a:buNone/>
              <a:defRPr sz="1500">
                <a:solidFill>
                  <a:schemeClr val="tx1"/>
                </a:solidFill>
              </a:defRPr>
            </a:lvl4pPr>
            <a:lvl5pPr marL="1371532" indent="0">
              <a:buNone/>
              <a:defRPr sz="15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XXX</a:t>
            </a:r>
            <a:endParaRPr lang="en-GB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5E07B9C2-35AA-4C78-BFFC-C0C50AC85343}"/>
              </a:ext>
            </a:extLst>
          </p:cNvPr>
          <p:cNvSpPr>
            <a:spLocks noGrp="1"/>
          </p:cNvSpPr>
          <p:nvPr>
            <p:ph idx="44" hasCustomPrompt="1"/>
          </p:nvPr>
        </p:nvSpPr>
        <p:spPr>
          <a:xfrm>
            <a:off x="3983113" y="1066802"/>
            <a:ext cx="538088" cy="42201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Clr>
                <a:schemeClr val="tx2"/>
              </a:buClr>
              <a:buFont typeface="+mj-lt"/>
              <a:buNone/>
              <a:defRPr sz="2400">
                <a:solidFill>
                  <a:schemeClr val="tx1"/>
                </a:solidFill>
                <a:latin typeface="RR Pioneer UltraLight Condensed" panose="020B0206030201060103" pitchFamily="34" charset="0"/>
              </a:defRPr>
            </a:lvl1pPr>
            <a:lvl2pPr marL="342884" indent="0">
              <a:buNone/>
              <a:defRPr sz="1500">
                <a:solidFill>
                  <a:schemeClr val="tx1"/>
                </a:solidFill>
              </a:defRPr>
            </a:lvl2pPr>
            <a:lvl3pPr marL="685766" indent="0">
              <a:buNone/>
              <a:defRPr sz="1500">
                <a:solidFill>
                  <a:schemeClr val="tx1"/>
                </a:solidFill>
              </a:defRPr>
            </a:lvl3pPr>
            <a:lvl4pPr marL="1028649" indent="0">
              <a:buNone/>
              <a:defRPr sz="1500">
                <a:solidFill>
                  <a:schemeClr val="tx1"/>
                </a:solidFill>
              </a:defRPr>
            </a:lvl4pPr>
            <a:lvl5pPr marL="1371532" indent="0">
              <a:buNone/>
              <a:defRPr sz="15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err="1"/>
              <a:t>bn</a:t>
            </a:r>
            <a:endParaRPr lang="en-GB" dirty="0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5E07B9C2-35AA-4C78-BFFC-C0C50AC85343}"/>
              </a:ext>
            </a:extLst>
          </p:cNvPr>
          <p:cNvSpPr>
            <a:spLocks noGrp="1"/>
          </p:cNvSpPr>
          <p:nvPr>
            <p:ph idx="45" hasCustomPrompt="1"/>
          </p:nvPr>
        </p:nvSpPr>
        <p:spPr>
          <a:xfrm>
            <a:off x="4852537" y="1066802"/>
            <a:ext cx="538088" cy="42201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r">
              <a:buClr>
                <a:schemeClr val="tx2"/>
              </a:buClr>
              <a:buFont typeface="+mj-lt"/>
              <a:buNone/>
              <a:defRPr sz="2400">
                <a:solidFill>
                  <a:schemeClr val="tx1"/>
                </a:solidFill>
                <a:latin typeface="RR Pioneer UltraLight Condensed" panose="020B0206030201060103" pitchFamily="34" charset="0"/>
              </a:defRPr>
            </a:lvl1pPr>
            <a:lvl2pPr marL="342884" indent="0">
              <a:buNone/>
              <a:defRPr sz="1500">
                <a:solidFill>
                  <a:schemeClr val="tx1"/>
                </a:solidFill>
              </a:defRPr>
            </a:lvl2pPr>
            <a:lvl3pPr marL="685766" indent="0">
              <a:buNone/>
              <a:defRPr sz="1500">
                <a:solidFill>
                  <a:schemeClr val="tx1"/>
                </a:solidFill>
              </a:defRPr>
            </a:lvl3pPr>
            <a:lvl4pPr marL="1028649" indent="0">
              <a:buNone/>
              <a:defRPr sz="1500">
                <a:solidFill>
                  <a:schemeClr val="tx1"/>
                </a:solidFill>
              </a:defRPr>
            </a:lvl4pPr>
            <a:lvl5pPr marL="1371532" indent="0">
              <a:buNone/>
              <a:defRPr sz="15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5E07B9C2-35AA-4C78-BFFC-C0C50AC85343}"/>
              </a:ext>
            </a:extLst>
          </p:cNvPr>
          <p:cNvSpPr>
            <a:spLocks noGrp="1"/>
          </p:cNvSpPr>
          <p:nvPr>
            <p:ph idx="46" hasCustomPrompt="1"/>
          </p:nvPr>
        </p:nvSpPr>
        <p:spPr>
          <a:xfrm>
            <a:off x="5422257" y="1040132"/>
            <a:ext cx="247660" cy="30390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buClr>
                <a:schemeClr val="tx2"/>
              </a:buClr>
              <a:buFont typeface="+mj-lt"/>
              <a:buNone/>
              <a:defRPr sz="1200">
                <a:solidFill>
                  <a:schemeClr val="tx1"/>
                </a:solidFill>
                <a:latin typeface="RR Pioneer UltraLight Condensed" panose="020B0206030201060103" pitchFamily="34" charset="0"/>
              </a:defRPr>
            </a:lvl1pPr>
            <a:lvl2pPr marL="342884" indent="0">
              <a:buNone/>
              <a:defRPr sz="1500">
                <a:solidFill>
                  <a:schemeClr val="tx1"/>
                </a:solidFill>
              </a:defRPr>
            </a:lvl2pPr>
            <a:lvl3pPr marL="685766" indent="0">
              <a:buNone/>
              <a:defRPr sz="1500">
                <a:solidFill>
                  <a:schemeClr val="tx1"/>
                </a:solidFill>
              </a:defRPr>
            </a:lvl3pPr>
            <a:lvl4pPr marL="1028649" indent="0">
              <a:buNone/>
              <a:defRPr sz="1500">
                <a:solidFill>
                  <a:schemeClr val="tx1"/>
                </a:solidFill>
              </a:defRPr>
            </a:lvl4pPr>
            <a:lvl5pPr marL="1371532" indent="0">
              <a:buNone/>
              <a:defRPr sz="15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%</a:t>
            </a:r>
            <a:endParaRPr lang="en-GB" dirty="0"/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5E07B9C2-35AA-4C78-BFFC-C0C50AC85343}"/>
              </a:ext>
            </a:extLst>
          </p:cNvPr>
          <p:cNvSpPr>
            <a:spLocks noGrp="1"/>
          </p:cNvSpPr>
          <p:nvPr>
            <p:ph idx="47" hasCustomPrompt="1"/>
          </p:nvPr>
        </p:nvSpPr>
        <p:spPr>
          <a:xfrm>
            <a:off x="5868146" y="1066802"/>
            <a:ext cx="700955" cy="42201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Clr>
                <a:schemeClr val="tx2"/>
              </a:buClr>
              <a:buFont typeface="+mj-lt"/>
              <a:buNone/>
              <a:defRPr sz="3200">
                <a:solidFill>
                  <a:schemeClr val="tx1"/>
                </a:solidFill>
                <a:latin typeface="RR Pioneer Light Condensed" panose="020B0306050201060103" pitchFamily="34" charset="0"/>
              </a:defRPr>
            </a:lvl1pPr>
            <a:lvl2pPr marL="342884" indent="0">
              <a:buNone/>
              <a:defRPr sz="1500">
                <a:solidFill>
                  <a:schemeClr val="tx1"/>
                </a:solidFill>
              </a:defRPr>
            </a:lvl2pPr>
            <a:lvl3pPr marL="685766" indent="0">
              <a:buNone/>
              <a:defRPr sz="1500">
                <a:solidFill>
                  <a:schemeClr val="tx1"/>
                </a:solidFill>
              </a:defRPr>
            </a:lvl3pPr>
            <a:lvl4pPr marL="1028649" indent="0">
              <a:buNone/>
              <a:defRPr sz="1500">
                <a:solidFill>
                  <a:schemeClr val="tx1"/>
                </a:solidFill>
              </a:defRPr>
            </a:lvl4pPr>
            <a:lvl5pPr marL="1371532" indent="0">
              <a:buNone/>
              <a:defRPr sz="15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XXX</a:t>
            </a:r>
            <a:endParaRPr lang="en-GB" dirty="0"/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5E07B9C2-35AA-4C78-BFFC-C0C50AC85343}"/>
              </a:ext>
            </a:extLst>
          </p:cNvPr>
          <p:cNvSpPr>
            <a:spLocks noGrp="1"/>
          </p:cNvSpPr>
          <p:nvPr>
            <p:ph idx="48" hasCustomPrompt="1"/>
          </p:nvPr>
        </p:nvSpPr>
        <p:spPr>
          <a:xfrm>
            <a:off x="6467893" y="1066802"/>
            <a:ext cx="538088" cy="42201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Clr>
                <a:schemeClr val="tx2"/>
              </a:buClr>
              <a:buFont typeface="+mj-lt"/>
              <a:buNone/>
              <a:defRPr sz="2400">
                <a:solidFill>
                  <a:schemeClr val="tx1"/>
                </a:solidFill>
                <a:latin typeface="RR Pioneer UltraLight Condensed" panose="020B0206030201060103" pitchFamily="34" charset="0"/>
              </a:defRPr>
            </a:lvl1pPr>
            <a:lvl2pPr marL="342884" indent="0">
              <a:buNone/>
              <a:defRPr sz="1500">
                <a:solidFill>
                  <a:schemeClr val="tx1"/>
                </a:solidFill>
              </a:defRPr>
            </a:lvl2pPr>
            <a:lvl3pPr marL="685766" indent="0">
              <a:buNone/>
              <a:defRPr sz="1500">
                <a:solidFill>
                  <a:schemeClr val="tx1"/>
                </a:solidFill>
              </a:defRPr>
            </a:lvl3pPr>
            <a:lvl4pPr marL="1028649" indent="0">
              <a:buNone/>
              <a:defRPr sz="1500">
                <a:solidFill>
                  <a:schemeClr val="tx1"/>
                </a:solidFill>
              </a:defRPr>
            </a:lvl4pPr>
            <a:lvl5pPr marL="1371532" indent="0">
              <a:buNone/>
              <a:defRPr sz="15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err="1"/>
              <a:t>bn</a:t>
            </a:r>
            <a:endParaRPr lang="en-GB" dirty="0"/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5E07B9C2-35AA-4C78-BFFC-C0C50AC85343}"/>
              </a:ext>
            </a:extLst>
          </p:cNvPr>
          <p:cNvSpPr>
            <a:spLocks noGrp="1"/>
          </p:cNvSpPr>
          <p:nvPr>
            <p:ph idx="49" hasCustomPrompt="1"/>
          </p:nvPr>
        </p:nvSpPr>
        <p:spPr>
          <a:xfrm>
            <a:off x="7337317" y="1066802"/>
            <a:ext cx="538088" cy="42201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r">
              <a:buClr>
                <a:schemeClr val="tx2"/>
              </a:buClr>
              <a:buFont typeface="+mj-lt"/>
              <a:buNone/>
              <a:defRPr sz="2400">
                <a:solidFill>
                  <a:schemeClr val="tx1"/>
                </a:solidFill>
                <a:latin typeface="RR Pioneer UltraLight Condensed" panose="020B0206030201060103" pitchFamily="34" charset="0"/>
              </a:defRPr>
            </a:lvl1pPr>
            <a:lvl2pPr marL="342884" indent="0">
              <a:buNone/>
              <a:defRPr sz="1500">
                <a:solidFill>
                  <a:schemeClr val="tx1"/>
                </a:solidFill>
              </a:defRPr>
            </a:lvl2pPr>
            <a:lvl3pPr marL="685766" indent="0">
              <a:buNone/>
              <a:defRPr sz="1500">
                <a:solidFill>
                  <a:schemeClr val="tx1"/>
                </a:solidFill>
              </a:defRPr>
            </a:lvl3pPr>
            <a:lvl4pPr marL="1028649" indent="0">
              <a:buNone/>
              <a:defRPr sz="1500">
                <a:solidFill>
                  <a:schemeClr val="tx1"/>
                </a:solidFill>
              </a:defRPr>
            </a:lvl4pPr>
            <a:lvl5pPr marL="1371532" indent="0">
              <a:buNone/>
              <a:defRPr sz="15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5E07B9C2-35AA-4C78-BFFC-C0C50AC85343}"/>
              </a:ext>
            </a:extLst>
          </p:cNvPr>
          <p:cNvSpPr>
            <a:spLocks noGrp="1"/>
          </p:cNvSpPr>
          <p:nvPr>
            <p:ph idx="50" hasCustomPrompt="1"/>
          </p:nvPr>
        </p:nvSpPr>
        <p:spPr>
          <a:xfrm>
            <a:off x="7907034" y="1040132"/>
            <a:ext cx="247660" cy="30390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buClr>
                <a:schemeClr val="tx2"/>
              </a:buClr>
              <a:buFont typeface="+mj-lt"/>
              <a:buNone/>
              <a:defRPr sz="1200">
                <a:solidFill>
                  <a:schemeClr val="tx1"/>
                </a:solidFill>
                <a:latin typeface="RR Pioneer UltraLight Condensed" panose="020B0206030201060103" pitchFamily="34" charset="0"/>
              </a:defRPr>
            </a:lvl1pPr>
            <a:lvl2pPr marL="342884" indent="0">
              <a:buNone/>
              <a:defRPr sz="1500">
                <a:solidFill>
                  <a:schemeClr val="tx1"/>
                </a:solidFill>
              </a:defRPr>
            </a:lvl2pPr>
            <a:lvl3pPr marL="685766" indent="0">
              <a:buNone/>
              <a:defRPr sz="1500">
                <a:solidFill>
                  <a:schemeClr val="tx1"/>
                </a:solidFill>
              </a:defRPr>
            </a:lvl3pPr>
            <a:lvl4pPr marL="1028649" indent="0">
              <a:buNone/>
              <a:defRPr sz="1500">
                <a:solidFill>
                  <a:schemeClr val="tx1"/>
                </a:solidFill>
              </a:defRPr>
            </a:lvl4pPr>
            <a:lvl5pPr marL="1371532" indent="0">
              <a:buNone/>
              <a:defRPr sz="15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%</a:t>
            </a:r>
            <a:endParaRPr lang="en-GB" dirty="0"/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5E07B9C2-35AA-4C78-BFFC-C0C50AC85343}"/>
              </a:ext>
            </a:extLst>
          </p:cNvPr>
          <p:cNvSpPr>
            <a:spLocks noGrp="1"/>
          </p:cNvSpPr>
          <p:nvPr>
            <p:ph idx="51" hasCustomPrompt="1"/>
          </p:nvPr>
        </p:nvSpPr>
        <p:spPr>
          <a:xfrm>
            <a:off x="3383367" y="2430400"/>
            <a:ext cx="700955" cy="42201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Clr>
                <a:schemeClr val="tx2"/>
              </a:buClr>
              <a:buFont typeface="+mj-lt"/>
              <a:buNone/>
              <a:defRPr sz="3200">
                <a:solidFill>
                  <a:schemeClr val="tx1"/>
                </a:solidFill>
                <a:latin typeface="RR Pioneer Light Condensed" panose="020B0306050201060103" pitchFamily="34" charset="0"/>
              </a:defRPr>
            </a:lvl1pPr>
            <a:lvl2pPr marL="342884" indent="0">
              <a:buNone/>
              <a:defRPr sz="1500">
                <a:solidFill>
                  <a:schemeClr val="tx1"/>
                </a:solidFill>
              </a:defRPr>
            </a:lvl2pPr>
            <a:lvl3pPr marL="685766" indent="0">
              <a:buNone/>
              <a:defRPr sz="1500">
                <a:solidFill>
                  <a:schemeClr val="tx1"/>
                </a:solidFill>
              </a:defRPr>
            </a:lvl3pPr>
            <a:lvl4pPr marL="1028649" indent="0">
              <a:buNone/>
              <a:defRPr sz="1500">
                <a:solidFill>
                  <a:schemeClr val="tx1"/>
                </a:solidFill>
              </a:defRPr>
            </a:lvl4pPr>
            <a:lvl5pPr marL="1371532" indent="0">
              <a:buNone/>
              <a:defRPr sz="15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XXX</a:t>
            </a:r>
            <a:endParaRPr lang="en-GB" dirty="0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5E07B9C2-35AA-4C78-BFFC-C0C50AC85343}"/>
              </a:ext>
            </a:extLst>
          </p:cNvPr>
          <p:cNvSpPr>
            <a:spLocks noGrp="1"/>
          </p:cNvSpPr>
          <p:nvPr>
            <p:ph idx="52" hasCustomPrompt="1"/>
          </p:nvPr>
        </p:nvSpPr>
        <p:spPr>
          <a:xfrm>
            <a:off x="3983113" y="2430400"/>
            <a:ext cx="538088" cy="42201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Clr>
                <a:schemeClr val="tx2"/>
              </a:buClr>
              <a:buFont typeface="+mj-lt"/>
              <a:buNone/>
              <a:defRPr sz="2400">
                <a:solidFill>
                  <a:schemeClr val="tx1"/>
                </a:solidFill>
                <a:latin typeface="RR Pioneer UltraLight Condensed" panose="020B0206030201060103" pitchFamily="34" charset="0"/>
              </a:defRPr>
            </a:lvl1pPr>
            <a:lvl2pPr marL="342884" indent="0">
              <a:buNone/>
              <a:defRPr sz="1500">
                <a:solidFill>
                  <a:schemeClr val="tx1"/>
                </a:solidFill>
              </a:defRPr>
            </a:lvl2pPr>
            <a:lvl3pPr marL="685766" indent="0">
              <a:buNone/>
              <a:defRPr sz="1500">
                <a:solidFill>
                  <a:schemeClr val="tx1"/>
                </a:solidFill>
              </a:defRPr>
            </a:lvl3pPr>
            <a:lvl4pPr marL="1028649" indent="0">
              <a:buNone/>
              <a:defRPr sz="1500">
                <a:solidFill>
                  <a:schemeClr val="tx1"/>
                </a:solidFill>
              </a:defRPr>
            </a:lvl4pPr>
            <a:lvl5pPr marL="1371532" indent="0">
              <a:buNone/>
              <a:defRPr sz="15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err="1"/>
              <a:t>bn</a:t>
            </a:r>
            <a:endParaRPr lang="en-GB" dirty="0"/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5E07B9C2-35AA-4C78-BFFC-C0C50AC85343}"/>
              </a:ext>
            </a:extLst>
          </p:cNvPr>
          <p:cNvSpPr>
            <a:spLocks noGrp="1"/>
          </p:cNvSpPr>
          <p:nvPr>
            <p:ph idx="53" hasCustomPrompt="1"/>
          </p:nvPr>
        </p:nvSpPr>
        <p:spPr>
          <a:xfrm>
            <a:off x="4852537" y="2430400"/>
            <a:ext cx="538088" cy="42201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r">
              <a:buClr>
                <a:schemeClr val="tx2"/>
              </a:buClr>
              <a:buFont typeface="+mj-lt"/>
              <a:buNone/>
              <a:defRPr sz="2400">
                <a:solidFill>
                  <a:schemeClr val="tx1"/>
                </a:solidFill>
                <a:latin typeface="RR Pioneer UltraLight Condensed" panose="020B0206030201060103" pitchFamily="34" charset="0"/>
              </a:defRPr>
            </a:lvl1pPr>
            <a:lvl2pPr marL="342884" indent="0">
              <a:buNone/>
              <a:defRPr sz="1500">
                <a:solidFill>
                  <a:schemeClr val="tx1"/>
                </a:solidFill>
              </a:defRPr>
            </a:lvl2pPr>
            <a:lvl3pPr marL="685766" indent="0">
              <a:buNone/>
              <a:defRPr sz="1500">
                <a:solidFill>
                  <a:schemeClr val="tx1"/>
                </a:solidFill>
              </a:defRPr>
            </a:lvl3pPr>
            <a:lvl4pPr marL="1028649" indent="0">
              <a:buNone/>
              <a:defRPr sz="1500">
                <a:solidFill>
                  <a:schemeClr val="tx1"/>
                </a:solidFill>
              </a:defRPr>
            </a:lvl4pPr>
            <a:lvl5pPr marL="1371532" indent="0">
              <a:buNone/>
              <a:defRPr sz="15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5E07B9C2-35AA-4C78-BFFC-C0C50AC85343}"/>
              </a:ext>
            </a:extLst>
          </p:cNvPr>
          <p:cNvSpPr>
            <a:spLocks noGrp="1"/>
          </p:cNvSpPr>
          <p:nvPr>
            <p:ph idx="54" hasCustomPrompt="1"/>
          </p:nvPr>
        </p:nvSpPr>
        <p:spPr>
          <a:xfrm>
            <a:off x="5422257" y="2403730"/>
            <a:ext cx="247660" cy="30390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buClr>
                <a:schemeClr val="tx2"/>
              </a:buClr>
              <a:buFont typeface="+mj-lt"/>
              <a:buNone/>
              <a:defRPr sz="1200">
                <a:solidFill>
                  <a:schemeClr val="tx1"/>
                </a:solidFill>
                <a:latin typeface="RR Pioneer UltraLight Condensed" panose="020B0206030201060103" pitchFamily="34" charset="0"/>
              </a:defRPr>
            </a:lvl1pPr>
            <a:lvl2pPr marL="342884" indent="0">
              <a:buNone/>
              <a:defRPr sz="1500">
                <a:solidFill>
                  <a:schemeClr val="tx1"/>
                </a:solidFill>
              </a:defRPr>
            </a:lvl2pPr>
            <a:lvl3pPr marL="685766" indent="0">
              <a:buNone/>
              <a:defRPr sz="1500">
                <a:solidFill>
                  <a:schemeClr val="tx1"/>
                </a:solidFill>
              </a:defRPr>
            </a:lvl3pPr>
            <a:lvl4pPr marL="1028649" indent="0">
              <a:buNone/>
              <a:defRPr sz="1500">
                <a:solidFill>
                  <a:schemeClr val="tx1"/>
                </a:solidFill>
              </a:defRPr>
            </a:lvl4pPr>
            <a:lvl5pPr marL="1371532" indent="0">
              <a:buNone/>
              <a:defRPr sz="15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%</a:t>
            </a:r>
            <a:endParaRPr lang="en-GB" dirty="0"/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5E07B9C2-35AA-4C78-BFFC-C0C50AC85343}"/>
              </a:ext>
            </a:extLst>
          </p:cNvPr>
          <p:cNvSpPr>
            <a:spLocks noGrp="1"/>
          </p:cNvSpPr>
          <p:nvPr>
            <p:ph idx="55" hasCustomPrompt="1"/>
          </p:nvPr>
        </p:nvSpPr>
        <p:spPr>
          <a:xfrm>
            <a:off x="5868146" y="2430400"/>
            <a:ext cx="700955" cy="42201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Clr>
                <a:schemeClr val="tx2"/>
              </a:buClr>
              <a:buFont typeface="+mj-lt"/>
              <a:buNone/>
              <a:defRPr sz="3200">
                <a:solidFill>
                  <a:schemeClr val="tx1"/>
                </a:solidFill>
                <a:latin typeface="RR Pioneer Light Condensed" panose="020B0306050201060103" pitchFamily="34" charset="0"/>
              </a:defRPr>
            </a:lvl1pPr>
            <a:lvl2pPr marL="342884" indent="0">
              <a:buNone/>
              <a:defRPr sz="1500">
                <a:solidFill>
                  <a:schemeClr val="tx1"/>
                </a:solidFill>
              </a:defRPr>
            </a:lvl2pPr>
            <a:lvl3pPr marL="685766" indent="0">
              <a:buNone/>
              <a:defRPr sz="1500">
                <a:solidFill>
                  <a:schemeClr val="tx1"/>
                </a:solidFill>
              </a:defRPr>
            </a:lvl3pPr>
            <a:lvl4pPr marL="1028649" indent="0">
              <a:buNone/>
              <a:defRPr sz="1500">
                <a:solidFill>
                  <a:schemeClr val="tx1"/>
                </a:solidFill>
              </a:defRPr>
            </a:lvl4pPr>
            <a:lvl5pPr marL="1371532" indent="0">
              <a:buNone/>
              <a:defRPr sz="15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XXX</a:t>
            </a:r>
            <a:endParaRPr lang="en-GB" dirty="0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5E07B9C2-35AA-4C78-BFFC-C0C50AC85343}"/>
              </a:ext>
            </a:extLst>
          </p:cNvPr>
          <p:cNvSpPr>
            <a:spLocks noGrp="1"/>
          </p:cNvSpPr>
          <p:nvPr>
            <p:ph idx="56" hasCustomPrompt="1"/>
          </p:nvPr>
        </p:nvSpPr>
        <p:spPr>
          <a:xfrm>
            <a:off x="6467893" y="2430400"/>
            <a:ext cx="538088" cy="42201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Clr>
                <a:schemeClr val="tx2"/>
              </a:buClr>
              <a:buFont typeface="+mj-lt"/>
              <a:buNone/>
              <a:defRPr sz="2400">
                <a:solidFill>
                  <a:schemeClr val="tx1"/>
                </a:solidFill>
                <a:latin typeface="RR Pioneer UltraLight Condensed" panose="020B0206030201060103" pitchFamily="34" charset="0"/>
              </a:defRPr>
            </a:lvl1pPr>
            <a:lvl2pPr marL="342884" indent="0">
              <a:buNone/>
              <a:defRPr sz="1500">
                <a:solidFill>
                  <a:schemeClr val="tx1"/>
                </a:solidFill>
              </a:defRPr>
            </a:lvl2pPr>
            <a:lvl3pPr marL="685766" indent="0">
              <a:buNone/>
              <a:defRPr sz="1500">
                <a:solidFill>
                  <a:schemeClr val="tx1"/>
                </a:solidFill>
              </a:defRPr>
            </a:lvl3pPr>
            <a:lvl4pPr marL="1028649" indent="0">
              <a:buNone/>
              <a:defRPr sz="1500">
                <a:solidFill>
                  <a:schemeClr val="tx1"/>
                </a:solidFill>
              </a:defRPr>
            </a:lvl4pPr>
            <a:lvl5pPr marL="1371532" indent="0">
              <a:buNone/>
              <a:defRPr sz="15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err="1"/>
              <a:t>bn</a:t>
            </a:r>
            <a:endParaRPr lang="en-GB" dirty="0"/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5E07B9C2-35AA-4C78-BFFC-C0C50AC85343}"/>
              </a:ext>
            </a:extLst>
          </p:cNvPr>
          <p:cNvSpPr>
            <a:spLocks noGrp="1"/>
          </p:cNvSpPr>
          <p:nvPr>
            <p:ph idx="57" hasCustomPrompt="1"/>
          </p:nvPr>
        </p:nvSpPr>
        <p:spPr>
          <a:xfrm>
            <a:off x="7337317" y="2430400"/>
            <a:ext cx="538088" cy="42201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r">
              <a:buClr>
                <a:schemeClr val="tx2"/>
              </a:buClr>
              <a:buFont typeface="+mj-lt"/>
              <a:buNone/>
              <a:defRPr sz="2400">
                <a:solidFill>
                  <a:schemeClr val="tx1"/>
                </a:solidFill>
                <a:latin typeface="RR Pioneer UltraLight Condensed" panose="020B0206030201060103" pitchFamily="34" charset="0"/>
              </a:defRPr>
            </a:lvl1pPr>
            <a:lvl2pPr marL="342884" indent="0">
              <a:buNone/>
              <a:defRPr sz="1500">
                <a:solidFill>
                  <a:schemeClr val="tx1"/>
                </a:solidFill>
              </a:defRPr>
            </a:lvl2pPr>
            <a:lvl3pPr marL="685766" indent="0">
              <a:buNone/>
              <a:defRPr sz="1500">
                <a:solidFill>
                  <a:schemeClr val="tx1"/>
                </a:solidFill>
              </a:defRPr>
            </a:lvl3pPr>
            <a:lvl4pPr marL="1028649" indent="0">
              <a:buNone/>
              <a:defRPr sz="1500">
                <a:solidFill>
                  <a:schemeClr val="tx1"/>
                </a:solidFill>
              </a:defRPr>
            </a:lvl4pPr>
            <a:lvl5pPr marL="1371532" indent="0">
              <a:buNone/>
              <a:defRPr sz="15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5E07B9C2-35AA-4C78-BFFC-C0C50AC85343}"/>
              </a:ext>
            </a:extLst>
          </p:cNvPr>
          <p:cNvSpPr>
            <a:spLocks noGrp="1"/>
          </p:cNvSpPr>
          <p:nvPr>
            <p:ph idx="58" hasCustomPrompt="1"/>
          </p:nvPr>
        </p:nvSpPr>
        <p:spPr>
          <a:xfrm>
            <a:off x="7907034" y="2403730"/>
            <a:ext cx="247660" cy="30390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buClr>
                <a:schemeClr val="tx2"/>
              </a:buClr>
              <a:buFont typeface="+mj-lt"/>
              <a:buNone/>
              <a:defRPr sz="1200">
                <a:solidFill>
                  <a:schemeClr val="tx1"/>
                </a:solidFill>
                <a:latin typeface="RR Pioneer UltraLight Condensed" panose="020B0206030201060103" pitchFamily="34" charset="0"/>
              </a:defRPr>
            </a:lvl1pPr>
            <a:lvl2pPr marL="342884" indent="0">
              <a:buNone/>
              <a:defRPr sz="1500">
                <a:solidFill>
                  <a:schemeClr val="tx1"/>
                </a:solidFill>
              </a:defRPr>
            </a:lvl2pPr>
            <a:lvl3pPr marL="685766" indent="0">
              <a:buNone/>
              <a:defRPr sz="1500">
                <a:solidFill>
                  <a:schemeClr val="tx1"/>
                </a:solidFill>
              </a:defRPr>
            </a:lvl3pPr>
            <a:lvl4pPr marL="1028649" indent="0">
              <a:buNone/>
              <a:defRPr sz="1500">
                <a:solidFill>
                  <a:schemeClr val="tx1"/>
                </a:solidFill>
              </a:defRPr>
            </a:lvl4pPr>
            <a:lvl5pPr marL="1371532" indent="0">
              <a:buNone/>
              <a:defRPr sz="15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%</a:t>
            </a:r>
            <a:endParaRPr lang="en-GB" dirty="0"/>
          </a:p>
        </p:txBody>
      </p: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5E07B9C2-35AA-4C78-BFFC-C0C50AC85343}"/>
              </a:ext>
            </a:extLst>
          </p:cNvPr>
          <p:cNvSpPr>
            <a:spLocks noGrp="1"/>
          </p:cNvSpPr>
          <p:nvPr>
            <p:ph idx="59" hasCustomPrompt="1"/>
          </p:nvPr>
        </p:nvSpPr>
        <p:spPr>
          <a:xfrm>
            <a:off x="3383367" y="3793998"/>
            <a:ext cx="700955" cy="42201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Clr>
                <a:schemeClr val="tx2"/>
              </a:buClr>
              <a:buFont typeface="+mj-lt"/>
              <a:buNone/>
              <a:defRPr sz="3200">
                <a:solidFill>
                  <a:schemeClr val="bg1"/>
                </a:solidFill>
                <a:latin typeface="RR Pioneer Light Condensed" panose="020B0306050201060103" pitchFamily="34" charset="0"/>
              </a:defRPr>
            </a:lvl1pPr>
            <a:lvl2pPr marL="342884" indent="0">
              <a:buNone/>
              <a:defRPr sz="1500">
                <a:solidFill>
                  <a:schemeClr val="tx1"/>
                </a:solidFill>
              </a:defRPr>
            </a:lvl2pPr>
            <a:lvl3pPr marL="685766" indent="0">
              <a:buNone/>
              <a:defRPr sz="1500">
                <a:solidFill>
                  <a:schemeClr val="tx1"/>
                </a:solidFill>
              </a:defRPr>
            </a:lvl3pPr>
            <a:lvl4pPr marL="1028649" indent="0">
              <a:buNone/>
              <a:defRPr sz="1500">
                <a:solidFill>
                  <a:schemeClr val="tx1"/>
                </a:solidFill>
              </a:defRPr>
            </a:lvl4pPr>
            <a:lvl5pPr marL="1371532" indent="0">
              <a:buNone/>
              <a:defRPr sz="15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XXX</a:t>
            </a:r>
            <a:endParaRPr lang="en-GB" dirty="0"/>
          </a:p>
        </p:txBody>
      </p: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5E07B9C2-35AA-4C78-BFFC-C0C50AC85343}"/>
              </a:ext>
            </a:extLst>
          </p:cNvPr>
          <p:cNvSpPr>
            <a:spLocks noGrp="1"/>
          </p:cNvSpPr>
          <p:nvPr>
            <p:ph idx="60" hasCustomPrompt="1"/>
          </p:nvPr>
        </p:nvSpPr>
        <p:spPr>
          <a:xfrm>
            <a:off x="3983113" y="3793998"/>
            <a:ext cx="538088" cy="42201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Clr>
                <a:schemeClr val="tx2"/>
              </a:buClr>
              <a:buFont typeface="+mj-lt"/>
              <a:buNone/>
              <a:defRPr sz="2400">
                <a:solidFill>
                  <a:schemeClr val="bg1"/>
                </a:solidFill>
                <a:latin typeface="RR Pioneer UltraLight Condensed" panose="020B0206030201060103" pitchFamily="34" charset="0"/>
              </a:defRPr>
            </a:lvl1pPr>
            <a:lvl2pPr marL="342884" indent="0">
              <a:buNone/>
              <a:defRPr sz="1500">
                <a:solidFill>
                  <a:schemeClr val="tx1"/>
                </a:solidFill>
              </a:defRPr>
            </a:lvl2pPr>
            <a:lvl3pPr marL="685766" indent="0">
              <a:buNone/>
              <a:defRPr sz="1500">
                <a:solidFill>
                  <a:schemeClr val="tx1"/>
                </a:solidFill>
              </a:defRPr>
            </a:lvl3pPr>
            <a:lvl4pPr marL="1028649" indent="0">
              <a:buNone/>
              <a:defRPr sz="1500">
                <a:solidFill>
                  <a:schemeClr val="tx1"/>
                </a:solidFill>
              </a:defRPr>
            </a:lvl4pPr>
            <a:lvl5pPr marL="1371532" indent="0">
              <a:buNone/>
              <a:defRPr sz="15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err="1"/>
              <a:t>bn</a:t>
            </a:r>
            <a:endParaRPr lang="en-GB" dirty="0"/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5E07B9C2-35AA-4C78-BFFC-C0C50AC85343}"/>
              </a:ext>
            </a:extLst>
          </p:cNvPr>
          <p:cNvSpPr>
            <a:spLocks noGrp="1"/>
          </p:cNvSpPr>
          <p:nvPr>
            <p:ph idx="61" hasCustomPrompt="1"/>
          </p:nvPr>
        </p:nvSpPr>
        <p:spPr>
          <a:xfrm>
            <a:off x="4852537" y="3793998"/>
            <a:ext cx="538088" cy="42201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r">
              <a:buClr>
                <a:schemeClr val="tx2"/>
              </a:buClr>
              <a:buFont typeface="+mj-lt"/>
              <a:buNone/>
              <a:defRPr sz="2400">
                <a:solidFill>
                  <a:schemeClr val="bg1"/>
                </a:solidFill>
                <a:latin typeface="RR Pioneer UltraLight Condensed" panose="020B0206030201060103" pitchFamily="34" charset="0"/>
              </a:defRPr>
            </a:lvl1pPr>
            <a:lvl2pPr marL="342884" indent="0">
              <a:buNone/>
              <a:defRPr sz="1500">
                <a:solidFill>
                  <a:schemeClr val="tx1"/>
                </a:solidFill>
              </a:defRPr>
            </a:lvl2pPr>
            <a:lvl3pPr marL="685766" indent="0">
              <a:buNone/>
              <a:defRPr sz="1500">
                <a:solidFill>
                  <a:schemeClr val="tx1"/>
                </a:solidFill>
              </a:defRPr>
            </a:lvl3pPr>
            <a:lvl4pPr marL="1028649" indent="0">
              <a:buNone/>
              <a:defRPr sz="1500">
                <a:solidFill>
                  <a:schemeClr val="tx1"/>
                </a:solidFill>
              </a:defRPr>
            </a:lvl4pPr>
            <a:lvl5pPr marL="1371532" indent="0">
              <a:buNone/>
              <a:defRPr sz="15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5E07B9C2-35AA-4C78-BFFC-C0C50AC85343}"/>
              </a:ext>
            </a:extLst>
          </p:cNvPr>
          <p:cNvSpPr>
            <a:spLocks noGrp="1"/>
          </p:cNvSpPr>
          <p:nvPr>
            <p:ph idx="62" hasCustomPrompt="1"/>
          </p:nvPr>
        </p:nvSpPr>
        <p:spPr>
          <a:xfrm>
            <a:off x="5422257" y="3767328"/>
            <a:ext cx="247660" cy="30390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buClr>
                <a:schemeClr val="tx2"/>
              </a:buClr>
              <a:buFont typeface="+mj-lt"/>
              <a:buNone/>
              <a:defRPr sz="1200">
                <a:solidFill>
                  <a:schemeClr val="bg1"/>
                </a:solidFill>
                <a:latin typeface="RR Pioneer UltraLight Condensed" panose="020B0206030201060103" pitchFamily="34" charset="0"/>
              </a:defRPr>
            </a:lvl1pPr>
            <a:lvl2pPr marL="342884" indent="0">
              <a:buNone/>
              <a:defRPr sz="1500">
                <a:solidFill>
                  <a:schemeClr val="tx1"/>
                </a:solidFill>
              </a:defRPr>
            </a:lvl2pPr>
            <a:lvl3pPr marL="685766" indent="0">
              <a:buNone/>
              <a:defRPr sz="1500">
                <a:solidFill>
                  <a:schemeClr val="tx1"/>
                </a:solidFill>
              </a:defRPr>
            </a:lvl3pPr>
            <a:lvl4pPr marL="1028649" indent="0">
              <a:buNone/>
              <a:defRPr sz="1500">
                <a:solidFill>
                  <a:schemeClr val="tx1"/>
                </a:solidFill>
              </a:defRPr>
            </a:lvl4pPr>
            <a:lvl5pPr marL="1371532" indent="0">
              <a:buNone/>
              <a:defRPr sz="15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%</a:t>
            </a:r>
            <a:endParaRPr lang="en-GB" dirty="0"/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5E07B9C2-35AA-4C78-BFFC-C0C50AC85343}"/>
              </a:ext>
            </a:extLst>
          </p:cNvPr>
          <p:cNvSpPr>
            <a:spLocks noGrp="1"/>
          </p:cNvSpPr>
          <p:nvPr>
            <p:ph idx="63" hasCustomPrompt="1"/>
          </p:nvPr>
        </p:nvSpPr>
        <p:spPr>
          <a:xfrm>
            <a:off x="5868146" y="3793998"/>
            <a:ext cx="700955" cy="42201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Clr>
                <a:schemeClr val="tx2"/>
              </a:buClr>
              <a:buFont typeface="+mj-lt"/>
              <a:buNone/>
              <a:defRPr sz="3200">
                <a:solidFill>
                  <a:schemeClr val="bg1"/>
                </a:solidFill>
                <a:latin typeface="RR Pioneer Light Condensed" panose="020B0306050201060103" pitchFamily="34" charset="0"/>
              </a:defRPr>
            </a:lvl1pPr>
            <a:lvl2pPr marL="342884" indent="0">
              <a:buNone/>
              <a:defRPr sz="1500">
                <a:solidFill>
                  <a:schemeClr val="tx1"/>
                </a:solidFill>
              </a:defRPr>
            </a:lvl2pPr>
            <a:lvl3pPr marL="685766" indent="0">
              <a:buNone/>
              <a:defRPr sz="1500">
                <a:solidFill>
                  <a:schemeClr val="tx1"/>
                </a:solidFill>
              </a:defRPr>
            </a:lvl3pPr>
            <a:lvl4pPr marL="1028649" indent="0">
              <a:buNone/>
              <a:defRPr sz="1500">
                <a:solidFill>
                  <a:schemeClr val="tx1"/>
                </a:solidFill>
              </a:defRPr>
            </a:lvl4pPr>
            <a:lvl5pPr marL="1371532" indent="0">
              <a:buNone/>
              <a:defRPr sz="15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XXX</a:t>
            </a:r>
            <a:endParaRPr lang="en-GB" dirty="0"/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5E07B9C2-35AA-4C78-BFFC-C0C50AC85343}"/>
              </a:ext>
            </a:extLst>
          </p:cNvPr>
          <p:cNvSpPr>
            <a:spLocks noGrp="1"/>
          </p:cNvSpPr>
          <p:nvPr>
            <p:ph idx="64" hasCustomPrompt="1"/>
          </p:nvPr>
        </p:nvSpPr>
        <p:spPr>
          <a:xfrm>
            <a:off x="6467893" y="3793998"/>
            <a:ext cx="538088" cy="42201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Clr>
                <a:schemeClr val="tx2"/>
              </a:buClr>
              <a:buFont typeface="+mj-lt"/>
              <a:buNone/>
              <a:defRPr sz="2400">
                <a:solidFill>
                  <a:schemeClr val="bg1"/>
                </a:solidFill>
                <a:latin typeface="RR Pioneer UltraLight Condensed" panose="020B0206030201060103" pitchFamily="34" charset="0"/>
              </a:defRPr>
            </a:lvl1pPr>
            <a:lvl2pPr marL="342884" indent="0">
              <a:buNone/>
              <a:defRPr sz="1500">
                <a:solidFill>
                  <a:schemeClr val="tx1"/>
                </a:solidFill>
              </a:defRPr>
            </a:lvl2pPr>
            <a:lvl3pPr marL="685766" indent="0">
              <a:buNone/>
              <a:defRPr sz="1500">
                <a:solidFill>
                  <a:schemeClr val="tx1"/>
                </a:solidFill>
              </a:defRPr>
            </a:lvl3pPr>
            <a:lvl4pPr marL="1028649" indent="0">
              <a:buNone/>
              <a:defRPr sz="1500">
                <a:solidFill>
                  <a:schemeClr val="tx1"/>
                </a:solidFill>
              </a:defRPr>
            </a:lvl4pPr>
            <a:lvl5pPr marL="1371532" indent="0">
              <a:buNone/>
              <a:defRPr sz="15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err="1"/>
              <a:t>bn</a:t>
            </a:r>
            <a:endParaRPr lang="en-GB" dirty="0"/>
          </a:p>
        </p:txBody>
      </p: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5E07B9C2-35AA-4C78-BFFC-C0C50AC85343}"/>
              </a:ext>
            </a:extLst>
          </p:cNvPr>
          <p:cNvSpPr>
            <a:spLocks noGrp="1"/>
          </p:cNvSpPr>
          <p:nvPr>
            <p:ph idx="65" hasCustomPrompt="1"/>
          </p:nvPr>
        </p:nvSpPr>
        <p:spPr>
          <a:xfrm>
            <a:off x="7337317" y="3793998"/>
            <a:ext cx="538088" cy="42201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r">
              <a:buClr>
                <a:schemeClr val="tx2"/>
              </a:buClr>
              <a:buFont typeface="+mj-lt"/>
              <a:buNone/>
              <a:defRPr sz="2400">
                <a:solidFill>
                  <a:schemeClr val="bg1"/>
                </a:solidFill>
                <a:latin typeface="RR Pioneer UltraLight Condensed" panose="020B0206030201060103" pitchFamily="34" charset="0"/>
              </a:defRPr>
            </a:lvl1pPr>
            <a:lvl2pPr marL="342884" indent="0">
              <a:buNone/>
              <a:defRPr sz="1500">
                <a:solidFill>
                  <a:schemeClr val="tx1"/>
                </a:solidFill>
              </a:defRPr>
            </a:lvl2pPr>
            <a:lvl3pPr marL="685766" indent="0">
              <a:buNone/>
              <a:defRPr sz="1500">
                <a:solidFill>
                  <a:schemeClr val="tx1"/>
                </a:solidFill>
              </a:defRPr>
            </a:lvl3pPr>
            <a:lvl4pPr marL="1028649" indent="0">
              <a:buNone/>
              <a:defRPr sz="1500">
                <a:solidFill>
                  <a:schemeClr val="tx1"/>
                </a:solidFill>
              </a:defRPr>
            </a:lvl4pPr>
            <a:lvl5pPr marL="1371532" indent="0">
              <a:buNone/>
              <a:defRPr sz="15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5E07B9C2-35AA-4C78-BFFC-C0C50AC85343}"/>
              </a:ext>
            </a:extLst>
          </p:cNvPr>
          <p:cNvSpPr>
            <a:spLocks noGrp="1"/>
          </p:cNvSpPr>
          <p:nvPr>
            <p:ph idx="66" hasCustomPrompt="1"/>
          </p:nvPr>
        </p:nvSpPr>
        <p:spPr>
          <a:xfrm>
            <a:off x="7907034" y="3767328"/>
            <a:ext cx="247660" cy="30390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buClr>
                <a:schemeClr val="tx2"/>
              </a:buClr>
              <a:buFont typeface="+mj-lt"/>
              <a:buNone/>
              <a:defRPr sz="1200">
                <a:solidFill>
                  <a:schemeClr val="bg1"/>
                </a:solidFill>
                <a:latin typeface="RR Pioneer UltraLight Condensed" panose="020B0206030201060103" pitchFamily="34" charset="0"/>
              </a:defRPr>
            </a:lvl1pPr>
            <a:lvl2pPr marL="342884" indent="0">
              <a:buNone/>
              <a:defRPr sz="1500">
                <a:solidFill>
                  <a:schemeClr val="tx1"/>
                </a:solidFill>
              </a:defRPr>
            </a:lvl2pPr>
            <a:lvl3pPr marL="685766" indent="0">
              <a:buNone/>
              <a:defRPr sz="1500">
                <a:solidFill>
                  <a:schemeClr val="tx1"/>
                </a:solidFill>
              </a:defRPr>
            </a:lvl3pPr>
            <a:lvl4pPr marL="1028649" indent="0">
              <a:buNone/>
              <a:defRPr sz="1500">
                <a:solidFill>
                  <a:schemeClr val="tx1"/>
                </a:solidFill>
              </a:defRPr>
            </a:lvl4pPr>
            <a:lvl5pPr marL="1371532" indent="0">
              <a:buNone/>
              <a:defRPr sz="15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%</a:t>
            </a:r>
            <a:endParaRPr lang="en-GB" dirty="0"/>
          </a:p>
        </p:txBody>
      </p:sp>
      <p:sp>
        <p:nvSpPr>
          <p:cNvPr id="61" name="Content Placeholder 2">
            <a:extLst>
              <a:ext uri="{FF2B5EF4-FFF2-40B4-BE49-F238E27FC236}">
                <a16:creationId xmlns:a16="http://schemas.microsoft.com/office/drawing/2014/main" id="{5E07B9C2-35AA-4C78-BFFC-C0C50AC85343}"/>
              </a:ext>
            </a:extLst>
          </p:cNvPr>
          <p:cNvSpPr>
            <a:spLocks noGrp="1"/>
          </p:cNvSpPr>
          <p:nvPr>
            <p:ph idx="67" hasCustomPrompt="1"/>
          </p:nvPr>
        </p:nvSpPr>
        <p:spPr>
          <a:xfrm>
            <a:off x="3251286" y="4537277"/>
            <a:ext cx="4827844" cy="319581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Clr>
                <a:schemeClr val="tx2"/>
              </a:buClr>
              <a:buFont typeface="+mj-lt"/>
              <a:buNone/>
              <a:defRPr sz="900">
                <a:solidFill>
                  <a:srgbClr val="10069F"/>
                </a:solidFill>
                <a:latin typeface="RR Pioneer" panose="020B0503050201040103" pitchFamily="34" charset="0"/>
              </a:defRPr>
            </a:lvl1pPr>
            <a:lvl2pPr marL="342884" indent="0">
              <a:buNone/>
              <a:defRPr sz="1500">
                <a:solidFill>
                  <a:schemeClr val="tx1"/>
                </a:solidFill>
              </a:defRPr>
            </a:lvl2pPr>
            <a:lvl3pPr marL="685766" indent="0">
              <a:buNone/>
              <a:defRPr sz="1500">
                <a:solidFill>
                  <a:schemeClr val="tx1"/>
                </a:solidFill>
              </a:defRPr>
            </a:lvl3pPr>
            <a:lvl4pPr marL="1028649" indent="0">
              <a:buNone/>
              <a:defRPr sz="1500">
                <a:solidFill>
                  <a:schemeClr val="tx1"/>
                </a:solidFill>
              </a:defRPr>
            </a:lvl4pPr>
            <a:lvl5pPr marL="1371532" indent="0">
              <a:buNone/>
              <a:defRPr sz="15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EEE60AE-CE3C-2C4C-94E1-98EEC3088002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225427" y="1527177"/>
            <a:ext cx="1786255" cy="1882775"/>
          </a:xfrm>
        </p:spPr>
        <p:txBody>
          <a:bodyPr>
            <a:normAutofit/>
          </a:bodyPr>
          <a:lstStyle>
            <a:lvl1pPr>
              <a:defRPr sz="1200"/>
            </a:lvl1pPr>
            <a:lvl3pPr marL="685766" indent="0">
              <a:buNone/>
              <a:defRPr/>
            </a:lvl3pPr>
          </a:lstStyle>
          <a:p>
            <a:pPr lvl="0"/>
            <a:r>
              <a:rPr lang="en-US" dirty="0"/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val="38116313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R Diagr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F8D25FF-12DE-403E-AF55-F46AC39349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5035" y="908279"/>
            <a:ext cx="1786647" cy="6055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766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500" kern="1200" smtClean="0">
                <a:solidFill>
                  <a:schemeClr val="bg2"/>
                </a:solidFill>
                <a:latin typeface="RR Pioneer Bold" panose="020B0803050201040103" pitchFamily="34" charset="0"/>
                <a:ea typeface="+mn-ea"/>
                <a:cs typeface="Arial" panose="020B0604020202020204" pitchFamily="34" charset="0"/>
              </a:defRPr>
            </a:lvl1pPr>
            <a:lvl2pPr indent="0" algn="l" defTabSz="685766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5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indent="0" algn="l" defTabSz="685766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5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indent="0" algn="l" defTabSz="685766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5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indent="0" algn="l" defTabSz="685766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GB"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Diagram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81CE4D-8DDE-4CA8-86B0-4C951DED7D5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303590" y="993776"/>
            <a:ext cx="5172075" cy="3060701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 typeface="Arial" panose="020B0604020202020204" pitchFamily="34" charset="0"/>
              <a:buNone/>
              <a:defRPr sz="1200"/>
            </a:lvl1pPr>
          </a:lstStyle>
          <a:p>
            <a:pPr lvl="0"/>
            <a:r>
              <a:rPr lang="en-US" dirty="0"/>
              <a:t>Insert diagram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04439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R Section 3">
    <p:bg>
      <p:bgPr>
        <a:solidFill>
          <a:srgbClr val="9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AAEB490C-9F77-4B2B-895C-83B4F1D1AE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74965" y="982982"/>
            <a:ext cx="4371657" cy="5185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  <a:latin typeface="RR Pioneer Bold" panose="020B0803050201040103" pitchFamily="34" charset="0"/>
              </a:defRPr>
            </a:lvl1pPr>
          </a:lstStyle>
          <a:p>
            <a:pPr lvl="0"/>
            <a:r>
              <a:rPr lang="en-US" dirty="0"/>
              <a:t>Text</a:t>
            </a:r>
            <a:endParaRPr lang="en-GB" dirty="0"/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E3CE3681-E8B1-4106-9D5C-28AD774CA3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74965" y="1460310"/>
            <a:ext cx="4371657" cy="12524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  <a:latin typeface="RR Pioneer" panose="020B0503050201040103" pitchFamily="34" charset="0"/>
              </a:defRPr>
            </a:lvl1pPr>
          </a:lstStyle>
          <a:p>
            <a:pPr lvl="0"/>
            <a:r>
              <a:rPr lang="en-US" dirty="0"/>
              <a:t>Section sub-title</a:t>
            </a:r>
            <a:endParaRPr lang="en-GB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6A4F63B-A2C9-4CC5-A890-0D2BCAD93838}"/>
              </a:ext>
            </a:extLst>
          </p:cNvPr>
          <p:cNvSpPr/>
          <p:nvPr userDrawn="1"/>
        </p:nvSpPr>
        <p:spPr>
          <a:xfrm>
            <a:off x="335280" y="952500"/>
            <a:ext cx="1973580" cy="0"/>
          </a:xfrm>
          <a:custGeom>
            <a:avLst/>
            <a:gdLst>
              <a:gd name="connsiteX0" fmla="*/ 0 w 1973580"/>
              <a:gd name="connsiteY0" fmla="*/ 0 h 0"/>
              <a:gd name="connsiteX1" fmla="*/ 1973580 w 197358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73580">
                <a:moveTo>
                  <a:pt x="0" y="0"/>
                </a:moveTo>
                <a:lnTo>
                  <a:pt x="1973580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C1995E9-D051-4B86-AF60-82559505D964}"/>
              </a:ext>
            </a:extLst>
          </p:cNvPr>
          <p:cNvSpPr/>
          <p:nvPr userDrawn="1"/>
        </p:nvSpPr>
        <p:spPr>
          <a:xfrm>
            <a:off x="2964180" y="952500"/>
            <a:ext cx="5844540" cy="76200"/>
          </a:xfrm>
          <a:custGeom>
            <a:avLst/>
            <a:gdLst>
              <a:gd name="connsiteX0" fmla="*/ 0 w 1973580"/>
              <a:gd name="connsiteY0" fmla="*/ 0 h 0"/>
              <a:gd name="connsiteX1" fmla="*/ 1973580 w 197358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73580">
                <a:moveTo>
                  <a:pt x="0" y="0"/>
                </a:moveTo>
                <a:lnTo>
                  <a:pt x="1973580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AAEB490C-9F77-4B2B-895C-83B4F1D1AE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9801" y="863590"/>
            <a:ext cx="1526540" cy="165609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0">
                <a:solidFill>
                  <a:schemeClr val="tx1"/>
                </a:solidFill>
                <a:latin typeface="RR Pioneer UltraLight Condensed" panose="020B0206030201060103" pitchFamily="34" charset="0"/>
              </a:defRPr>
            </a:lvl1pPr>
          </a:lstStyle>
          <a:p>
            <a:pPr lvl="0"/>
            <a:r>
              <a:rPr lang="en-US" dirty="0"/>
              <a:t>03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45200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R Section 5">
    <p:bg>
      <p:bgPr>
        <a:solidFill>
          <a:srgbClr val="034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AAEB490C-9F77-4B2B-895C-83B4F1D1AE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74965" y="982982"/>
            <a:ext cx="4371657" cy="5185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  <a:latin typeface="RR Pioneer Bold" panose="020B0803050201040103" pitchFamily="34" charset="0"/>
              </a:defRPr>
            </a:lvl1pPr>
          </a:lstStyle>
          <a:p>
            <a:pPr lvl="0"/>
            <a:r>
              <a:rPr lang="en-US" dirty="0"/>
              <a:t>Text</a:t>
            </a:r>
            <a:endParaRPr lang="en-GB" dirty="0"/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E3CE3681-E8B1-4106-9D5C-28AD774CA3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74965" y="1460310"/>
            <a:ext cx="4371657" cy="12524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  <a:latin typeface="RR Pioneer" panose="020B0503050201040103" pitchFamily="34" charset="0"/>
              </a:defRPr>
            </a:lvl1pPr>
          </a:lstStyle>
          <a:p>
            <a:pPr lvl="0"/>
            <a:r>
              <a:rPr lang="en-US" dirty="0"/>
              <a:t>Section sub-title</a:t>
            </a:r>
            <a:endParaRPr lang="en-GB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6A4F63B-A2C9-4CC5-A890-0D2BCAD93838}"/>
              </a:ext>
            </a:extLst>
          </p:cNvPr>
          <p:cNvSpPr/>
          <p:nvPr userDrawn="1"/>
        </p:nvSpPr>
        <p:spPr>
          <a:xfrm>
            <a:off x="335280" y="952500"/>
            <a:ext cx="1973580" cy="0"/>
          </a:xfrm>
          <a:custGeom>
            <a:avLst/>
            <a:gdLst>
              <a:gd name="connsiteX0" fmla="*/ 0 w 1973580"/>
              <a:gd name="connsiteY0" fmla="*/ 0 h 0"/>
              <a:gd name="connsiteX1" fmla="*/ 1973580 w 197358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73580">
                <a:moveTo>
                  <a:pt x="0" y="0"/>
                </a:moveTo>
                <a:lnTo>
                  <a:pt x="1973580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C1995E9-D051-4B86-AF60-82559505D964}"/>
              </a:ext>
            </a:extLst>
          </p:cNvPr>
          <p:cNvSpPr/>
          <p:nvPr userDrawn="1"/>
        </p:nvSpPr>
        <p:spPr>
          <a:xfrm>
            <a:off x="2964180" y="952500"/>
            <a:ext cx="5844540" cy="76200"/>
          </a:xfrm>
          <a:custGeom>
            <a:avLst/>
            <a:gdLst>
              <a:gd name="connsiteX0" fmla="*/ 0 w 1973580"/>
              <a:gd name="connsiteY0" fmla="*/ 0 h 0"/>
              <a:gd name="connsiteX1" fmla="*/ 1973580 w 197358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73580">
                <a:moveTo>
                  <a:pt x="0" y="0"/>
                </a:moveTo>
                <a:lnTo>
                  <a:pt x="1973580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AAEB490C-9F77-4B2B-895C-83B4F1D1AE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9801" y="863590"/>
            <a:ext cx="1526540" cy="165609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0">
                <a:solidFill>
                  <a:schemeClr val="tx1"/>
                </a:solidFill>
                <a:latin typeface="RR Pioneer UltraLight Condensed" panose="020B0206030201060103" pitchFamily="34" charset="0"/>
              </a:defRPr>
            </a:lvl1pPr>
          </a:lstStyle>
          <a:p>
            <a:pPr lvl="0"/>
            <a:r>
              <a:rPr lang="en-US" dirty="0"/>
              <a:t>05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88337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R Section 6">
    <p:bg>
      <p:bgPr>
        <a:solidFill>
          <a:srgbClr val="880E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AAEB490C-9F77-4B2B-895C-83B4F1D1AE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74965" y="982982"/>
            <a:ext cx="4371657" cy="5185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  <a:latin typeface="RR Pioneer Bold" panose="020B0803050201040103" pitchFamily="34" charset="0"/>
              </a:defRPr>
            </a:lvl1pPr>
          </a:lstStyle>
          <a:p>
            <a:pPr lvl="0"/>
            <a:r>
              <a:rPr lang="en-US" dirty="0"/>
              <a:t>Text</a:t>
            </a:r>
            <a:endParaRPr lang="en-GB" dirty="0"/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E3CE3681-E8B1-4106-9D5C-28AD774CA3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74965" y="1460310"/>
            <a:ext cx="4371657" cy="12524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  <a:latin typeface="RR Pioneer" panose="020B0503050201040103" pitchFamily="34" charset="0"/>
              </a:defRPr>
            </a:lvl1pPr>
          </a:lstStyle>
          <a:p>
            <a:pPr lvl="0"/>
            <a:r>
              <a:rPr lang="en-US" dirty="0"/>
              <a:t>Section sub-title</a:t>
            </a:r>
            <a:endParaRPr lang="en-GB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6A4F63B-A2C9-4CC5-A890-0D2BCAD93838}"/>
              </a:ext>
            </a:extLst>
          </p:cNvPr>
          <p:cNvSpPr/>
          <p:nvPr userDrawn="1"/>
        </p:nvSpPr>
        <p:spPr>
          <a:xfrm>
            <a:off x="335280" y="952500"/>
            <a:ext cx="1973580" cy="0"/>
          </a:xfrm>
          <a:custGeom>
            <a:avLst/>
            <a:gdLst>
              <a:gd name="connsiteX0" fmla="*/ 0 w 1973580"/>
              <a:gd name="connsiteY0" fmla="*/ 0 h 0"/>
              <a:gd name="connsiteX1" fmla="*/ 1973580 w 197358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73580">
                <a:moveTo>
                  <a:pt x="0" y="0"/>
                </a:moveTo>
                <a:lnTo>
                  <a:pt x="1973580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C1995E9-D051-4B86-AF60-82559505D964}"/>
              </a:ext>
            </a:extLst>
          </p:cNvPr>
          <p:cNvSpPr/>
          <p:nvPr userDrawn="1"/>
        </p:nvSpPr>
        <p:spPr>
          <a:xfrm>
            <a:off x="2964180" y="952500"/>
            <a:ext cx="5844540" cy="76200"/>
          </a:xfrm>
          <a:custGeom>
            <a:avLst/>
            <a:gdLst>
              <a:gd name="connsiteX0" fmla="*/ 0 w 1973580"/>
              <a:gd name="connsiteY0" fmla="*/ 0 h 0"/>
              <a:gd name="connsiteX1" fmla="*/ 1973580 w 197358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73580">
                <a:moveTo>
                  <a:pt x="0" y="0"/>
                </a:moveTo>
                <a:lnTo>
                  <a:pt x="1973580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AAEB490C-9F77-4B2B-895C-83B4F1D1AE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5042" y="863590"/>
            <a:ext cx="1526540" cy="165609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0">
                <a:solidFill>
                  <a:schemeClr val="tx1"/>
                </a:solidFill>
                <a:latin typeface="RR Pioneer UltraLight Condensed" panose="020B0206030201060103" pitchFamily="34" charset="0"/>
              </a:defRPr>
            </a:lvl1pPr>
          </a:lstStyle>
          <a:p>
            <a:pPr lvl="0"/>
            <a:r>
              <a:rPr lang="en-US" dirty="0"/>
              <a:t>06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10986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R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4681208-DD42-455B-A86B-AAB9F9B60427}"/>
              </a:ext>
            </a:extLst>
          </p:cNvPr>
          <p:cNvSpPr/>
          <p:nvPr userDrawn="1"/>
        </p:nvSpPr>
        <p:spPr>
          <a:xfrm>
            <a:off x="2274898" y="0"/>
            <a:ext cx="6869102" cy="5143500"/>
          </a:xfrm>
          <a:prstGeom prst="rect">
            <a:avLst/>
          </a:prstGeom>
          <a:solidFill>
            <a:srgbClr val="EFEF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9DFE6-CFA5-477C-AEC5-887EEF30C7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71887" y="950436"/>
            <a:ext cx="5836835" cy="695484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>
                <a:solidFill>
                  <a:schemeClr val="bg2"/>
                </a:solidFill>
                <a:latin typeface="RR Pioneer Bold" panose="020B0803050201040103" pitchFamily="34" charset="0"/>
              </a:defRPr>
            </a:lvl1pPr>
          </a:lstStyle>
          <a:p>
            <a:r>
              <a:rPr lang="en-US" dirty="0"/>
              <a:t>Intro text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F8D25FF-12DE-403E-AF55-F46AC39349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5035" y="908279"/>
            <a:ext cx="1786647" cy="9556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766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GB" sz="1500" kern="1200" dirty="0">
                <a:solidFill>
                  <a:schemeClr val="bg2"/>
                </a:solidFill>
                <a:latin typeface="RR Pioneer Bold" panose="020B0803050201040103" pitchFamily="34" charset="0"/>
                <a:ea typeface="+mn-ea"/>
                <a:cs typeface="Arial" panose="020B0604020202020204" pitchFamily="34" charset="0"/>
              </a:defRPr>
            </a:lvl1pPr>
            <a:lvl2pPr indent="0" algn="l" defTabSz="685766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5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indent="0" algn="l" defTabSz="685766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5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indent="0" algn="l" defTabSz="685766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5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indent="0" algn="l" defTabSz="685766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GB"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marL="0" lvl="0" indent="0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 dirty="0"/>
              <a:t>Text over one column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3B9182-7B1B-4746-8146-EAC173E26B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71887" y="1880818"/>
            <a:ext cx="5836835" cy="262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02600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64ABDFA-C0B0-47E4-8D17-D2513A19A4E9}"/>
              </a:ext>
            </a:extLst>
          </p:cNvPr>
          <p:cNvSpPr/>
          <p:nvPr userDrawn="1"/>
        </p:nvSpPr>
        <p:spPr>
          <a:xfrm>
            <a:off x="2590801" y="0"/>
            <a:ext cx="6640502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latin typeface="RR Pioneer" panose="020B05030502010401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B7DA74-6CC1-4E43-BC94-32FC16830EFE}"/>
              </a:ext>
            </a:extLst>
          </p:cNvPr>
          <p:cNvSpPr/>
          <p:nvPr userDrawn="1"/>
        </p:nvSpPr>
        <p:spPr>
          <a:xfrm>
            <a:off x="149471" y="123092"/>
            <a:ext cx="616261" cy="7649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latin typeface="RR Pioneer" panose="020B05030502010401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81B7C0-FE1A-48FD-A049-65C14CC967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35265" y="1633358"/>
            <a:ext cx="6084887" cy="425789"/>
          </a:xfrm>
          <a:prstGeom prst="rect">
            <a:avLst/>
          </a:prstGeom>
        </p:spPr>
        <p:txBody>
          <a:bodyPr/>
          <a:lstStyle>
            <a:lvl1pPr>
              <a:defRPr lang="en-US" sz="3200" b="1" kern="1200" dirty="0">
                <a:solidFill>
                  <a:schemeClr val="tx1"/>
                </a:solidFill>
                <a:latin typeface="RR Pioneer" panose="020B0503050201040103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685766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bg2"/>
              </a:buClr>
              <a:buFont typeface="Wingdings" pitchFamily="2" charset="2"/>
              <a:buNone/>
            </a:pPr>
            <a:r>
              <a:rPr lang="en-US" dirty="0"/>
              <a:t>Presentation title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6BBE82F-5AAE-48CB-84BF-119647CE765D}"/>
              </a:ext>
            </a:extLst>
          </p:cNvPr>
          <p:cNvGrpSpPr/>
          <p:nvPr userDrawn="1"/>
        </p:nvGrpSpPr>
        <p:grpSpPr>
          <a:xfrm>
            <a:off x="765732" y="1672590"/>
            <a:ext cx="719435" cy="1169680"/>
            <a:chOff x="-3513606" y="270529"/>
            <a:chExt cx="1671638" cy="2717801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2DAEEF2-C126-4914-A30E-01595B65F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dirty="0">
                <a:latin typeface="RR Pioneer" panose="020B0503050201040103" pitchFamily="34" charset="0"/>
              </a:endParaRPr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E076B3C4-FEE2-4DE4-95DA-D9D20F88C7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dirty="0">
                <a:latin typeface="RR Pioneer" panose="020B0503050201040103" pitchFamily="34" charset="0"/>
              </a:endParaRPr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A3D0B3C5-B01C-4F1A-A785-04EB878425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dirty="0">
                <a:latin typeface="RR Pioneer" panose="020B0503050201040103" pitchFamily="34" charset="0"/>
              </a:endParaRPr>
            </a:p>
          </p:txBody>
        </p:sp>
      </p:grp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8BA8D41-AE2B-4AB3-87F6-EFDAB05BA3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35265" y="2145020"/>
            <a:ext cx="6084887" cy="335217"/>
          </a:xfrm>
        </p:spPr>
        <p:txBody>
          <a:bodyPr/>
          <a:lstStyle>
            <a:lvl1pPr>
              <a:defRPr lang="en-US" sz="2000" kern="1200" dirty="0" smtClean="0">
                <a:solidFill>
                  <a:schemeClr val="tx2"/>
                </a:solidFill>
                <a:latin typeface="RR Pioneer" panose="020B0503050201040103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685766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bg2"/>
              </a:buClr>
              <a:buFont typeface="Wingdings" pitchFamily="2" charset="2"/>
              <a:buNone/>
            </a:pPr>
            <a:r>
              <a:rPr lang="en-US" dirty="0"/>
              <a:t>Presentation sub-title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72CC380-7F81-4056-94C8-DF56EF0247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35265" y="2566114"/>
            <a:ext cx="6084887" cy="244184"/>
          </a:xfrm>
        </p:spPr>
        <p:txBody>
          <a:bodyPr/>
          <a:lstStyle>
            <a:lvl1pPr>
              <a:defRPr lang="en-US" sz="1000" kern="1200" dirty="0" smtClean="0">
                <a:solidFill>
                  <a:schemeClr val="tx1"/>
                </a:solidFill>
                <a:latin typeface="RR Pioneer" panose="020B0503050201040103" pitchFamily="34" charset="0"/>
                <a:ea typeface="+mn-ea"/>
                <a:cs typeface="+mn-cs"/>
              </a:defRPr>
            </a:lvl1pPr>
          </a:lstStyle>
          <a:p>
            <a:pPr marL="0" lvl="0" indent="0" algn="l" defTabSz="685766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bg2"/>
              </a:buClr>
              <a:buFont typeface="Wingdings" pitchFamily="2" charset="2"/>
              <a:buNone/>
            </a:pPr>
            <a:r>
              <a:rPr lang="en-US" dirty="0"/>
              <a:t>Author Name, Job Title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3F6E1CC-F2EC-44A4-B753-F19DCF4B5A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35265" y="2896171"/>
            <a:ext cx="6084887" cy="223958"/>
          </a:xfrm>
        </p:spPr>
        <p:txBody>
          <a:bodyPr/>
          <a:lstStyle>
            <a:lvl1pPr>
              <a:defRPr lang="en-US" sz="1000" kern="1200" dirty="0" smtClean="0">
                <a:solidFill>
                  <a:schemeClr val="tx1"/>
                </a:solidFill>
                <a:latin typeface="RR Pioneer" panose="020B0503050201040103" pitchFamily="34" charset="0"/>
                <a:ea typeface="+mn-ea"/>
                <a:cs typeface="+mn-cs"/>
              </a:defRPr>
            </a:lvl1pPr>
          </a:lstStyle>
          <a:p>
            <a:pPr marL="0" lvl="0" indent="0" algn="l" defTabSz="685766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bg2"/>
              </a:buClr>
              <a:buFont typeface="Wingdings" pitchFamily="2" charset="2"/>
              <a:buNone/>
            </a:pPr>
            <a:r>
              <a:rPr lang="en-US" dirty="0"/>
              <a:t>XX Month XXXX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E8841E9-563B-4D81-A277-46AB319AFB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852" y="3052916"/>
            <a:ext cx="1623613" cy="1438740"/>
          </a:xfrm>
        </p:spPr>
        <p:txBody>
          <a:bodyPr anchor="b"/>
          <a:lstStyle>
            <a:lvl1pPr>
              <a:defRPr lang="en-US" sz="800" b="0" i="0" kern="1200" dirty="0" smtClean="0">
                <a:solidFill>
                  <a:srgbClr val="666666"/>
                </a:solidFill>
                <a:latin typeface="RR Pioneer Light Condensed" panose="020B0306050201060103" pitchFamily="34" charset="0"/>
                <a:ea typeface="+mn-ea"/>
                <a:cs typeface="+mn-cs"/>
              </a:defRPr>
            </a:lvl1pPr>
          </a:lstStyle>
          <a:p>
            <a:r>
              <a:rPr lang="en-GB" dirty="0"/>
              <a:t>The information in this document is proprietary and confidential to Rolls-Royce and is available to authorised recipients only copying and onward distribution is prohibited other than for the purpose for which it was made available. 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B29191BD-7C3D-445B-A02A-704B3807D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3852" y="4731659"/>
            <a:ext cx="198225" cy="235023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en-GB" sz="750" strike="noStrike" kern="1200" smtClean="0">
                <a:solidFill>
                  <a:schemeClr val="bg2"/>
                </a:solidFill>
                <a:latin typeface="RR Pioneer Bold" panose="020B0803050201040103" pitchFamily="34" charset="0"/>
                <a:ea typeface="+mn-ea"/>
                <a:cs typeface="+mn-cs"/>
              </a:defRPr>
            </a:lvl1pPr>
          </a:lstStyle>
          <a:p>
            <a:fld id="{6D11FE4E-4FB7-451D-AC48-A0B381E4258D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998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R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FEF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5768" y="1666664"/>
            <a:ext cx="712469" cy="1159317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E735F910-CDBF-4A01-BCD3-5B8645B710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445" y="3021468"/>
            <a:ext cx="8139113" cy="9564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685766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500" kern="1200" smtClean="0">
                <a:solidFill>
                  <a:schemeClr val="bg1"/>
                </a:solidFill>
                <a:latin typeface="RR Pioneer Bold" panose="020B0803050201040103" pitchFamily="34" charset="0"/>
                <a:ea typeface="+mn-ea"/>
                <a:cs typeface="Arial" panose="020B0604020202020204" pitchFamily="34" charset="0"/>
              </a:defRPr>
            </a:lvl1pPr>
            <a:lvl2pPr indent="0" algn="l" defTabSz="685766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5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indent="0" algn="l" defTabSz="685766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5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indent="0" algn="l" defTabSz="685766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5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indent="0" algn="l" defTabSz="685766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GB"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Short copy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02176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R Diagr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F8D25FF-12DE-403E-AF55-F46AC39349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5035" y="908279"/>
            <a:ext cx="1786647" cy="6055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685766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500" kern="1200" smtClean="0">
                <a:solidFill>
                  <a:schemeClr val="tx2"/>
                </a:solidFill>
                <a:latin typeface="RR Pioneer Bold" panose="020B0803050201040103" pitchFamily="34" charset="0"/>
                <a:ea typeface="+mn-ea"/>
                <a:cs typeface="Arial" panose="020B0604020202020204" pitchFamily="34" charset="0"/>
              </a:defRPr>
            </a:lvl1pPr>
            <a:lvl2pPr indent="0" algn="l" defTabSz="685766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5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indent="0" algn="l" defTabSz="685766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5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indent="0" algn="l" defTabSz="685766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5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indent="0" algn="l" defTabSz="685766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GB"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Diagram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81CE4D-8DDE-4CA8-86B0-4C951DED7D5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303590" y="993776"/>
            <a:ext cx="5172075" cy="3060701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 typeface="Arial" panose="020B0604020202020204" pitchFamily="34" charset="0"/>
              <a:buNone/>
              <a:defRPr sz="1200"/>
            </a:lvl1pPr>
          </a:lstStyle>
          <a:p>
            <a:pPr lvl="0"/>
            <a:r>
              <a:rPr lang="en-US" dirty="0"/>
              <a:t>Insert diagram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3396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R Section 3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AAEB490C-9F77-4B2B-895C-83B4F1D1AE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74965" y="982982"/>
            <a:ext cx="4371657" cy="5185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  <a:latin typeface="RR Pioneer Bold" panose="020B0803050201040103" pitchFamily="34" charset="0"/>
              </a:defRPr>
            </a:lvl1pPr>
          </a:lstStyle>
          <a:p>
            <a:pPr lvl="0"/>
            <a:r>
              <a:rPr lang="en-US" dirty="0"/>
              <a:t>Text</a:t>
            </a:r>
            <a:endParaRPr lang="en-GB" dirty="0"/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E3CE3681-E8B1-4106-9D5C-28AD774CA3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74965" y="1460310"/>
            <a:ext cx="4371657" cy="12524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  <a:latin typeface="RR Pioneer" panose="020B0503050201040103" pitchFamily="34" charset="0"/>
              </a:defRPr>
            </a:lvl1pPr>
          </a:lstStyle>
          <a:p>
            <a:pPr lvl="0"/>
            <a:r>
              <a:rPr lang="en-US" dirty="0"/>
              <a:t>Section sub-title</a:t>
            </a:r>
            <a:endParaRPr lang="en-GB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6A4F63B-A2C9-4CC5-A890-0D2BCAD93838}"/>
              </a:ext>
            </a:extLst>
          </p:cNvPr>
          <p:cNvSpPr/>
          <p:nvPr userDrawn="1"/>
        </p:nvSpPr>
        <p:spPr>
          <a:xfrm>
            <a:off x="335280" y="952500"/>
            <a:ext cx="1973580" cy="0"/>
          </a:xfrm>
          <a:custGeom>
            <a:avLst/>
            <a:gdLst>
              <a:gd name="connsiteX0" fmla="*/ 0 w 1973580"/>
              <a:gd name="connsiteY0" fmla="*/ 0 h 0"/>
              <a:gd name="connsiteX1" fmla="*/ 1973580 w 197358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73580">
                <a:moveTo>
                  <a:pt x="0" y="0"/>
                </a:moveTo>
                <a:lnTo>
                  <a:pt x="1973580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C1995E9-D051-4B86-AF60-82559505D964}"/>
              </a:ext>
            </a:extLst>
          </p:cNvPr>
          <p:cNvSpPr/>
          <p:nvPr userDrawn="1"/>
        </p:nvSpPr>
        <p:spPr>
          <a:xfrm>
            <a:off x="2964180" y="952500"/>
            <a:ext cx="5844540" cy="76200"/>
          </a:xfrm>
          <a:custGeom>
            <a:avLst/>
            <a:gdLst>
              <a:gd name="connsiteX0" fmla="*/ 0 w 1973580"/>
              <a:gd name="connsiteY0" fmla="*/ 0 h 0"/>
              <a:gd name="connsiteX1" fmla="*/ 1973580 w 197358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73580">
                <a:moveTo>
                  <a:pt x="0" y="0"/>
                </a:moveTo>
                <a:lnTo>
                  <a:pt x="1973580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AAEB490C-9F77-4B2B-895C-83B4F1D1AE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9801" y="863590"/>
            <a:ext cx="1526540" cy="165609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0">
                <a:solidFill>
                  <a:schemeClr val="tx1"/>
                </a:solidFill>
                <a:latin typeface="RR Pioneer UltraLight Condensed" panose="020B0206030201060103" pitchFamily="34" charset="0"/>
              </a:defRPr>
            </a:lvl1pPr>
          </a:lstStyle>
          <a:p>
            <a:pPr lvl="0"/>
            <a:r>
              <a:rPr lang="en-US" dirty="0"/>
              <a:t>03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2246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age - Turquoise">
    <p:bg>
      <p:bgPr>
        <a:solidFill>
          <a:srgbClr val="00BF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3273D-D190-43EA-AB9F-F4E0C3DE2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1200" y="932400"/>
            <a:ext cx="1803600" cy="1641600"/>
          </a:xfrm>
        </p:spPr>
        <p:txBody>
          <a:bodyPr anchor="ctr" anchorCtr="0">
            <a:noAutofit/>
          </a:bodyPr>
          <a:lstStyle>
            <a:lvl1pPr algn="r">
              <a:defRPr sz="11000">
                <a:solidFill>
                  <a:schemeClr val="bg1"/>
                </a:solidFill>
                <a:latin typeface="RR Pioneer UltraLight Condensed" panose="020B0206030201060103" pitchFamily="34" charset="0"/>
              </a:defRPr>
            </a:lvl1pPr>
          </a:lstStyle>
          <a:p>
            <a:r>
              <a:rPr lang="en-US" dirty="0"/>
              <a:t>XX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AD4DAF-CD34-4819-9611-33C813C5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D25F0D-1517-49E3-9E18-8AD879FFC6F9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D09A4-D7CF-4D1D-8376-A6317B2D7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Private | © 2023 Rolls-Royce | Not Subject to Export Control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87183-9305-4CC7-88E3-CD4694340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F59B429-512E-4592-B480-D2818264A48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2AABB29-22AC-4C62-A174-9E5A0A1EFA21}"/>
              </a:ext>
            </a:extLst>
          </p:cNvPr>
          <p:cNvSpPr/>
          <p:nvPr userDrawn="1"/>
        </p:nvSpPr>
        <p:spPr>
          <a:xfrm>
            <a:off x="323850" y="916500"/>
            <a:ext cx="2079370" cy="0"/>
          </a:xfrm>
          <a:custGeom>
            <a:avLst/>
            <a:gdLst>
              <a:gd name="connsiteX0" fmla="*/ 0 w 1973580"/>
              <a:gd name="connsiteY0" fmla="*/ 0 h 0"/>
              <a:gd name="connsiteX1" fmla="*/ 1973580 w 197358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73580">
                <a:moveTo>
                  <a:pt x="0" y="0"/>
                </a:moveTo>
                <a:lnTo>
                  <a:pt x="1973580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atin typeface="RR Pioneer" panose="020B0503050201040103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0021B20-6F0E-4481-874A-F21AE9FD3CC4}"/>
              </a:ext>
            </a:extLst>
          </p:cNvPr>
          <p:cNvSpPr/>
          <p:nvPr userDrawn="1"/>
        </p:nvSpPr>
        <p:spPr>
          <a:xfrm>
            <a:off x="3059112" y="916500"/>
            <a:ext cx="5761038" cy="76200"/>
          </a:xfrm>
          <a:custGeom>
            <a:avLst/>
            <a:gdLst>
              <a:gd name="connsiteX0" fmla="*/ 0 w 1973580"/>
              <a:gd name="connsiteY0" fmla="*/ 0 h 0"/>
              <a:gd name="connsiteX1" fmla="*/ 1973580 w 197358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73580">
                <a:moveTo>
                  <a:pt x="0" y="0"/>
                </a:moveTo>
                <a:lnTo>
                  <a:pt x="1973580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atin typeface="RR Pioneer" panose="020B0503050201040103" pitchFamily="34" charset="0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DA88272-0989-4751-9FC4-6BE74AD9E3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70800" y="1126801"/>
            <a:ext cx="5749200" cy="1443600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 sz="32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Title text</a:t>
            </a:r>
          </a:p>
          <a:p>
            <a:pPr lvl="1"/>
            <a:r>
              <a:rPr lang="en-US" dirty="0"/>
              <a:t>Section sub-title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2FE9341-C9B7-4A46-AC95-92BEC6BD5368}"/>
              </a:ext>
            </a:extLst>
          </p:cNvPr>
          <p:cNvGrpSpPr/>
          <p:nvPr userDrawn="1"/>
        </p:nvGrpSpPr>
        <p:grpSpPr>
          <a:xfrm>
            <a:off x="323850" y="233362"/>
            <a:ext cx="321261" cy="522316"/>
            <a:chOff x="-3513606" y="270529"/>
            <a:chExt cx="1671638" cy="2717801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77F5ECE0-F41A-43E1-852D-AE08E0AC7896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4DF97AB9-B7D8-433E-918E-AFDE0B9831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169D693B-70A2-4471-994A-6857EF5B21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462886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R Section 5"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AAEB490C-9F77-4B2B-895C-83B4F1D1AE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74965" y="982982"/>
            <a:ext cx="4371657" cy="5185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  <a:latin typeface="RR Pioneer Bold" panose="020B0803050201040103" pitchFamily="34" charset="0"/>
              </a:defRPr>
            </a:lvl1pPr>
          </a:lstStyle>
          <a:p>
            <a:pPr lvl="0"/>
            <a:r>
              <a:rPr lang="en-US" dirty="0"/>
              <a:t>Text</a:t>
            </a:r>
            <a:endParaRPr lang="en-GB" dirty="0"/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E3CE3681-E8B1-4106-9D5C-28AD774CA3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74965" y="1460310"/>
            <a:ext cx="4371657" cy="12524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  <a:latin typeface="RR Pioneer" panose="020B0503050201040103" pitchFamily="34" charset="0"/>
              </a:defRPr>
            </a:lvl1pPr>
          </a:lstStyle>
          <a:p>
            <a:pPr lvl="0"/>
            <a:r>
              <a:rPr lang="en-US" dirty="0"/>
              <a:t>Section sub-title</a:t>
            </a:r>
            <a:endParaRPr lang="en-GB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6A4F63B-A2C9-4CC5-A890-0D2BCAD93838}"/>
              </a:ext>
            </a:extLst>
          </p:cNvPr>
          <p:cNvSpPr/>
          <p:nvPr userDrawn="1"/>
        </p:nvSpPr>
        <p:spPr>
          <a:xfrm>
            <a:off x="335280" y="952500"/>
            <a:ext cx="1973580" cy="0"/>
          </a:xfrm>
          <a:custGeom>
            <a:avLst/>
            <a:gdLst>
              <a:gd name="connsiteX0" fmla="*/ 0 w 1973580"/>
              <a:gd name="connsiteY0" fmla="*/ 0 h 0"/>
              <a:gd name="connsiteX1" fmla="*/ 1973580 w 197358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73580">
                <a:moveTo>
                  <a:pt x="0" y="0"/>
                </a:moveTo>
                <a:lnTo>
                  <a:pt x="1973580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C1995E9-D051-4B86-AF60-82559505D964}"/>
              </a:ext>
            </a:extLst>
          </p:cNvPr>
          <p:cNvSpPr/>
          <p:nvPr userDrawn="1"/>
        </p:nvSpPr>
        <p:spPr>
          <a:xfrm>
            <a:off x="2964180" y="952500"/>
            <a:ext cx="5844540" cy="76200"/>
          </a:xfrm>
          <a:custGeom>
            <a:avLst/>
            <a:gdLst>
              <a:gd name="connsiteX0" fmla="*/ 0 w 1973580"/>
              <a:gd name="connsiteY0" fmla="*/ 0 h 0"/>
              <a:gd name="connsiteX1" fmla="*/ 1973580 w 197358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73580">
                <a:moveTo>
                  <a:pt x="0" y="0"/>
                </a:moveTo>
                <a:lnTo>
                  <a:pt x="1973580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AAEB490C-9F77-4B2B-895C-83B4F1D1AE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9801" y="863590"/>
            <a:ext cx="1526540" cy="165609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0">
                <a:solidFill>
                  <a:schemeClr val="tx1"/>
                </a:solidFill>
                <a:latin typeface="RR Pioneer UltraLight Condensed" panose="020B0206030201060103" pitchFamily="34" charset="0"/>
              </a:defRPr>
            </a:lvl1pPr>
          </a:lstStyle>
          <a:p>
            <a:pPr lvl="0"/>
            <a:r>
              <a:rPr lang="en-US" dirty="0"/>
              <a:t>05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82226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R Section 6">
    <p:bg>
      <p:bgPr>
        <a:solidFill>
          <a:schemeClr val="accent1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AAEB490C-9F77-4B2B-895C-83B4F1D1AE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74965" y="982982"/>
            <a:ext cx="4371657" cy="5185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  <a:latin typeface="RR Pioneer Bold" panose="020B0803050201040103" pitchFamily="34" charset="0"/>
              </a:defRPr>
            </a:lvl1pPr>
          </a:lstStyle>
          <a:p>
            <a:pPr lvl="0"/>
            <a:r>
              <a:rPr lang="en-US" dirty="0"/>
              <a:t>Text</a:t>
            </a:r>
            <a:endParaRPr lang="en-GB" dirty="0"/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E3CE3681-E8B1-4106-9D5C-28AD774CA3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74965" y="1460310"/>
            <a:ext cx="4371657" cy="12524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  <a:latin typeface="RR Pioneer" panose="020B0503050201040103" pitchFamily="34" charset="0"/>
              </a:defRPr>
            </a:lvl1pPr>
          </a:lstStyle>
          <a:p>
            <a:pPr lvl="0"/>
            <a:r>
              <a:rPr lang="en-US" dirty="0"/>
              <a:t>Section sub-title</a:t>
            </a:r>
            <a:endParaRPr lang="en-GB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6A4F63B-A2C9-4CC5-A890-0D2BCAD93838}"/>
              </a:ext>
            </a:extLst>
          </p:cNvPr>
          <p:cNvSpPr/>
          <p:nvPr userDrawn="1"/>
        </p:nvSpPr>
        <p:spPr>
          <a:xfrm>
            <a:off x="335280" y="952500"/>
            <a:ext cx="1973580" cy="0"/>
          </a:xfrm>
          <a:custGeom>
            <a:avLst/>
            <a:gdLst>
              <a:gd name="connsiteX0" fmla="*/ 0 w 1973580"/>
              <a:gd name="connsiteY0" fmla="*/ 0 h 0"/>
              <a:gd name="connsiteX1" fmla="*/ 1973580 w 197358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73580">
                <a:moveTo>
                  <a:pt x="0" y="0"/>
                </a:moveTo>
                <a:lnTo>
                  <a:pt x="1973580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C1995E9-D051-4B86-AF60-82559505D964}"/>
              </a:ext>
            </a:extLst>
          </p:cNvPr>
          <p:cNvSpPr/>
          <p:nvPr userDrawn="1"/>
        </p:nvSpPr>
        <p:spPr>
          <a:xfrm>
            <a:off x="2964180" y="952500"/>
            <a:ext cx="5844540" cy="76200"/>
          </a:xfrm>
          <a:custGeom>
            <a:avLst/>
            <a:gdLst>
              <a:gd name="connsiteX0" fmla="*/ 0 w 1973580"/>
              <a:gd name="connsiteY0" fmla="*/ 0 h 0"/>
              <a:gd name="connsiteX1" fmla="*/ 1973580 w 197358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73580">
                <a:moveTo>
                  <a:pt x="0" y="0"/>
                </a:moveTo>
                <a:lnTo>
                  <a:pt x="1973580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AAEB490C-9F77-4B2B-895C-83B4F1D1AE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5042" y="863590"/>
            <a:ext cx="1526540" cy="165609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0">
                <a:solidFill>
                  <a:schemeClr val="tx1"/>
                </a:solidFill>
                <a:latin typeface="RR Pioneer UltraLight Condensed" panose="020B0206030201060103" pitchFamily="34" charset="0"/>
              </a:defRPr>
            </a:lvl1pPr>
          </a:lstStyle>
          <a:p>
            <a:pPr lvl="0"/>
            <a:r>
              <a:rPr lang="en-US" dirty="0"/>
              <a:t>06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41264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R Imag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A62C2EBD-B235-42BC-BD46-422022C022E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2274892" y="3505200"/>
            <a:ext cx="2220902" cy="1638300"/>
          </a:xfrm>
          <a:prstGeom prst="rect">
            <a:avLst/>
          </a:prstGeom>
          <a:solidFill>
            <a:srgbClr val="034F00"/>
          </a:solidFill>
        </p:spPr>
        <p:txBody>
          <a:bodyPr lIns="216000" tIns="288000"/>
          <a:lstStyle>
            <a:lvl1pPr marL="0" indent="0">
              <a:buNone/>
              <a:defRPr lang="en-GB" sz="1800" kern="1200" dirty="0">
                <a:solidFill>
                  <a:schemeClr val="tx1"/>
                </a:solidFill>
                <a:latin typeface="RR Pioneer Bold" panose="020B0803050201040103" pitchFamily="34" charset="0"/>
                <a:ea typeface="+mn-ea"/>
                <a:cs typeface="Arial" panose="020B0604020202020204" pitchFamily="34" charset="0"/>
              </a:defRPr>
            </a:lvl1pPr>
            <a:lvl2pPr marL="342884" indent="0">
              <a:buNone/>
              <a:defRPr sz="1200">
                <a:solidFill>
                  <a:schemeClr val="bg1"/>
                </a:solidFill>
              </a:defRPr>
            </a:lvl2pPr>
            <a:lvl3pPr marL="685766" indent="0">
              <a:buNone/>
              <a:defRPr sz="1200">
                <a:solidFill>
                  <a:schemeClr val="bg1"/>
                </a:solidFill>
              </a:defRPr>
            </a:lvl3pPr>
            <a:lvl4pPr marL="1028649" indent="0">
              <a:buNone/>
              <a:defRPr sz="1200">
                <a:solidFill>
                  <a:schemeClr val="bg1"/>
                </a:solidFill>
              </a:defRPr>
            </a:lvl4pPr>
            <a:lvl5pPr marL="1371532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box</a:t>
            </a:r>
            <a:endParaRPr lang="en-GB" dirty="0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0F2346F3-8DE5-4043-964E-BA64A585CF46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4598992" y="3505200"/>
            <a:ext cx="2220902" cy="1638300"/>
          </a:xfrm>
          <a:prstGeom prst="rect">
            <a:avLst/>
          </a:prstGeom>
          <a:solidFill>
            <a:srgbClr val="819C00"/>
          </a:solidFill>
        </p:spPr>
        <p:txBody>
          <a:bodyPr lIns="216000" tIns="288000"/>
          <a:lstStyle>
            <a:lvl1pPr marL="0" indent="0">
              <a:buNone/>
              <a:defRPr sz="1800">
                <a:solidFill>
                  <a:schemeClr val="tx1"/>
                </a:solidFill>
                <a:latin typeface="RR Pioneer Bold" panose="020B0803050201040103" pitchFamily="34" charset="0"/>
              </a:defRPr>
            </a:lvl1pPr>
            <a:lvl2pPr marL="342884" indent="0">
              <a:buNone/>
              <a:defRPr sz="1200">
                <a:solidFill>
                  <a:schemeClr val="bg1"/>
                </a:solidFill>
              </a:defRPr>
            </a:lvl2pPr>
            <a:lvl3pPr marL="685766" indent="0">
              <a:buNone/>
              <a:defRPr sz="1200">
                <a:solidFill>
                  <a:schemeClr val="bg1"/>
                </a:solidFill>
              </a:defRPr>
            </a:lvl3pPr>
            <a:lvl4pPr marL="1028649" indent="0">
              <a:buNone/>
              <a:defRPr sz="1200">
                <a:solidFill>
                  <a:schemeClr val="bg1"/>
                </a:solidFill>
              </a:defRPr>
            </a:lvl4pPr>
            <a:lvl5pPr marL="1371532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box</a:t>
            </a:r>
            <a:endParaRPr lang="en-GB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6125558C-F60E-428F-A54B-BED4BBBC28C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923092" y="3505200"/>
            <a:ext cx="2220902" cy="1638300"/>
          </a:xfrm>
          <a:prstGeom prst="rect">
            <a:avLst/>
          </a:prstGeom>
          <a:solidFill>
            <a:srgbClr val="C4DB3E"/>
          </a:solidFill>
        </p:spPr>
        <p:txBody>
          <a:bodyPr lIns="216000" tIns="288000"/>
          <a:lstStyle>
            <a:lvl1pPr marL="0" indent="0">
              <a:buNone/>
              <a:defRPr sz="1800">
                <a:solidFill>
                  <a:schemeClr val="bg1"/>
                </a:solidFill>
                <a:latin typeface="RR Pioneer Bold" panose="020B0803050201040103" pitchFamily="34" charset="0"/>
              </a:defRPr>
            </a:lvl1pPr>
            <a:lvl2pPr marL="342884" indent="0">
              <a:buNone/>
              <a:defRPr sz="1200">
                <a:solidFill>
                  <a:schemeClr val="bg1"/>
                </a:solidFill>
              </a:defRPr>
            </a:lvl2pPr>
            <a:lvl3pPr marL="685766" indent="0">
              <a:buNone/>
              <a:defRPr sz="1200">
                <a:solidFill>
                  <a:schemeClr val="bg1"/>
                </a:solidFill>
              </a:defRPr>
            </a:lvl3pPr>
            <a:lvl4pPr marL="1028649" indent="0">
              <a:buNone/>
              <a:defRPr sz="1200">
                <a:solidFill>
                  <a:schemeClr val="bg1"/>
                </a:solidFill>
              </a:defRPr>
            </a:lvl4pPr>
            <a:lvl5pPr marL="1371532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box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F8D25FF-12DE-403E-AF55-F46AC39349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5035" y="908279"/>
            <a:ext cx="1786647" cy="55015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766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500" kern="1200" smtClean="0">
                <a:solidFill>
                  <a:srgbClr val="006DFF"/>
                </a:solidFill>
                <a:latin typeface="RR Pioneer Bold" panose="020B0803050201040103" pitchFamily="34" charset="0"/>
                <a:ea typeface="+mn-ea"/>
                <a:cs typeface="Arial" panose="020B0604020202020204" pitchFamily="34" charset="0"/>
              </a:defRPr>
            </a:lvl1pPr>
            <a:lvl2pPr indent="0" algn="l" defTabSz="685766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5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indent="0" algn="l" defTabSz="685766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5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indent="0" algn="l" defTabSz="685766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5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indent="0" algn="l" defTabSz="685766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GB"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Image, description and boxes</a:t>
            </a:r>
            <a:endParaRPr lang="en-GB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20ACD86F-8858-41F6-B360-B7B00E8A0EA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2274899" y="1"/>
            <a:ext cx="2220903" cy="3512820"/>
          </a:xfrm>
          <a:prstGeom prst="rect">
            <a:avLst/>
          </a:prstGeom>
          <a:solidFill>
            <a:srgbClr val="666666"/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CE63E2E3-22E5-407E-A190-C3AE6522FB8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415223" y="4247299"/>
            <a:ext cx="1534334" cy="6844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  <a:latin typeface="RR Pioneer Medium" panose="020B0603050201040103" pitchFamily="34" charset="0"/>
              </a:defRPr>
            </a:lvl1pPr>
            <a:lvl2pPr marL="342884" indent="0">
              <a:buNone/>
              <a:defRPr sz="1200">
                <a:solidFill>
                  <a:schemeClr val="bg1"/>
                </a:solidFill>
              </a:defRPr>
            </a:lvl2pPr>
            <a:lvl3pPr marL="685766" indent="0">
              <a:buNone/>
              <a:defRPr sz="1200">
                <a:solidFill>
                  <a:schemeClr val="bg1"/>
                </a:solidFill>
              </a:defRPr>
            </a:lvl3pPr>
            <a:lvl4pPr marL="1028649" indent="0">
              <a:buNone/>
              <a:defRPr sz="1200">
                <a:solidFill>
                  <a:schemeClr val="bg1"/>
                </a:solidFill>
              </a:defRPr>
            </a:lvl4pPr>
            <a:lvl5pPr marL="1371532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text</a:t>
            </a:r>
            <a:endParaRPr lang="en-GB" dirty="0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1DCB6B5E-6950-453D-B1A1-8B97046D02E8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4598999" y="1"/>
            <a:ext cx="2220903" cy="3512820"/>
          </a:xfrm>
          <a:prstGeom prst="rect">
            <a:avLst/>
          </a:prstGeom>
          <a:solidFill>
            <a:srgbClr val="666666"/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2B8942BA-E0C7-4FD7-B033-F6083F30C17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739323" y="4247299"/>
            <a:ext cx="1534334" cy="6844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  <a:latin typeface="RR Pioneer Medium" panose="020B0603050201040103" pitchFamily="34" charset="0"/>
              </a:defRPr>
            </a:lvl1pPr>
            <a:lvl2pPr marL="342884" indent="0">
              <a:buNone/>
              <a:defRPr sz="1200">
                <a:solidFill>
                  <a:schemeClr val="bg1"/>
                </a:solidFill>
              </a:defRPr>
            </a:lvl2pPr>
            <a:lvl3pPr marL="685766" indent="0">
              <a:buNone/>
              <a:defRPr sz="1200">
                <a:solidFill>
                  <a:schemeClr val="bg1"/>
                </a:solidFill>
              </a:defRPr>
            </a:lvl3pPr>
            <a:lvl4pPr marL="1028649" indent="0">
              <a:buNone/>
              <a:defRPr sz="1200">
                <a:solidFill>
                  <a:schemeClr val="bg1"/>
                </a:solidFill>
              </a:defRPr>
            </a:lvl4pPr>
            <a:lvl5pPr marL="1371532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text</a:t>
            </a:r>
            <a:endParaRPr lang="en-GB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71CBFA6E-264B-4838-BB0B-472D6C4C1DCD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923099" y="1"/>
            <a:ext cx="2220903" cy="3512820"/>
          </a:xfrm>
          <a:prstGeom prst="rect">
            <a:avLst/>
          </a:prstGeom>
          <a:solidFill>
            <a:srgbClr val="666666"/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BDB31208-ACC5-41F1-8845-57DD6BE64BA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063423" y="4247299"/>
            <a:ext cx="1534334" cy="6844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rgbClr val="000000"/>
                </a:solidFill>
                <a:latin typeface="RR Pioneer Medium" panose="020B0603050201040103" pitchFamily="34" charset="0"/>
              </a:defRPr>
            </a:lvl1pPr>
            <a:lvl2pPr marL="342884" indent="0">
              <a:buNone/>
              <a:defRPr sz="1200">
                <a:solidFill>
                  <a:schemeClr val="bg1"/>
                </a:solidFill>
              </a:defRPr>
            </a:lvl2pPr>
            <a:lvl3pPr marL="685766" indent="0">
              <a:buNone/>
              <a:defRPr sz="1200">
                <a:solidFill>
                  <a:schemeClr val="bg1"/>
                </a:solidFill>
              </a:defRPr>
            </a:lvl3pPr>
            <a:lvl4pPr marL="1028649" indent="0">
              <a:buNone/>
              <a:defRPr sz="1200">
                <a:solidFill>
                  <a:schemeClr val="bg1"/>
                </a:solidFill>
              </a:defRPr>
            </a:lvl4pPr>
            <a:lvl5pPr marL="1371532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text</a:t>
            </a:r>
            <a:endParaRPr lang="en-GB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5230D184-F475-BB48-93EE-25617CC4F406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225427" y="1527177"/>
            <a:ext cx="1786255" cy="1882775"/>
          </a:xfrm>
        </p:spPr>
        <p:txBody>
          <a:bodyPr>
            <a:normAutofit/>
          </a:bodyPr>
          <a:lstStyle>
            <a:lvl1pPr>
              <a:defRPr sz="1200"/>
            </a:lvl1pPr>
            <a:lvl3pPr marL="685766" indent="0">
              <a:buNone/>
              <a:defRPr/>
            </a:lvl3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99547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211017" y="4743451"/>
            <a:ext cx="5509846" cy="223838"/>
          </a:xfrm>
          <a:prstGeom prst="rect">
            <a:avLst/>
          </a:prstGeom>
        </p:spPr>
        <p:txBody>
          <a:bodyPr lIns="77925" tIns="38963" rIns="77925" bIns="38963"/>
          <a:lstStyle>
            <a:lvl1pPr>
              <a:defRPr/>
            </a:lvl1pPr>
          </a:lstStyle>
          <a:p>
            <a:endParaRPr lang="en-GB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11017" y="4919662"/>
            <a:ext cx="5509846" cy="223838"/>
          </a:xfrm>
          <a:prstGeom prst="rect">
            <a:avLst/>
          </a:prstGeom>
        </p:spPr>
        <p:txBody>
          <a:bodyPr lIns="77925" tIns="38963" rIns="77925" bIns="38963"/>
          <a:lstStyle>
            <a:lvl1pPr>
              <a:defRPr/>
            </a:lvl1pPr>
          </a:lstStyle>
          <a:p>
            <a:r>
              <a:rPr lang="en-GB" altLang="en-US" dirty="0"/>
              <a:t>Rolls-Royce data-unclassified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05800" y="171450"/>
            <a:ext cx="609600" cy="342900"/>
          </a:xfrm>
          <a:prstGeom prst="rect">
            <a:avLst/>
          </a:prstGeom>
        </p:spPr>
        <p:txBody>
          <a:bodyPr lIns="77925" tIns="38963" rIns="77925" bIns="38963"/>
          <a:lstStyle>
            <a:lvl1pPr>
              <a:defRPr/>
            </a:lvl1pPr>
          </a:lstStyle>
          <a:p>
            <a:fld id="{20EDC73E-BA53-469A-AC01-5D5CB62E58C4}" type="slidenum">
              <a:rPr lang="en-GB" altLang="en-US"/>
              <a:pPr/>
              <a:t>‹#›</a:t>
            </a:fld>
            <a:endParaRPr lang="en-GB" altLang="en-US" sz="900" dirty="0"/>
          </a:p>
        </p:txBody>
      </p:sp>
    </p:spTree>
    <p:extLst>
      <p:ext uri="{BB962C8B-B14F-4D97-AF65-F5344CB8AC3E}">
        <p14:creationId xmlns:p14="http://schemas.microsoft.com/office/powerpoint/2010/main" val="142535309"/>
      </p:ext>
    </p:extLst>
  </p:cSld>
  <p:clrMapOvr>
    <a:masterClrMapping/>
  </p:clrMapOvr>
  <p:transition spd="med">
    <p:cut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9EC6EB6-0EEE-4BBB-B4A6-72BF5D802D88}"/>
              </a:ext>
            </a:extLst>
          </p:cNvPr>
          <p:cNvSpPr/>
          <p:nvPr userDrawn="1"/>
        </p:nvSpPr>
        <p:spPr>
          <a:xfrm>
            <a:off x="2268538" y="0"/>
            <a:ext cx="6875462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6AA855-7E6E-4927-A811-F63C0750684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35262" y="1634400"/>
            <a:ext cx="6084887" cy="42480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0B840D-89AD-469A-9906-0384E3FD26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736000" y="2145600"/>
            <a:ext cx="6084000" cy="334800"/>
          </a:xfrm>
        </p:spPr>
        <p:txBody>
          <a:bodyPr>
            <a:noAutofit/>
          </a:bodyPr>
          <a:lstStyle>
            <a:lvl1pPr marL="0" indent="0" algn="l">
              <a:buNone/>
              <a:defRPr lang="en-US" sz="2000" kern="1200" dirty="0">
                <a:solidFill>
                  <a:schemeClr val="bg2"/>
                </a:solidFill>
                <a:latin typeface="+mn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Presentation sub-title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FCDBA-3B9B-4385-BED9-F418223EB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D063F78-7ECA-4714-AEE3-784703B00401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10B49E-C956-4407-B999-F88F1FA6F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2022 Rolls-Royce | Not Subject to Export Control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6B4624-DA49-4DF6-A561-977EFFDF4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7E86416-DF3C-4150-A8E7-60289DFFAE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35263" y="2566800"/>
            <a:ext cx="6083300" cy="244800"/>
          </a:xfrm>
        </p:spPr>
        <p:txBody>
          <a:bodyPr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Author Name, Job Title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87897AC3-FB94-4825-8939-95C9C02349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36000" y="2898000"/>
            <a:ext cx="6083300" cy="244800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XX Month XXXX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346D7C4-096A-4546-981B-47B5DF66AA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850" y="3052800"/>
            <a:ext cx="1623600" cy="1440000"/>
          </a:xfrm>
        </p:spPr>
        <p:txBody>
          <a:bodyPr anchor="b" anchorCtr="0">
            <a:noAutofit/>
          </a:bodyPr>
          <a:lstStyle>
            <a:lvl1pPr>
              <a:defRPr sz="800">
                <a:solidFill>
                  <a:srgbClr val="666666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BUSINESS STATEMENT: Insert mandatory statement, this can be copied and pasted from the markings summary slide.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943F97D-F88F-4D8B-ACD6-0756CF793E57}"/>
              </a:ext>
            </a:extLst>
          </p:cNvPr>
          <p:cNvGrpSpPr/>
          <p:nvPr userDrawn="1"/>
        </p:nvGrpSpPr>
        <p:grpSpPr>
          <a:xfrm>
            <a:off x="765730" y="1672590"/>
            <a:ext cx="719435" cy="1169680"/>
            <a:chOff x="-3513606" y="270529"/>
            <a:chExt cx="1671638" cy="2717801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B06621B0-0B38-4B72-8817-E6E77E822D73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30BA4D60-AEBF-45FD-B023-834FAF56E3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98CA8C26-FADB-4F00-9333-67195ABE5C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0323350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 - Export contr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9EC6EB6-0EEE-4BBB-B4A6-72BF5D802D88}"/>
              </a:ext>
            </a:extLst>
          </p:cNvPr>
          <p:cNvSpPr/>
          <p:nvPr userDrawn="1"/>
        </p:nvSpPr>
        <p:spPr>
          <a:xfrm>
            <a:off x="2268538" y="0"/>
            <a:ext cx="6875462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6AA855-7E6E-4927-A811-F63C0750684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35262" y="500400"/>
            <a:ext cx="6084000" cy="124920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</a:t>
            </a:r>
            <a:br>
              <a:rPr lang="en-GB" dirty="0"/>
            </a:br>
            <a:r>
              <a:rPr lang="en-GB" dirty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0B840D-89AD-469A-9906-0384E3FD26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736000" y="1796400"/>
            <a:ext cx="6084000" cy="334800"/>
          </a:xfrm>
        </p:spPr>
        <p:txBody>
          <a:bodyPr>
            <a:noAutofit/>
          </a:bodyPr>
          <a:lstStyle>
            <a:lvl1pPr marL="0" indent="0" algn="l">
              <a:buNone/>
              <a:defRPr lang="en-US" sz="2000" kern="1200" dirty="0">
                <a:solidFill>
                  <a:schemeClr val="bg2"/>
                </a:solidFill>
                <a:latin typeface="+mn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Presentation sub-title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FCDBA-3B9B-4385-BED9-F418223EB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F6626CD-BEE7-4DD4-A73D-E6E0E849D315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10B49E-C956-4407-B999-F88F1FA6F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2022 Rolls-Royce | Not Subject to Export Control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6B4624-DA49-4DF6-A561-977EFFDF4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7E86416-DF3C-4150-A8E7-60289DFFAE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35263" y="2181600"/>
            <a:ext cx="6083300" cy="244800"/>
          </a:xfrm>
        </p:spPr>
        <p:txBody>
          <a:bodyPr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Author Name, Job Title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87897AC3-FB94-4825-8939-95C9C02349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36000" y="2473200"/>
            <a:ext cx="6083300" cy="244800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XX Month XXXX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346D7C4-096A-4546-981B-47B5DF66AA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850" y="3052800"/>
            <a:ext cx="1623600" cy="1440000"/>
          </a:xfrm>
        </p:spPr>
        <p:txBody>
          <a:bodyPr anchor="b" anchorCtr="0">
            <a:noAutofit/>
          </a:bodyPr>
          <a:lstStyle>
            <a:lvl1pPr>
              <a:defRPr sz="800">
                <a:solidFill>
                  <a:srgbClr val="666666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BUSINESS STATEMENT: Insert mandatory statement, this can be copied and pasted from the markings summary slide. 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23CD3FFE-B4FD-4319-BC0B-255BAFEF989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799137411"/>
              </p:ext>
            </p:extLst>
          </p:nvPr>
        </p:nvGraphicFramePr>
        <p:xfrm>
          <a:off x="2735262" y="2855690"/>
          <a:ext cx="6084888" cy="1095160"/>
        </p:xfrm>
        <a:graphic>
          <a:graphicData uri="http://schemas.openxmlformats.org/drawingml/2006/table">
            <a:tbl>
              <a:tblPr firstRow="1" bandRow="1"/>
              <a:tblGrid>
                <a:gridCol w="2028296">
                  <a:extLst>
                    <a:ext uri="{9D8B030D-6E8A-4147-A177-3AD203B41FA5}">
                      <a16:colId xmlns:a16="http://schemas.microsoft.com/office/drawing/2014/main" val="1311732103"/>
                    </a:ext>
                  </a:extLst>
                </a:gridCol>
                <a:gridCol w="2028296">
                  <a:extLst>
                    <a:ext uri="{9D8B030D-6E8A-4147-A177-3AD203B41FA5}">
                      <a16:colId xmlns:a16="http://schemas.microsoft.com/office/drawing/2014/main" val="2932825049"/>
                    </a:ext>
                  </a:extLst>
                </a:gridCol>
                <a:gridCol w="2028296">
                  <a:extLst>
                    <a:ext uri="{9D8B030D-6E8A-4147-A177-3AD203B41FA5}">
                      <a16:colId xmlns:a16="http://schemas.microsoft.com/office/drawing/2014/main" val="1377039470"/>
                    </a:ext>
                  </a:extLst>
                </a:gridCol>
              </a:tblGrid>
              <a:tr h="224068">
                <a:tc gridSpan="3"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pPr algn="ctr"/>
                      <a:r>
                        <a:rPr lang="en-GB" sz="900" dirty="0">
                          <a:solidFill>
                            <a:schemeClr val="bg1"/>
                          </a:solidFill>
                          <a:latin typeface="RR Pioneer" panose="020B0503050201040103" pitchFamily="34" charset="0"/>
                        </a:rPr>
                        <a:t>This document is subject to the following Export Control Information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1746911"/>
                  </a:ext>
                </a:extLst>
              </a:tr>
              <a:tr h="184654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pPr algn="ctr"/>
                      <a:r>
                        <a:rPr lang="en-GB" sz="900" dirty="0">
                          <a:solidFill>
                            <a:schemeClr val="bg1"/>
                          </a:solidFill>
                          <a:latin typeface="RR Pioneer" panose="020B0503050201040103" pitchFamily="34" charset="0"/>
                        </a:rPr>
                        <a:t>Country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pPr algn="ctr"/>
                      <a:r>
                        <a:rPr lang="en-GB" sz="900" dirty="0">
                          <a:solidFill>
                            <a:schemeClr val="bg1"/>
                          </a:solidFill>
                          <a:latin typeface="RR Pioneer" panose="020B0503050201040103" pitchFamily="34" charset="0"/>
                        </a:rPr>
                        <a:t>Export Classification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pPr algn="ctr"/>
                      <a:r>
                        <a:rPr lang="en-GB" sz="900" dirty="0">
                          <a:solidFill>
                            <a:schemeClr val="bg1"/>
                          </a:solidFill>
                          <a:latin typeface="RR Pioneer" panose="020B0503050201040103" pitchFamily="34" charset="0"/>
                        </a:rPr>
                        <a:t>Date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4109106"/>
                  </a:ext>
                </a:extLst>
              </a:tr>
              <a:tr h="31898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endParaRPr lang="en-GB" dirty="0">
                        <a:solidFill>
                          <a:schemeClr val="bg1"/>
                        </a:solidFill>
                        <a:latin typeface="RR Pioneer" panose="020B05030502010401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endParaRPr lang="en-GB" dirty="0">
                        <a:solidFill>
                          <a:schemeClr val="bg1"/>
                        </a:solidFill>
                        <a:latin typeface="RR Pioneer" panose="020B05030502010401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endParaRPr lang="en-GB" dirty="0">
                        <a:solidFill>
                          <a:schemeClr val="bg1"/>
                        </a:solidFill>
                        <a:latin typeface="RR Pioneer" panose="020B05030502010401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3941994"/>
                  </a:ext>
                </a:extLst>
              </a:tr>
              <a:tr h="31898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endParaRPr lang="en-GB" dirty="0">
                        <a:solidFill>
                          <a:schemeClr val="bg1"/>
                        </a:solidFill>
                        <a:latin typeface="RR Pioneer" panose="020B05030502010401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endParaRPr lang="en-GB" dirty="0">
                        <a:solidFill>
                          <a:schemeClr val="bg1"/>
                        </a:solidFill>
                        <a:latin typeface="RR Pioneer" panose="020B05030502010401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endParaRPr lang="en-GB" dirty="0">
                        <a:solidFill>
                          <a:schemeClr val="bg1"/>
                        </a:solidFill>
                        <a:latin typeface="RR Pioneer" panose="020B05030502010401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4885933"/>
                  </a:ext>
                </a:extLst>
              </a:tr>
            </a:tbl>
          </a:graphicData>
        </a:graphic>
      </p:graphicFrame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A801F9D5-0A32-4DE1-9377-D59BE787AA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36000" y="3358800"/>
            <a:ext cx="2005200" cy="594000"/>
          </a:xfrm>
        </p:spPr>
        <p:txBody>
          <a:bodyPr>
            <a:normAutofit/>
          </a:bodyPr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704AEA61-F308-493F-B5DC-9F6FA87EF52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88000" y="3358800"/>
            <a:ext cx="1990800" cy="594000"/>
          </a:xfrm>
        </p:spPr>
        <p:txBody>
          <a:bodyPr>
            <a:norm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CB52E09F-28F7-4386-8813-1A24206A80F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11200" y="3358800"/>
            <a:ext cx="2008800" cy="594000"/>
          </a:xfrm>
        </p:spPr>
        <p:txBody>
          <a:bodyPr>
            <a:normAutofit/>
          </a:bodyPr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F272C130-F343-4C01-8F73-979904DD26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36000" y="4050000"/>
            <a:ext cx="6084000" cy="471600"/>
          </a:xfrm>
        </p:spPr>
        <p:txBody>
          <a:bodyPr>
            <a:normAutofit/>
          </a:bodyPr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XX Month XXXX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E66267C-D231-4480-9FE7-47C80CBF3DAB}"/>
              </a:ext>
            </a:extLst>
          </p:cNvPr>
          <p:cNvGrpSpPr/>
          <p:nvPr userDrawn="1"/>
        </p:nvGrpSpPr>
        <p:grpSpPr>
          <a:xfrm>
            <a:off x="765730" y="1672590"/>
            <a:ext cx="719435" cy="1169680"/>
            <a:chOff x="-3513606" y="270529"/>
            <a:chExt cx="1671638" cy="2717801"/>
          </a:xfrm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CE89E7AF-EC1B-4360-98C7-5641C6627B9E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A0A95A47-8F22-4769-B510-034047D765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2CA32FF8-B4DB-420F-8611-BF17C6A730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668545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F66933E-E17F-4B66-B4D5-DA383FF7684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273320" y="0"/>
            <a:ext cx="6870679" cy="5143500"/>
          </a:xfrm>
          <a:solidFill>
            <a:srgbClr val="8A8A8F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10B49E-C956-4407-B999-F88F1FA6F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2022 Rolls-Royce | Not Subject to Export Control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6B4624-DA49-4DF6-A561-977EFFDF4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346D7C4-096A-4546-981B-47B5DF66AA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850" y="3052800"/>
            <a:ext cx="1623600" cy="1440000"/>
          </a:xfrm>
        </p:spPr>
        <p:txBody>
          <a:bodyPr anchor="b" anchorCtr="0">
            <a:noAutofit/>
          </a:bodyPr>
          <a:lstStyle>
            <a:lvl1pPr>
              <a:defRPr sz="800">
                <a:solidFill>
                  <a:srgbClr val="666666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BUSINESS STATEMENT: Insert mandatory statement, this can be copied and pasted from the markings summary slide. 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DBCF3A6C-3424-46D4-9092-264CD734E34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268538" y="3041650"/>
            <a:ext cx="6868800" cy="2101850"/>
          </a:xfrm>
          <a:solidFill>
            <a:schemeClr val="tx2"/>
          </a:solidFill>
        </p:spPr>
        <p:txBody>
          <a:bodyPr lIns="432000" tIns="180000" bIns="1908000">
            <a:no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0B840D-89AD-469A-9906-0384E3FD26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736000" y="3686400"/>
            <a:ext cx="6084000" cy="334800"/>
          </a:xfrm>
        </p:spPr>
        <p:txBody>
          <a:bodyPr>
            <a:noAutofit/>
          </a:bodyPr>
          <a:lstStyle>
            <a:lvl1pPr marL="0" indent="0" algn="l">
              <a:buNone/>
              <a:defRPr lang="en-US" sz="2000" kern="1200" dirty="0">
                <a:solidFill>
                  <a:schemeClr val="bg2"/>
                </a:solidFill>
                <a:latin typeface="+mn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Presentation sub-title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7E86416-DF3C-4150-A8E7-60289DFFAE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35263" y="4042800"/>
            <a:ext cx="6083300" cy="244800"/>
          </a:xfrm>
        </p:spPr>
        <p:txBody>
          <a:bodyPr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Author Name, Job Title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87897AC3-FB94-4825-8939-95C9C02349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36000" y="4323600"/>
            <a:ext cx="6083300" cy="244800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XX Month XXXX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FCDBA-3B9B-4385-BED9-F418223EB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937954-4F7C-4ECD-8EB3-81EAF41F8A8C}" type="datetime1">
              <a:rPr lang="en-GB" smtClean="0"/>
              <a:t>30/09/2025</a:t>
            </a:fld>
            <a:endParaRPr lang="en-GB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7567FE7-2FAD-4166-944B-875038CD375F}"/>
              </a:ext>
            </a:extLst>
          </p:cNvPr>
          <p:cNvGrpSpPr/>
          <p:nvPr userDrawn="1"/>
        </p:nvGrpSpPr>
        <p:grpSpPr>
          <a:xfrm>
            <a:off x="765730" y="1672590"/>
            <a:ext cx="719435" cy="1169680"/>
            <a:chOff x="-3513606" y="270529"/>
            <a:chExt cx="1671638" cy="2717801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E43E968E-A60B-4169-B81A-0AC22E89077B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5B140CBC-BFAB-4960-B4B6-B0ACA67253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11E5321F-62B1-431D-9BC2-DA0F875063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8877810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age - Colbal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3273D-D190-43EA-AB9F-F4E0C3DE2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1200" y="932400"/>
            <a:ext cx="1803600" cy="1641600"/>
          </a:xfrm>
        </p:spPr>
        <p:txBody>
          <a:bodyPr anchor="ctr" anchorCtr="0">
            <a:noAutofit/>
          </a:bodyPr>
          <a:lstStyle>
            <a:lvl1pPr algn="r">
              <a:defRPr sz="11000">
                <a:solidFill>
                  <a:schemeClr val="bg1"/>
                </a:solidFill>
                <a:latin typeface="RR Pioneer UltraLight Condensed" panose="020B0206030201060103" pitchFamily="34" charset="0"/>
              </a:defRPr>
            </a:lvl1pPr>
          </a:lstStyle>
          <a:p>
            <a:r>
              <a:rPr lang="en-US" dirty="0"/>
              <a:t>XX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AD4DAF-CD34-4819-9611-33C813C5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F2C86-5AB9-4F6D-B120-A180F3D5D0B7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D09A4-D7CF-4D1D-8376-A6317B2D7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Private | © 2022 Rolls-Royce | Not Subject to Export Control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87183-9305-4CC7-88E3-CD4694340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F59B429-512E-4592-B480-D2818264A48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2AABB29-22AC-4C62-A174-9E5A0A1EFA21}"/>
              </a:ext>
            </a:extLst>
          </p:cNvPr>
          <p:cNvSpPr/>
          <p:nvPr userDrawn="1"/>
        </p:nvSpPr>
        <p:spPr>
          <a:xfrm>
            <a:off x="323850" y="916500"/>
            <a:ext cx="2079370" cy="0"/>
          </a:xfrm>
          <a:custGeom>
            <a:avLst/>
            <a:gdLst>
              <a:gd name="connsiteX0" fmla="*/ 0 w 1973580"/>
              <a:gd name="connsiteY0" fmla="*/ 0 h 0"/>
              <a:gd name="connsiteX1" fmla="*/ 1973580 w 197358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73580">
                <a:moveTo>
                  <a:pt x="0" y="0"/>
                </a:moveTo>
                <a:lnTo>
                  <a:pt x="1973580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atin typeface="RR Pioneer" panose="020B0503050201040103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0021B20-6F0E-4481-874A-F21AE9FD3CC4}"/>
              </a:ext>
            </a:extLst>
          </p:cNvPr>
          <p:cNvSpPr/>
          <p:nvPr userDrawn="1"/>
        </p:nvSpPr>
        <p:spPr>
          <a:xfrm>
            <a:off x="3059112" y="916500"/>
            <a:ext cx="5761038" cy="76200"/>
          </a:xfrm>
          <a:custGeom>
            <a:avLst/>
            <a:gdLst>
              <a:gd name="connsiteX0" fmla="*/ 0 w 1973580"/>
              <a:gd name="connsiteY0" fmla="*/ 0 h 0"/>
              <a:gd name="connsiteX1" fmla="*/ 1973580 w 197358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73580">
                <a:moveTo>
                  <a:pt x="0" y="0"/>
                </a:moveTo>
                <a:lnTo>
                  <a:pt x="1973580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atin typeface="RR Pioneer" panose="020B0503050201040103" pitchFamily="34" charset="0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DA88272-0989-4751-9FC4-6BE74AD9E3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70800" y="1126801"/>
            <a:ext cx="5749200" cy="1443600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 sz="32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Title text</a:t>
            </a:r>
          </a:p>
          <a:p>
            <a:pPr lvl="1"/>
            <a:r>
              <a:rPr lang="en-US" dirty="0"/>
              <a:t>Section sub-title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1EF98E9-3947-4FA3-929D-B815CFDD5A3E}"/>
              </a:ext>
            </a:extLst>
          </p:cNvPr>
          <p:cNvGrpSpPr/>
          <p:nvPr userDrawn="1"/>
        </p:nvGrpSpPr>
        <p:grpSpPr>
          <a:xfrm>
            <a:off x="323850" y="233362"/>
            <a:ext cx="321261" cy="522316"/>
            <a:chOff x="-3513606" y="270529"/>
            <a:chExt cx="1671638" cy="2717801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BECAF427-7230-413A-854B-353596E685C0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FF55E566-BBF5-41D1-9A04-C8E8ACB413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27B2CF71-3A49-4D8B-93BD-98759F7760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430821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age -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3273D-D190-43EA-AB9F-F4E0C3DE2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1200" y="932400"/>
            <a:ext cx="1803600" cy="1641600"/>
          </a:xfrm>
        </p:spPr>
        <p:txBody>
          <a:bodyPr anchor="ctr" anchorCtr="0">
            <a:noAutofit/>
          </a:bodyPr>
          <a:lstStyle>
            <a:lvl1pPr algn="r">
              <a:defRPr sz="11000">
                <a:solidFill>
                  <a:schemeClr val="bg1"/>
                </a:solidFill>
                <a:latin typeface="RR Pioneer UltraLight Condensed" panose="020B0206030201060103" pitchFamily="34" charset="0"/>
              </a:defRPr>
            </a:lvl1pPr>
          </a:lstStyle>
          <a:p>
            <a:r>
              <a:rPr lang="en-US" dirty="0"/>
              <a:t>XX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AD4DAF-CD34-4819-9611-33C813C5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BC592B0-04F2-49A7-BF3D-81416E435608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D09A4-D7CF-4D1D-8376-A6317B2D7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Private | © 2022 Rolls-Royce | Not Subject to Export Control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87183-9305-4CC7-88E3-CD4694340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2AABB29-22AC-4C62-A174-9E5A0A1EFA21}"/>
              </a:ext>
            </a:extLst>
          </p:cNvPr>
          <p:cNvSpPr/>
          <p:nvPr userDrawn="1"/>
        </p:nvSpPr>
        <p:spPr>
          <a:xfrm>
            <a:off x="323850" y="916500"/>
            <a:ext cx="2079370" cy="0"/>
          </a:xfrm>
          <a:custGeom>
            <a:avLst/>
            <a:gdLst>
              <a:gd name="connsiteX0" fmla="*/ 0 w 1973580"/>
              <a:gd name="connsiteY0" fmla="*/ 0 h 0"/>
              <a:gd name="connsiteX1" fmla="*/ 1973580 w 197358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73580">
                <a:moveTo>
                  <a:pt x="0" y="0"/>
                </a:moveTo>
                <a:lnTo>
                  <a:pt x="1973580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atin typeface="RR Pioneer" panose="020B0503050201040103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0021B20-6F0E-4481-874A-F21AE9FD3CC4}"/>
              </a:ext>
            </a:extLst>
          </p:cNvPr>
          <p:cNvSpPr/>
          <p:nvPr userDrawn="1"/>
        </p:nvSpPr>
        <p:spPr>
          <a:xfrm>
            <a:off x="3059112" y="916500"/>
            <a:ext cx="5761038" cy="76200"/>
          </a:xfrm>
          <a:custGeom>
            <a:avLst/>
            <a:gdLst>
              <a:gd name="connsiteX0" fmla="*/ 0 w 1973580"/>
              <a:gd name="connsiteY0" fmla="*/ 0 h 0"/>
              <a:gd name="connsiteX1" fmla="*/ 1973580 w 197358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73580">
                <a:moveTo>
                  <a:pt x="0" y="0"/>
                </a:moveTo>
                <a:lnTo>
                  <a:pt x="1973580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atin typeface="RR Pioneer" panose="020B0503050201040103" pitchFamily="34" charset="0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DA88272-0989-4751-9FC4-6BE74AD9E3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70800" y="1126801"/>
            <a:ext cx="5749200" cy="1443600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 sz="32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Title text</a:t>
            </a:r>
          </a:p>
          <a:p>
            <a:pPr lvl="1"/>
            <a:r>
              <a:rPr lang="en-US" dirty="0"/>
              <a:t>Section sub-title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51FF7EA-B38E-4E99-8157-37561C4A93EC}"/>
              </a:ext>
            </a:extLst>
          </p:cNvPr>
          <p:cNvGrpSpPr/>
          <p:nvPr userDrawn="1"/>
        </p:nvGrpSpPr>
        <p:grpSpPr>
          <a:xfrm>
            <a:off x="323850" y="233362"/>
            <a:ext cx="321261" cy="522316"/>
            <a:chOff x="-3513606" y="270529"/>
            <a:chExt cx="1671638" cy="2717801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1A303416-2A86-481B-851E-6DE8F3C616E7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354886A1-1116-4672-8DA8-74AA553C0B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A4936AD2-7528-4A6A-8583-7E7103459F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5110699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age - Turquoise">
    <p:bg>
      <p:bgPr>
        <a:solidFill>
          <a:srgbClr val="00BF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3273D-D190-43EA-AB9F-F4E0C3DE2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1200" y="932400"/>
            <a:ext cx="1803600" cy="1641600"/>
          </a:xfrm>
        </p:spPr>
        <p:txBody>
          <a:bodyPr anchor="ctr" anchorCtr="0">
            <a:noAutofit/>
          </a:bodyPr>
          <a:lstStyle>
            <a:lvl1pPr algn="r">
              <a:defRPr sz="11000">
                <a:solidFill>
                  <a:schemeClr val="bg1"/>
                </a:solidFill>
                <a:latin typeface="RR Pioneer UltraLight Condensed" panose="020B0206030201060103" pitchFamily="34" charset="0"/>
              </a:defRPr>
            </a:lvl1pPr>
          </a:lstStyle>
          <a:p>
            <a:r>
              <a:rPr lang="en-US" dirty="0"/>
              <a:t>XX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AD4DAF-CD34-4819-9611-33C813C5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4CC526-9D86-4DF5-9A72-1C2E33A718C4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D09A4-D7CF-4D1D-8376-A6317B2D7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Private | © 2022 Rolls-Royce | Not Subject to Export Control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87183-9305-4CC7-88E3-CD4694340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F59B429-512E-4592-B480-D2818264A48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2AABB29-22AC-4C62-A174-9E5A0A1EFA21}"/>
              </a:ext>
            </a:extLst>
          </p:cNvPr>
          <p:cNvSpPr/>
          <p:nvPr userDrawn="1"/>
        </p:nvSpPr>
        <p:spPr>
          <a:xfrm>
            <a:off x="323850" y="916500"/>
            <a:ext cx="2079370" cy="0"/>
          </a:xfrm>
          <a:custGeom>
            <a:avLst/>
            <a:gdLst>
              <a:gd name="connsiteX0" fmla="*/ 0 w 1973580"/>
              <a:gd name="connsiteY0" fmla="*/ 0 h 0"/>
              <a:gd name="connsiteX1" fmla="*/ 1973580 w 197358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73580">
                <a:moveTo>
                  <a:pt x="0" y="0"/>
                </a:moveTo>
                <a:lnTo>
                  <a:pt x="1973580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atin typeface="RR Pioneer" panose="020B0503050201040103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0021B20-6F0E-4481-874A-F21AE9FD3CC4}"/>
              </a:ext>
            </a:extLst>
          </p:cNvPr>
          <p:cNvSpPr/>
          <p:nvPr userDrawn="1"/>
        </p:nvSpPr>
        <p:spPr>
          <a:xfrm>
            <a:off x="3059112" y="916500"/>
            <a:ext cx="5761038" cy="76200"/>
          </a:xfrm>
          <a:custGeom>
            <a:avLst/>
            <a:gdLst>
              <a:gd name="connsiteX0" fmla="*/ 0 w 1973580"/>
              <a:gd name="connsiteY0" fmla="*/ 0 h 0"/>
              <a:gd name="connsiteX1" fmla="*/ 1973580 w 197358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73580">
                <a:moveTo>
                  <a:pt x="0" y="0"/>
                </a:moveTo>
                <a:lnTo>
                  <a:pt x="1973580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atin typeface="RR Pioneer" panose="020B0503050201040103" pitchFamily="34" charset="0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DA88272-0989-4751-9FC4-6BE74AD9E3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70800" y="1126801"/>
            <a:ext cx="5749200" cy="1443600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 sz="32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Title text</a:t>
            </a:r>
          </a:p>
          <a:p>
            <a:pPr lvl="1"/>
            <a:r>
              <a:rPr lang="en-US" dirty="0"/>
              <a:t>Section sub-title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2FE9341-C9B7-4A46-AC95-92BEC6BD5368}"/>
              </a:ext>
            </a:extLst>
          </p:cNvPr>
          <p:cNvGrpSpPr/>
          <p:nvPr userDrawn="1"/>
        </p:nvGrpSpPr>
        <p:grpSpPr>
          <a:xfrm>
            <a:off x="323850" y="233362"/>
            <a:ext cx="321261" cy="522316"/>
            <a:chOff x="-3513606" y="270529"/>
            <a:chExt cx="1671638" cy="2717801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77F5ECE0-F41A-43E1-852D-AE08E0AC7896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4DF97AB9-B7D8-433E-918E-AFDE0B9831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169D693B-70A2-4471-994A-6857EF5B21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66471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age - Light Green">
    <p:bg>
      <p:bgPr>
        <a:solidFill>
          <a:srgbClr val="819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3273D-D190-43EA-AB9F-F4E0C3DE2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1200" y="932400"/>
            <a:ext cx="1803600" cy="1641600"/>
          </a:xfrm>
        </p:spPr>
        <p:txBody>
          <a:bodyPr anchor="ctr" anchorCtr="0">
            <a:noAutofit/>
          </a:bodyPr>
          <a:lstStyle>
            <a:lvl1pPr algn="r">
              <a:defRPr sz="11000">
                <a:solidFill>
                  <a:schemeClr val="bg1"/>
                </a:solidFill>
                <a:latin typeface="RR Pioneer UltraLight Condensed" panose="020B0206030201060103" pitchFamily="34" charset="0"/>
              </a:defRPr>
            </a:lvl1pPr>
          </a:lstStyle>
          <a:p>
            <a:r>
              <a:rPr lang="en-US" dirty="0"/>
              <a:t>XX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AD4DAF-CD34-4819-9611-33C813C5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9697AFA-4D3D-4A95-977C-1DAA2E12A539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D09A4-D7CF-4D1D-8376-A6317B2D7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Private | © 2023 Rolls-Royce | Not Subject to Export Control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87183-9305-4CC7-88E3-CD4694340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F59B429-512E-4592-B480-D2818264A48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2AABB29-22AC-4C62-A174-9E5A0A1EFA21}"/>
              </a:ext>
            </a:extLst>
          </p:cNvPr>
          <p:cNvSpPr/>
          <p:nvPr userDrawn="1"/>
        </p:nvSpPr>
        <p:spPr>
          <a:xfrm>
            <a:off x="323850" y="916500"/>
            <a:ext cx="2079370" cy="0"/>
          </a:xfrm>
          <a:custGeom>
            <a:avLst/>
            <a:gdLst>
              <a:gd name="connsiteX0" fmla="*/ 0 w 1973580"/>
              <a:gd name="connsiteY0" fmla="*/ 0 h 0"/>
              <a:gd name="connsiteX1" fmla="*/ 1973580 w 197358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73580">
                <a:moveTo>
                  <a:pt x="0" y="0"/>
                </a:moveTo>
                <a:lnTo>
                  <a:pt x="1973580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atin typeface="RR Pioneer" panose="020B0503050201040103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0021B20-6F0E-4481-874A-F21AE9FD3CC4}"/>
              </a:ext>
            </a:extLst>
          </p:cNvPr>
          <p:cNvSpPr/>
          <p:nvPr userDrawn="1"/>
        </p:nvSpPr>
        <p:spPr>
          <a:xfrm>
            <a:off x="3059112" y="916500"/>
            <a:ext cx="5761038" cy="76200"/>
          </a:xfrm>
          <a:custGeom>
            <a:avLst/>
            <a:gdLst>
              <a:gd name="connsiteX0" fmla="*/ 0 w 1973580"/>
              <a:gd name="connsiteY0" fmla="*/ 0 h 0"/>
              <a:gd name="connsiteX1" fmla="*/ 1973580 w 197358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73580">
                <a:moveTo>
                  <a:pt x="0" y="0"/>
                </a:moveTo>
                <a:lnTo>
                  <a:pt x="1973580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atin typeface="RR Pioneer" panose="020B0503050201040103" pitchFamily="34" charset="0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DA88272-0989-4751-9FC4-6BE74AD9E3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70800" y="1126801"/>
            <a:ext cx="5749200" cy="1443600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 sz="32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Title text</a:t>
            </a:r>
          </a:p>
          <a:p>
            <a:pPr lvl="1"/>
            <a:r>
              <a:rPr lang="en-US" dirty="0"/>
              <a:t>Section sub-title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F031BEC-F9AC-4198-83C6-90C7698C3C98}"/>
              </a:ext>
            </a:extLst>
          </p:cNvPr>
          <p:cNvGrpSpPr/>
          <p:nvPr userDrawn="1"/>
        </p:nvGrpSpPr>
        <p:grpSpPr>
          <a:xfrm>
            <a:off x="323850" y="233362"/>
            <a:ext cx="321261" cy="522316"/>
            <a:chOff x="-3513606" y="270529"/>
            <a:chExt cx="1671638" cy="2717801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7336FEB0-4F1D-4FA8-859A-16BF6AC91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C335792A-AD1F-4731-8213-4E38785F42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485584DD-EEAA-4E4F-9727-06D0635D2A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555122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age - Light Green">
    <p:bg>
      <p:bgPr>
        <a:solidFill>
          <a:srgbClr val="819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3273D-D190-43EA-AB9F-F4E0C3DE2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1200" y="932400"/>
            <a:ext cx="1803600" cy="1641600"/>
          </a:xfrm>
        </p:spPr>
        <p:txBody>
          <a:bodyPr anchor="ctr" anchorCtr="0">
            <a:noAutofit/>
          </a:bodyPr>
          <a:lstStyle>
            <a:lvl1pPr algn="r">
              <a:defRPr sz="11000">
                <a:solidFill>
                  <a:schemeClr val="bg1"/>
                </a:solidFill>
                <a:latin typeface="RR Pioneer UltraLight Condensed" panose="020B0206030201060103" pitchFamily="34" charset="0"/>
              </a:defRPr>
            </a:lvl1pPr>
          </a:lstStyle>
          <a:p>
            <a:r>
              <a:rPr lang="en-US" dirty="0"/>
              <a:t>XX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AD4DAF-CD34-4819-9611-33C813C5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E5E21A-8D2B-42EE-9DD0-4EB172F5DE77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D09A4-D7CF-4D1D-8376-A6317B2D7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Private | © 2022 Rolls-Royce | Not Subject to Export Control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87183-9305-4CC7-88E3-CD4694340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F59B429-512E-4592-B480-D2818264A48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2AABB29-22AC-4C62-A174-9E5A0A1EFA21}"/>
              </a:ext>
            </a:extLst>
          </p:cNvPr>
          <p:cNvSpPr/>
          <p:nvPr userDrawn="1"/>
        </p:nvSpPr>
        <p:spPr>
          <a:xfrm>
            <a:off x="323850" y="916500"/>
            <a:ext cx="2079370" cy="0"/>
          </a:xfrm>
          <a:custGeom>
            <a:avLst/>
            <a:gdLst>
              <a:gd name="connsiteX0" fmla="*/ 0 w 1973580"/>
              <a:gd name="connsiteY0" fmla="*/ 0 h 0"/>
              <a:gd name="connsiteX1" fmla="*/ 1973580 w 197358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73580">
                <a:moveTo>
                  <a:pt x="0" y="0"/>
                </a:moveTo>
                <a:lnTo>
                  <a:pt x="1973580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atin typeface="RR Pioneer" panose="020B0503050201040103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0021B20-6F0E-4481-874A-F21AE9FD3CC4}"/>
              </a:ext>
            </a:extLst>
          </p:cNvPr>
          <p:cNvSpPr/>
          <p:nvPr userDrawn="1"/>
        </p:nvSpPr>
        <p:spPr>
          <a:xfrm>
            <a:off x="3059112" y="916500"/>
            <a:ext cx="5761038" cy="76200"/>
          </a:xfrm>
          <a:custGeom>
            <a:avLst/>
            <a:gdLst>
              <a:gd name="connsiteX0" fmla="*/ 0 w 1973580"/>
              <a:gd name="connsiteY0" fmla="*/ 0 h 0"/>
              <a:gd name="connsiteX1" fmla="*/ 1973580 w 197358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73580">
                <a:moveTo>
                  <a:pt x="0" y="0"/>
                </a:moveTo>
                <a:lnTo>
                  <a:pt x="1973580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atin typeface="RR Pioneer" panose="020B0503050201040103" pitchFamily="34" charset="0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DA88272-0989-4751-9FC4-6BE74AD9E3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70800" y="1126801"/>
            <a:ext cx="5749200" cy="1443600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 sz="32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Title text</a:t>
            </a:r>
          </a:p>
          <a:p>
            <a:pPr lvl="1"/>
            <a:r>
              <a:rPr lang="en-US" dirty="0"/>
              <a:t>Section sub-title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F031BEC-F9AC-4198-83C6-90C7698C3C98}"/>
              </a:ext>
            </a:extLst>
          </p:cNvPr>
          <p:cNvGrpSpPr/>
          <p:nvPr userDrawn="1"/>
        </p:nvGrpSpPr>
        <p:grpSpPr>
          <a:xfrm>
            <a:off x="323850" y="233362"/>
            <a:ext cx="321261" cy="522316"/>
            <a:chOff x="-3513606" y="270529"/>
            <a:chExt cx="1671638" cy="2717801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7336FEB0-4F1D-4FA8-859A-16BF6AC91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C335792A-AD1F-4731-8213-4E38785F42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485584DD-EEAA-4E4F-9727-06D0635D2A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807765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age - Orange">
    <p:bg>
      <p:bgPr>
        <a:solidFill>
          <a:srgbClr val="DB3F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3273D-D190-43EA-AB9F-F4E0C3DE2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1200" y="932400"/>
            <a:ext cx="1803600" cy="1641600"/>
          </a:xfrm>
        </p:spPr>
        <p:txBody>
          <a:bodyPr anchor="ctr" anchorCtr="0">
            <a:noAutofit/>
          </a:bodyPr>
          <a:lstStyle>
            <a:lvl1pPr algn="r">
              <a:defRPr sz="11000">
                <a:solidFill>
                  <a:schemeClr val="bg1"/>
                </a:solidFill>
                <a:latin typeface="RR Pioneer UltraLight Condensed" panose="020B0206030201060103" pitchFamily="34" charset="0"/>
              </a:defRPr>
            </a:lvl1pPr>
          </a:lstStyle>
          <a:p>
            <a:r>
              <a:rPr lang="en-US" dirty="0"/>
              <a:t>XX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AD4DAF-CD34-4819-9611-33C813C5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8F17CB-29B2-40D9-8E8C-C76332D2E44E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D09A4-D7CF-4D1D-8376-A6317B2D7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Private | © 2022 Rolls-Royce | Not Subject to Export Control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87183-9305-4CC7-88E3-CD4694340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F59B429-512E-4592-B480-D2818264A48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2AABB29-22AC-4C62-A174-9E5A0A1EFA21}"/>
              </a:ext>
            </a:extLst>
          </p:cNvPr>
          <p:cNvSpPr/>
          <p:nvPr userDrawn="1"/>
        </p:nvSpPr>
        <p:spPr>
          <a:xfrm>
            <a:off x="323850" y="916500"/>
            <a:ext cx="2079370" cy="0"/>
          </a:xfrm>
          <a:custGeom>
            <a:avLst/>
            <a:gdLst>
              <a:gd name="connsiteX0" fmla="*/ 0 w 1973580"/>
              <a:gd name="connsiteY0" fmla="*/ 0 h 0"/>
              <a:gd name="connsiteX1" fmla="*/ 1973580 w 197358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73580">
                <a:moveTo>
                  <a:pt x="0" y="0"/>
                </a:moveTo>
                <a:lnTo>
                  <a:pt x="1973580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atin typeface="RR Pioneer" panose="020B0503050201040103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0021B20-6F0E-4481-874A-F21AE9FD3CC4}"/>
              </a:ext>
            </a:extLst>
          </p:cNvPr>
          <p:cNvSpPr/>
          <p:nvPr userDrawn="1"/>
        </p:nvSpPr>
        <p:spPr>
          <a:xfrm>
            <a:off x="3059112" y="916500"/>
            <a:ext cx="5761038" cy="76200"/>
          </a:xfrm>
          <a:custGeom>
            <a:avLst/>
            <a:gdLst>
              <a:gd name="connsiteX0" fmla="*/ 0 w 1973580"/>
              <a:gd name="connsiteY0" fmla="*/ 0 h 0"/>
              <a:gd name="connsiteX1" fmla="*/ 1973580 w 197358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73580">
                <a:moveTo>
                  <a:pt x="0" y="0"/>
                </a:moveTo>
                <a:lnTo>
                  <a:pt x="1973580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atin typeface="RR Pioneer" panose="020B0503050201040103" pitchFamily="34" charset="0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DA88272-0989-4751-9FC4-6BE74AD9E3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70800" y="1126801"/>
            <a:ext cx="5749200" cy="1443600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 sz="32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Title text</a:t>
            </a:r>
          </a:p>
          <a:p>
            <a:pPr lvl="1"/>
            <a:r>
              <a:rPr lang="en-US" dirty="0"/>
              <a:t>Section sub-title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493029B-2588-4CEA-ABCC-2BE98A5BBDD5}"/>
              </a:ext>
            </a:extLst>
          </p:cNvPr>
          <p:cNvGrpSpPr/>
          <p:nvPr userDrawn="1"/>
        </p:nvGrpSpPr>
        <p:grpSpPr>
          <a:xfrm>
            <a:off x="323850" y="233362"/>
            <a:ext cx="321261" cy="522316"/>
            <a:chOff x="-3513606" y="270529"/>
            <a:chExt cx="1671638" cy="2717801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7E67F5E4-2804-4966-857C-946A21B83440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DD49D93E-F490-4B5A-B482-40E4EF9A1D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45318C03-6571-4131-959E-E4B5D568B2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6909850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age - Magenta">
    <p:bg>
      <p:bgPr>
        <a:solidFill>
          <a:srgbClr val="E21D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3273D-D190-43EA-AB9F-F4E0C3DE2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1200" y="932400"/>
            <a:ext cx="1803600" cy="1641600"/>
          </a:xfrm>
        </p:spPr>
        <p:txBody>
          <a:bodyPr anchor="ctr" anchorCtr="0">
            <a:noAutofit/>
          </a:bodyPr>
          <a:lstStyle>
            <a:lvl1pPr algn="r">
              <a:defRPr sz="11000">
                <a:solidFill>
                  <a:schemeClr val="bg1"/>
                </a:solidFill>
                <a:latin typeface="RR Pioneer UltraLight Condensed" panose="020B0206030201060103" pitchFamily="34" charset="0"/>
              </a:defRPr>
            </a:lvl1pPr>
          </a:lstStyle>
          <a:p>
            <a:r>
              <a:rPr lang="en-US" dirty="0"/>
              <a:t>XX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AD4DAF-CD34-4819-9611-33C813C5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C5BB1F-7066-45C1-A2E0-984FDDDD5D01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D09A4-D7CF-4D1D-8376-A6317B2D7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Private | © 2022 Rolls-Royce | Not Subject to Export Control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87183-9305-4CC7-88E3-CD4694340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2AABB29-22AC-4C62-A174-9E5A0A1EFA21}"/>
              </a:ext>
            </a:extLst>
          </p:cNvPr>
          <p:cNvSpPr/>
          <p:nvPr userDrawn="1"/>
        </p:nvSpPr>
        <p:spPr>
          <a:xfrm>
            <a:off x="323850" y="916500"/>
            <a:ext cx="2079370" cy="0"/>
          </a:xfrm>
          <a:custGeom>
            <a:avLst/>
            <a:gdLst>
              <a:gd name="connsiteX0" fmla="*/ 0 w 1973580"/>
              <a:gd name="connsiteY0" fmla="*/ 0 h 0"/>
              <a:gd name="connsiteX1" fmla="*/ 1973580 w 197358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73580">
                <a:moveTo>
                  <a:pt x="0" y="0"/>
                </a:moveTo>
                <a:lnTo>
                  <a:pt x="1973580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atin typeface="RR Pioneer" panose="020B0503050201040103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0021B20-6F0E-4481-874A-F21AE9FD3CC4}"/>
              </a:ext>
            </a:extLst>
          </p:cNvPr>
          <p:cNvSpPr/>
          <p:nvPr userDrawn="1"/>
        </p:nvSpPr>
        <p:spPr>
          <a:xfrm>
            <a:off x="3059112" y="916500"/>
            <a:ext cx="5761038" cy="76200"/>
          </a:xfrm>
          <a:custGeom>
            <a:avLst/>
            <a:gdLst>
              <a:gd name="connsiteX0" fmla="*/ 0 w 1973580"/>
              <a:gd name="connsiteY0" fmla="*/ 0 h 0"/>
              <a:gd name="connsiteX1" fmla="*/ 1973580 w 197358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73580">
                <a:moveTo>
                  <a:pt x="0" y="0"/>
                </a:moveTo>
                <a:lnTo>
                  <a:pt x="1973580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atin typeface="RR Pioneer" panose="020B0503050201040103" pitchFamily="34" charset="0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DA88272-0989-4751-9FC4-6BE74AD9E3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70800" y="1126801"/>
            <a:ext cx="5749200" cy="1443600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 sz="32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Title text</a:t>
            </a:r>
          </a:p>
          <a:p>
            <a:pPr lvl="1"/>
            <a:r>
              <a:rPr lang="en-US" dirty="0"/>
              <a:t>Section sub-title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8B343DE-22CB-4D21-8630-B226C0AFAC6D}"/>
              </a:ext>
            </a:extLst>
          </p:cNvPr>
          <p:cNvGrpSpPr/>
          <p:nvPr userDrawn="1"/>
        </p:nvGrpSpPr>
        <p:grpSpPr>
          <a:xfrm>
            <a:off x="323850" y="233362"/>
            <a:ext cx="321261" cy="522316"/>
            <a:chOff x="-3513606" y="270529"/>
            <a:chExt cx="1671638" cy="2717801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7A16F4D5-A7E8-478C-A587-9E92D23F832C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B1B6ACAA-B146-42CF-8794-88C4A5CC1D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39B5C130-9FD9-4E0A-8940-BA007F8251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8353673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age - Lilac">
    <p:bg>
      <p:bgPr>
        <a:solidFill>
          <a:srgbClr val="8C2A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3273D-D190-43EA-AB9F-F4E0C3DE2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1200" y="932400"/>
            <a:ext cx="1803600" cy="1641600"/>
          </a:xfrm>
        </p:spPr>
        <p:txBody>
          <a:bodyPr anchor="ctr" anchorCtr="0">
            <a:noAutofit/>
          </a:bodyPr>
          <a:lstStyle>
            <a:lvl1pPr algn="r">
              <a:defRPr sz="11000">
                <a:solidFill>
                  <a:schemeClr val="bg1"/>
                </a:solidFill>
                <a:latin typeface="RR Pioneer UltraLight Condensed" panose="020B0206030201060103" pitchFamily="34" charset="0"/>
              </a:defRPr>
            </a:lvl1pPr>
          </a:lstStyle>
          <a:p>
            <a:r>
              <a:rPr lang="en-US" dirty="0"/>
              <a:t>XX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AD4DAF-CD34-4819-9611-33C813C5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DA14E0-A056-44DC-9F3B-5FFC69403BC9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D09A4-D7CF-4D1D-8376-A6317B2D7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Private | © 2022 Rolls-Royce | Not Subject to Export Control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87183-9305-4CC7-88E3-CD4694340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F59B429-512E-4592-B480-D2818264A48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2AABB29-22AC-4C62-A174-9E5A0A1EFA21}"/>
              </a:ext>
            </a:extLst>
          </p:cNvPr>
          <p:cNvSpPr/>
          <p:nvPr userDrawn="1"/>
        </p:nvSpPr>
        <p:spPr>
          <a:xfrm>
            <a:off x="323850" y="916500"/>
            <a:ext cx="2079370" cy="0"/>
          </a:xfrm>
          <a:custGeom>
            <a:avLst/>
            <a:gdLst>
              <a:gd name="connsiteX0" fmla="*/ 0 w 1973580"/>
              <a:gd name="connsiteY0" fmla="*/ 0 h 0"/>
              <a:gd name="connsiteX1" fmla="*/ 1973580 w 197358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73580">
                <a:moveTo>
                  <a:pt x="0" y="0"/>
                </a:moveTo>
                <a:lnTo>
                  <a:pt x="1973580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atin typeface="RR Pioneer" panose="020B0503050201040103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0021B20-6F0E-4481-874A-F21AE9FD3CC4}"/>
              </a:ext>
            </a:extLst>
          </p:cNvPr>
          <p:cNvSpPr/>
          <p:nvPr userDrawn="1"/>
        </p:nvSpPr>
        <p:spPr>
          <a:xfrm>
            <a:off x="3059112" y="916500"/>
            <a:ext cx="5761038" cy="76200"/>
          </a:xfrm>
          <a:custGeom>
            <a:avLst/>
            <a:gdLst>
              <a:gd name="connsiteX0" fmla="*/ 0 w 1973580"/>
              <a:gd name="connsiteY0" fmla="*/ 0 h 0"/>
              <a:gd name="connsiteX1" fmla="*/ 1973580 w 197358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73580">
                <a:moveTo>
                  <a:pt x="0" y="0"/>
                </a:moveTo>
                <a:lnTo>
                  <a:pt x="1973580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atin typeface="RR Pioneer" panose="020B0503050201040103" pitchFamily="34" charset="0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DA88272-0989-4751-9FC4-6BE74AD9E3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70800" y="1126801"/>
            <a:ext cx="5749200" cy="1443600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 sz="32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Title text</a:t>
            </a:r>
          </a:p>
          <a:p>
            <a:pPr lvl="1"/>
            <a:r>
              <a:rPr lang="en-US" dirty="0"/>
              <a:t>Section sub-title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4E84234-D09A-44F0-A642-50311E6563A9}"/>
              </a:ext>
            </a:extLst>
          </p:cNvPr>
          <p:cNvGrpSpPr/>
          <p:nvPr userDrawn="1"/>
        </p:nvGrpSpPr>
        <p:grpSpPr>
          <a:xfrm>
            <a:off x="323850" y="233362"/>
            <a:ext cx="321261" cy="522316"/>
            <a:chOff x="-3513606" y="270529"/>
            <a:chExt cx="1671638" cy="2717801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3D366030-8EA6-400B-8126-F225559210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A23D295E-C275-4F3C-8581-CA3F7E8E9A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E0C8CC85-87F9-4DDA-9B92-A526A5B601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2501192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- F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58A6D69-BAB1-4B9F-9F1C-0C24500536B0}"/>
              </a:ext>
            </a:extLst>
          </p:cNvPr>
          <p:cNvSpPr/>
          <p:nvPr userDrawn="1"/>
        </p:nvSpPr>
        <p:spPr>
          <a:xfrm>
            <a:off x="0" y="0"/>
            <a:ext cx="2268538" cy="5143500"/>
          </a:xfrm>
          <a:prstGeom prst="rect">
            <a:avLst/>
          </a:prstGeom>
          <a:solidFill>
            <a:srgbClr val="EFEF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4893E9-962D-47ED-A753-018A738F7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5510C-38D1-4CE9-BD30-D08F610D7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66501-94BF-4885-98F6-EEE0E73F8CFF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ACA86-A737-4A5C-B09F-3F7C2E181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2022 Rolls-Royce | Not Subject to Export Control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C0F82-AD3B-4A9E-808C-9D4791B3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75CAF40-DCF1-404F-A98A-2CD51C2250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14400" y="892800"/>
            <a:ext cx="766800" cy="676800"/>
          </a:xfrm>
        </p:spPr>
        <p:txBody>
          <a:bodyPr anchor="ctr" anchorCtr="0">
            <a:noAutofit/>
          </a:bodyPr>
          <a:lstStyle>
            <a:lvl1pPr algn="r">
              <a:defRPr sz="4400" spc="400" baseline="0">
                <a:solidFill>
                  <a:srgbClr val="E21D60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B4DE9B5E-37A7-40D8-8ACF-3DCE9F9964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3600" y="986400"/>
            <a:ext cx="5216400" cy="648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>
                <a:solidFill>
                  <a:srgbClr val="666666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666666"/>
                </a:solidFill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Subject title</a:t>
            </a:r>
          </a:p>
          <a:p>
            <a:pPr lvl="1"/>
            <a:r>
              <a:rPr lang="en-US" dirty="0"/>
              <a:t>Presenter name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7088707D-4FCB-41DE-A56D-ADEB3FE76F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14400" y="1832400"/>
            <a:ext cx="766800" cy="676800"/>
          </a:xfrm>
        </p:spPr>
        <p:txBody>
          <a:bodyPr anchor="ctr" anchorCtr="0">
            <a:noAutofit/>
          </a:bodyPr>
          <a:lstStyle>
            <a:lvl1pPr algn="r">
              <a:defRPr sz="4400" spc="400" baseline="0">
                <a:solidFill>
                  <a:schemeClr val="bg2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D40E0593-EB9B-4A05-80F6-A08DEB72D2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03600" y="1926000"/>
            <a:ext cx="5216400" cy="648000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>
                <a:solidFill>
                  <a:srgbClr val="666666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666666"/>
                </a:solidFill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 dirty="0"/>
              <a:t>Subject title</a:t>
            </a:r>
          </a:p>
          <a:p>
            <a:pPr lvl="1"/>
            <a:r>
              <a:rPr lang="en-GB" noProof="0" dirty="0"/>
              <a:t>Presenter name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A7C7ECF3-9B0C-4FDE-89C6-E6FD13011AD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14400" y="2772000"/>
            <a:ext cx="766800" cy="676800"/>
          </a:xfrm>
        </p:spPr>
        <p:txBody>
          <a:bodyPr anchor="ctr" anchorCtr="0">
            <a:noAutofit/>
          </a:bodyPr>
          <a:lstStyle>
            <a:lvl1pPr algn="r">
              <a:defRPr sz="4400" spc="400" baseline="0">
                <a:solidFill>
                  <a:schemeClr val="accent3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F7B9319-A865-41BA-A7C5-F298FBFA042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3600" y="2862000"/>
            <a:ext cx="5216400" cy="648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>
                <a:solidFill>
                  <a:srgbClr val="666666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666666"/>
                </a:solidFill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 dirty="0"/>
              <a:t>Subject title</a:t>
            </a:r>
          </a:p>
          <a:p>
            <a:pPr lvl="1"/>
            <a:r>
              <a:rPr lang="en-GB" noProof="0" dirty="0"/>
              <a:t>Presenter name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6477CD61-8155-4897-9AA4-43468BB495B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14400" y="3711600"/>
            <a:ext cx="766800" cy="676800"/>
          </a:xfrm>
        </p:spPr>
        <p:txBody>
          <a:bodyPr anchor="ctr" anchorCtr="0">
            <a:noAutofit/>
          </a:bodyPr>
          <a:lstStyle>
            <a:lvl1pPr algn="r">
              <a:defRPr sz="4400" spc="400" baseline="0">
                <a:solidFill>
                  <a:schemeClr val="accent6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A99FD2FE-C1D1-4613-80A2-068D29011B5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03600" y="3801600"/>
            <a:ext cx="5216400" cy="648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>
                <a:solidFill>
                  <a:srgbClr val="666666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666666"/>
                </a:solidFill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 dirty="0"/>
              <a:t>Subject title</a:t>
            </a:r>
          </a:p>
          <a:p>
            <a:pPr lvl="1"/>
            <a:r>
              <a:rPr lang="en-GB" noProof="0" dirty="0"/>
              <a:t>Presenter name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CAFC836-4963-47F9-BC3B-0B6C1DAD7896}"/>
              </a:ext>
            </a:extLst>
          </p:cNvPr>
          <p:cNvGrpSpPr/>
          <p:nvPr userDrawn="1"/>
        </p:nvGrpSpPr>
        <p:grpSpPr>
          <a:xfrm>
            <a:off x="323850" y="233362"/>
            <a:ext cx="321261" cy="522316"/>
            <a:chOff x="-3513606" y="270529"/>
            <a:chExt cx="1671638" cy="2717801"/>
          </a:xfrm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7ABDE79D-B0E6-4DC4-A845-5453921063DE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62E61D16-AB74-4296-9622-4354B32EAA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A4C0366C-9625-4286-9F70-64F6B3DBB9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3606051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- E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58A6D69-BAB1-4B9F-9F1C-0C24500536B0}"/>
              </a:ext>
            </a:extLst>
          </p:cNvPr>
          <p:cNvSpPr/>
          <p:nvPr userDrawn="1"/>
        </p:nvSpPr>
        <p:spPr>
          <a:xfrm>
            <a:off x="0" y="0"/>
            <a:ext cx="2268538" cy="5143500"/>
          </a:xfrm>
          <a:prstGeom prst="rect">
            <a:avLst/>
          </a:prstGeom>
          <a:solidFill>
            <a:srgbClr val="EFEF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4893E9-962D-47ED-A753-018A738F7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5510C-38D1-4CE9-BD30-D08F610D7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5630-3E87-4053-9B3B-D7AF661A5AB2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ACA86-A737-4A5C-B09F-3F7C2E181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2022 Rolls-Royce | Not Subject to Export Control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C0F82-AD3B-4A9E-808C-9D4791B3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75CAF40-DCF1-404F-A98A-2CD51C2250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7600" y="842400"/>
            <a:ext cx="741600" cy="676800"/>
          </a:xfrm>
        </p:spPr>
        <p:txBody>
          <a:bodyPr anchor="ctr" anchorCtr="0">
            <a:noAutofit/>
          </a:bodyPr>
          <a:lstStyle>
            <a:lvl1pPr algn="r">
              <a:defRPr sz="3200" spc="400" baseline="0">
                <a:solidFill>
                  <a:srgbClr val="00BFBD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B4DE9B5E-37A7-40D8-8ACF-3DCE9F9964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0000" y="986400"/>
            <a:ext cx="2257200" cy="648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>
                <a:solidFill>
                  <a:srgbClr val="666666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666666"/>
                </a:solidFill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Subject title</a:t>
            </a:r>
          </a:p>
          <a:p>
            <a:pPr lvl="1"/>
            <a:r>
              <a:rPr lang="en-US" dirty="0"/>
              <a:t>Presenter name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7088707D-4FCB-41DE-A56D-ADEB3FE76F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87600" y="1782000"/>
            <a:ext cx="741600" cy="676800"/>
          </a:xfrm>
        </p:spPr>
        <p:txBody>
          <a:bodyPr anchor="ctr" anchorCtr="0">
            <a:noAutofit/>
          </a:bodyPr>
          <a:lstStyle>
            <a:lvl1pPr algn="r">
              <a:defRPr sz="3200" spc="400" baseline="0">
                <a:solidFill>
                  <a:schemeClr val="tx2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D40E0593-EB9B-4A05-80F6-A08DEB72D2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30000" y="1926000"/>
            <a:ext cx="2257200" cy="648000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>
                <a:solidFill>
                  <a:srgbClr val="666666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666666"/>
                </a:solidFill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 dirty="0"/>
              <a:t>Subject title</a:t>
            </a:r>
          </a:p>
          <a:p>
            <a:pPr lvl="1"/>
            <a:r>
              <a:rPr lang="en-GB" noProof="0" dirty="0"/>
              <a:t>Presenter name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A7C7ECF3-9B0C-4FDE-89C6-E6FD13011AD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87600" y="2728800"/>
            <a:ext cx="741600" cy="676800"/>
          </a:xfrm>
        </p:spPr>
        <p:txBody>
          <a:bodyPr anchor="ctr" anchorCtr="0">
            <a:noAutofit/>
          </a:bodyPr>
          <a:lstStyle>
            <a:lvl1pPr algn="r">
              <a:defRPr sz="3200" spc="400" baseline="0">
                <a:solidFill>
                  <a:schemeClr val="accent4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F7B9319-A865-41BA-A7C5-F298FBFA042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30000" y="2862000"/>
            <a:ext cx="2257200" cy="648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>
                <a:solidFill>
                  <a:srgbClr val="666666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666666"/>
                </a:solidFill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 dirty="0"/>
              <a:t>Subject title</a:t>
            </a:r>
          </a:p>
          <a:p>
            <a:pPr lvl="1"/>
            <a:r>
              <a:rPr lang="en-GB" noProof="0" dirty="0"/>
              <a:t>Presenter name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6477CD61-8155-4897-9AA4-43468BB495B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487600" y="3668400"/>
            <a:ext cx="741600" cy="676800"/>
          </a:xfrm>
        </p:spPr>
        <p:txBody>
          <a:bodyPr anchor="ctr" anchorCtr="0">
            <a:noAutofit/>
          </a:bodyPr>
          <a:lstStyle>
            <a:lvl1pPr algn="r">
              <a:defRPr sz="3200" spc="400" baseline="0">
                <a:solidFill>
                  <a:schemeClr val="accent3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A99FD2FE-C1D1-4613-80A2-068D29011B5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0000" y="3801600"/>
            <a:ext cx="2257200" cy="648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>
                <a:solidFill>
                  <a:srgbClr val="666666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666666"/>
                </a:solidFill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 dirty="0"/>
              <a:t>Subject title</a:t>
            </a:r>
          </a:p>
          <a:p>
            <a:pPr lvl="1"/>
            <a:r>
              <a:rPr lang="en-GB" noProof="0" dirty="0"/>
              <a:t>Presenter name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3687C8C2-4A6E-4505-A0CA-BD757C18783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20400" y="842400"/>
            <a:ext cx="741600" cy="676800"/>
          </a:xfrm>
        </p:spPr>
        <p:txBody>
          <a:bodyPr anchor="ctr" anchorCtr="0">
            <a:noAutofit/>
          </a:bodyPr>
          <a:lstStyle>
            <a:lvl1pPr algn="r">
              <a:defRPr sz="3200" spc="400" baseline="0">
                <a:solidFill>
                  <a:schemeClr val="accent5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B007AE3F-C973-4099-83AB-43B7623EE2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62800" y="986400"/>
            <a:ext cx="2257200" cy="648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>
                <a:solidFill>
                  <a:srgbClr val="666666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666666"/>
                </a:solidFill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Subject title</a:t>
            </a:r>
          </a:p>
          <a:p>
            <a:pPr lvl="1"/>
            <a:r>
              <a:rPr lang="en-US" dirty="0"/>
              <a:t>Presenter name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05BCD523-3C1D-4657-82AD-B6CCC31CE74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20400" y="1782000"/>
            <a:ext cx="741600" cy="676800"/>
          </a:xfrm>
        </p:spPr>
        <p:txBody>
          <a:bodyPr anchor="ctr" anchorCtr="0">
            <a:noAutofit/>
          </a:bodyPr>
          <a:lstStyle>
            <a:lvl1pPr algn="r">
              <a:defRPr sz="3200" spc="400" baseline="0">
                <a:solidFill>
                  <a:schemeClr val="accent6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572D1E19-E6B1-48CE-98A6-AF80ACBBBE0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62800" y="1926000"/>
            <a:ext cx="2257200" cy="648000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>
                <a:solidFill>
                  <a:srgbClr val="666666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666666"/>
                </a:solidFill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 dirty="0"/>
              <a:t>Subject title</a:t>
            </a:r>
          </a:p>
          <a:p>
            <a:pPr lvl="1"/>
            <a:r>
              <a:rPr lang="en-GB" noProof="0" dirty="0"/>
              <a:t>Presenter name</a:t>
            </a: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D07DE159-2594-469A-8B54-C29C5B00E6C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720400" y="2728800"/>
            <a:ext cx="741600" cy="676800"/>
          </a:xfrm>
        </p:spPr>
        <p:txBody>
          <a:bodyPr anchor="ctr" anchorCtr="0">
            <a:noAutofit/>
          </a:bodyPr>
          <a:lstStyle>
            <a:lvl1pPr algn="r">
              <a:defRPr sz="3200" spc="400" baseline="0">
                <a:solidFill>
                  <a:srgbClr val="E21D60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6CC6ABBC-E647-46D6-BC80-A3A224653C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62800" y="2862000"/>
            <a:ext cx="2257200" cy="648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>
                <a:solidFill>
                  <a:srgbClr val="666666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666666"/>
                </a:solidFill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 dirty="0"/>
              <a:t>Subject title</a:t>
            </a:r>
          </a:p>
          <a:p>
            <a:pPr lvl="1"/>
            <a:r>
              <a:rPr lang="en-GB" noProof="0" dirty="0"/>
              <a:t>Presenter name</a:t>
            </a:r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15616DB8-38F8-4E2A-B14D-A688F836501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720400" y="3668400"/>
            <a:ext cx="741600" cy="676800"/>
          </a:xfrm>
        </p:spPr>
        <p:txBody>
          <a:bodyPr anchor="ctr" anchorCtr="0">
            <a:noAutofit/>
          </a:bodyPr>
          <a:lstStyle>
            <a:lvl1pPr algn="r">
              <a:defRPr sz="3200" spc="400" baseline="0">
                <a:solidFill>
                  <a:schemeClr val="bg2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FD1008C4-EB83-4B7B-9AF7-42BBDD1CE3D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2800" y="3801600"/>
            <a:ext cx="2257200" cy="648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>
                <a:solidFill>
                  <a:srgbClr val="666666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666666"/>
                </a:solidFill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 dirty="0"/>
              <a:t>Subject title</a:t>
            </a:r>
          </a:p>
          <a:p>
            <a:pPr lvl="1"/>
            <a:r>
              <a:rPr lang="en-GB" noProof="0" dirty="0"/>
              <a:t>Presenter name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952C0B6-FB7C-4FD1-B2A3-179DF9E4C6C7}"/>
              </a:ext>
            </a:extLst>
          </p:cNvPr>
          <p:cNvGrpSpPr/>
          <p:nvPr userDrawn="1"/>
        </p:nvGrpSpPr>
        <p:grpSpPr>
          <a:xfrm>
            <a:off x="323850" y="233362"/>
            <a:ext cx="321261" cy="522316"/>
            <a:chOff x="-3513606" y="270529"/>
            <a:chExt cx="1671638" cy="2717801"/>
          </a:xfrm>
        </p:grpSpPr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9418B0CB-56F6-4CF9-BE32-C906009562B5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82EF03D4-0BFE-4342-AD89-A662AE3316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ED309E01-CAB8-418A-9896-B00D268B2B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4482743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- Tim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58A6D69-BAB1-4B9F-9F1C-0C24500536B0}"/>
              </a:ext>
            </a:extLst>
          </p:cNvPr>
          <p:cNvSpPr/>
          <p:nvPr userDrawn="1"/>
        </p:nvSpPr>
        <p:spPr>
          <a:xfrm>
            <a:off x="0" y="0"/>
            <a:ext cx="2268538" cy="5143500"/>
          </a:xfrm>
          <a:prstGeom prst="rect">
            <a:avLst/>
          </a:prstGeom>
          <a:solidFill>
            <a:srgbClr val="EFEF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4893E9-962D-47ED-A753-018A738F7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5510C-38D1-4CE9-BD30-D08F610D7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2DADD-3DE1-44C1-958C-1BF52E347DCF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ACA86-A737-4A5C-B09F-3F7C2E181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2022 Rolls-Royce | Not Subject to Export Control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C0F82-AD3B-4A9E-808C-9D4791B3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75CAF40-DCF1-404F-A98A-2CD51C2250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36000" y="921600"/>
            <a:ext cx="914400" cy="493200"/>
          </a:xfrm>
        </p:spPr>
        <p:txBody>
          <a:bodyPr anchor="ctr" anchorCtr="0">
            <a:noAutofit/>
          </a:bodyPr>
          <a:lstStyle>
            <a:lvl1pPr algn="l">
              <a:defRPr sz="3200" spc="0" baseline="0">
                <a:solidFill>
                  <a:schemeClr val="tx2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7088707D-4FCB-41DE-A56D-ADEB3FE76F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36000" y="1418400"/>
            <a:ext cx="914400" cy="493200"/>
          </a:xfrm>
        </p:spPr>
        <p:txBody>
          <a:bodyPr anchor="ctr" anchorCtr="0">
            <a:noAutofit/>
          </a:bodyPr>
          <a:lstStyle>
            <a:lvl1pPr algn="l">
              <a:defRPr sz="3200" spc="0" baseline="0">
                <a:solidFill>
                  <a:schemeClr val="bg2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A7C7ECF3-9B0C-4FDE-89C6-E6FD13011AD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36000" y="1911600"/>
            <a:ext cx="914400" cy="493200"/>
          </a:xfrm>
        </p:spPr>
        <p:txBody>
          <a:bodyPr anchor="ctr" anchorCtr="0">
            <a:noAutofit/>
          </a:bodyPr>
          <a:lstStyle>
            <a:lvl1pPr algn="l">
              <a:defRPr sz="3200" spc="0" baseline="0">
                <a:solidFill>
                  <a:srgbClr val="00BFBD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6477CD61-8155-4897-9AA4-43468BB495B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36000" y="2404800"/>
            <a:ext cx="914400" cy="493200"/>
          </a:xfrm>
        </p:spPr>
        <p:txBody>
          <a:bodyPr anchor="ctr" anchorCtr="0">
            <a:noAutofit/>
          </a:bodyPr>
          <a:lstStyle>
            <a:lvl1pPr algn="l">
              <a:defRPr sz="3200" spc="0" baseline="0">
                <a:solidFill>
                  <a:schemeClr val="accent3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CC185541-CC8A-415B-920E-1D25F0BDFD5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736000" y="2898000"/>
            <a:ext cx="914400" cy="493200"/>
          </a:xfrm>
        </p:spPr>
        <p:txBody>
          <a:bodyPr anchor="ctr" anchorCtr="0">
            <a:noAutofit/>
          </a:bodyPr>
          <a:lstStyle>
            <a:lvl1pPr algn="l">
              <a:defRPr sz="3200" spc="0" baseline="0">
                <a:solidFill>
                  <a:srgbClr val="8C2ACE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27521806-5F3E-4380-9018-52D90E68A66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36000" y="3391200"/>
            <a:ext cx="914400" cy="493200"/>
          </a:xfrm>
        </p:spPr>
        <p:txBody>
          <a:bodyPr anchor="ctr" anchorCtr="0">
            <a:noAutofit/>
          </a:bodyPr>
          <a:lstStyle>
            <a:lvl1pPr algn="l">
              <a:defRPr sz="3200" spc="0" baseline="0">
                <a:solidFill>
                  <a:schemeClr val="accent6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B58788C1-4EE6-4FF8-9EEB-648CFA84C84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736000" y="3884400"/>
            <a:ext cx="914400" cy="493200"/>
          </a:xfrm>
        </p:spPr>
        <p:txBody>
          <a:bodyPr anchor="ctr" anchorCtr="0">
            <a:noAutofit/>
          </a:bodyPr>
          <a:lstStyle>
            <a:lvl1pPr algn="l">
              <a:defRPr sz="3200" spc="0" baseline="0">
                <a:solidFill>
                  <a:srgbClr val="E21D60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38" name="Text Placeholder 17">
            <a:extLst>
              <a:ext uri="{FF2B5EF4-FFF2-40B4-BE49-F238E27FC236}">
                <a16:creationId xmlns:a16="http://schemas.microsoft.com/office/drawing/2014/main" id="{B7DB6273-4136-4735-8763-3EBF05198DF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151600" y="921600"/>
            <a:ext cx="3668400" cy="493200"/>
          </a:xfrm>
        </p:spPr>
        <p:txBody>
          <a:bodyPr anchor="ctr"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>
                <a:solidFill>
                  <a:srgbClr val="666666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500">
                <a:solidFill>
                  <a:srgbClr val="666666"/>
                </a:solidFill>
                <a:latin typeface="+mj-lt"/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1"/>
            <a:r>
              <a:rPr lang="en-US" dirty="0"/>
              <a:t>Topic</a:t>
            </a:r>
          </a:p>
        </p:txBody>
      </p:sp>
      <p:sp>
        <p:nvSpPr>
          <p:cNvPr id="39" name="Text Placeholder 17">
            <a:extLst>
              <a:ext uri="{FF2B5EF4-FFF2-40B4-BE49-F238E27FC236}">
                <a16:creationId xmlns:a16="http://schemas.microsoft.com/office/drawing/2014/main" id="{E2FD8835-740D-496D-A8C7-CB6621301C2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51600" y="1415400"/>
            <a:ext cx="3668400" cy="493200"/>
          </a:xfrm>
        </p:spPr>
        <p:txBody>
          <a:bodyPr anchor="ctr"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>
                <a:solidFill>
                  <a:srgbClr val="666666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500">
                <a:solidFill>
                  <a:srgbClr val="666666"/>
                </a:solidFill>
                <a:latin typeface="+mj-lt"/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1"/>
            <a:r>
              <a:rPr lang="en-US" dirty="0"/>
              <a:t>Topic</a:t>
            </a:r>
          </a:p>
        </p:txBody>
      </p:sp>
      <p:sp>
        <p:nvSpPr>
          <p:cNvPr id="40" name="Text Placeholder 17">
            <a:extLst>
              <a:ext uri="{FF2B5EF4-FFF2-40B4-BE49-F238E27FC236}">
                <a16:creationId xmlns:a16="http://schemas.microsoft.com/office/drawing/2014/main" id="{46D5B35D-AB37-4A9E-A09C-8BA5D426099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151600" y="1909200"/>
            <a:ext cx="3668400" cy="493200"/>
          </a:xfrm>
        </p:spPr>
        <p:txBody>
          <a:bodyPr anchor="ctr"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>
                <a:solidFill>
                  <a:srgbClr val="666666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500">
                <a:solidFill>
                  <a:srgbClr val="666666"/>
                </a:solidFill>
                <a:latin typeface="+mj-lt"/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1"/>
            <a:r>
              <a:rPr lang="en-US" dirty="0"/>
              <a:t>Topic</a:t>
            </a:r>
          </a:p>
        </p:txBody>
      </p:sp>
      <p:sp>
        <p:nvSpPr>
          <p:cNvPr id="41" name="Text Placeholder 17">
            <a:extLst>
              <a:ext uri="{FF2B5EF4-FFF2-40B4-BE49-F238E27FC236}">
                <a16:creationId xmlns:a16="http://schemas.microsoft.com/office/drawing/2014/main" id="{C646F4CC-15E4-401F-BC27-7CF470DCE2C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151600" y="2403000"/>
            <a:ext cx="3668400" cy="493200"/>
          </a:xfrm>
        </p:spPr>
        <p:txBody>
          <a:bodyPr anchor="ctr"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>
                <a:solidFill>
                  <a:srgbClr val="666666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500">
                <a:solidFill>
                  <a:srgbClr val="666666"/>
                </a:solidFill>
                <a:latin typeface="+mj-lt"/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1"/>
            <a:r>
              <a:rPr lang="en-US" dirty="0"/>
              <a:t>Topic</a:t>
            </a:r>
          </a:p>
        </p:txBody>
      </p:sp>
      <p:sp>
        <p:nvSpPr>
          <p:cNvPr id="42" name="Text Placeholder 17">
            <a:extLst>
              <a:ext uri="{FF2B5EF4-FFF2-40B4-BE49-F238E27FC236}">
                <a16:creationId xmlns:a16="http://schemas.microsoft.com/office/drawing/2014/main" id="{394A2C57-4795-4A36-85B1-5B848A8707A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51600" y="2896800"/>
            <a:ext cx="3668400" cy="493200"/>
          </a:xfrm>
        </p:spPr>
        <p:txBody>
          <a:bodyPr anchor="ctr"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>
                <a:solidFill>
                  <a:srgbClr val="666666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500">
                <a:solidFill>
                  <a:srgbClr val="666666"/>
                </a:solidFill>
                <a:latin typeface="+mj-lt"/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1"/>
            <a:r>
              <a:rPr lang="en-US" dirty="0"/>
              <a:t>Topic</a:t>
            </a:r>
          </a:p>
        </p:txBody>
      </p:sp>
      <p:sp>
        <p:nvSpPr>
          <p:cNvPr id="43" name="Text Placeholder 17">
            <a:extLst>
              <a:ext uri="{FF2B5EF4-FFF2-40B4-BE49-F238E27FC236}">
                <a16:creationId xmlns:a16="http://schemas.microsoft.com/office/drawing/2014/main" id="{BC74ED1D-CCC6-4EB3-B2BC-1AB9813A31F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151600" y="3390600"/>
            <a:ext cx="3668400" cy="493200"/>
          </a:xfrm>
        </p:spPr>
        <p:txBody>
          <a:bodyPr anchor="ctr"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>
                <a:solidFill>
                  <a:srgbClr val="666666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500">
                <a:solidFill>
                  <a:srgbClr val="666666"/>
                </a:solidFill>
                <a:latin typeface="+mj-lt"/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1"/>
            <a:r>
              <a:rPr lang="en-US" dirty="0"/>
              <a:t>Topic</a:t>
            </a:r>
          </a:p>
        </p:txBody>
      </p:sp>
      <p:sp>
        <p:nvSpPr>
          <p:cNvPr id="44" name="Text Placeholder 17">
            <a:extLst>
              <a:ext uri="{FF2B5EF4-FFF2-40B4-BE49-F238E27FC236}">
                <a16:creationId xmlns:a16="http://schemas.microsoft.com/office/drawing/2014/main" id="{CFB69E36-8C34-444C-883B-9706E37C8D4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151600" y="3884400"/>
            <a:ext cx="3668400" cy="493200"/>
          </a:xfrm>
        </p:spPr>
        <p:txBody>
          <a:bodyPr anchor="ctr"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>
                <a:solidFill>
                  <a:srgbClr val="666666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500">
                <a:solidFill>
                  <a:srgbClr val="666666"/>
                </a:solidFill>
                <a:latin typeface="+mj-lt"/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1"/>
            <a:r>
              <a:rPr lang="en-US" dirty="0"/>
              <a:t>Topic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EFAE492-7044-43E5-9F2A-214E993BE17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649663" y="922338"/>
            <a:ext cx="1321200" cy="493200"/>
          </a:xfrm>
        </p:spPr>
        <p:txBody>
          <a:bodyPr anchor="ctr" anchorCtr="0">
            <a:normAutofit/>
          </a:bodyPr>
          <a:lstStyle>
            <a:lvl1pPr>
              <a:defRPr sz="12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00:00 – 00:00</a:t>
            </a:r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AD6B0FDE-EEBD-4BC4-B16C-63B0D55C8F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649663" y="1416015"/>
            <a:ext cx="1321200" cy="493200"/>
          </a:xfrm>
        </p:spPr>
        <p:txBody>
          <a:bodyPr anchor="ctr" anchorCtr="0">
            <a:normAutofit/>
          </a:bodyPr>
          <a:lstStyle>
            <a:lvl1pPr>
              <a:defRPr sz="12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00:00 – 00:00</a:t>
            </a:r>
          </a:p>
        </p:txBody>
      </p:sp>
      <p:sp>
        <p:nvSpPr>
          <p:cNvPr id="36" name="Text Placeholder 11">
            <a:extLst>
              <a:ext uri="{FF2B5EF4-FFF2-40B4-BE49-F238E27FC236}">
                <a16:creationId xmlns:a16="http://schemas.microsoft.com/office/drawing/2014/main" id="{3D3DF682-7299-4E4B-A5D9-681CDA40BCF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649663" y="3884400"/>
            <a:ext cx="1321200" cy="493200"/>
          </a:xfrm>
        </p:spPr>
        <p:txBody>
          <a:bodyPr anchor="ctr" anchorCtr="0">
            <a:normAutofit/>
          </a:bodyPr>
          <a:lstStyle>
            <a:lvl1pPr>
              <a:defRPr sz="12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00:00 – 00:00</a:t>
            </a:r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4E12F9DD-D5DB-4218-9BE4-F03DB8DCA7D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649663" y="3390723"/>
            <a:ext cx="1321200" cy="493200"/>
          </a:xfrm>
        </p:spPr>
        <p:txBody>
          <a:bodyPr anchor="ctr" anchorCtr="0">
            <a:normAutofit/>
          </a:bodyPr>
          <a:lstStyle>
            <a:lvl1pPr>
              <a:defRPr sz="12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00:00 – 00:00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127E20F4-00C6-4A59-97CD-90AA85101EFC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649663" y="2897046"/>
            <a:ext cx="1321200" cy="493200"/>
          </a:xfrm>
        </p:spPr>
        <p:txBody>
          <a:bodyPr anchor="ctr" anchorCtr="0">
            <a:normAutofit/>
          </a:bodyPr>
          <a:lstStyle>
            <a:lvl1pPr>
              <a:defRPr sz="12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00:00 – 00:00</a:t>
            </a:r>
          </a:p>
        </p:txBody>
      </p:sp>
      <p:sp>
        <p:nvSpPr>
          <p:cNvPr id="47" name="Text Placeholder 11">
            <a:extLst>
              <a:ext uri="{FF2B5EF4-FFF2-40B4-BE49-F238E27FC236}">
                <a16:creationId xmlns:a16="http://schemas.microsoft.com/office/drawing/2014/main" id="{3DA1B93C-BCED-424F-8F7C-7505E8D8A5F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649663" y="2403369"/>
            <a:ext cx="1321200" cy="493200"/>
          </a:xfrm>
        </p:spPr>
        <p:txBody>
          <a:bodyPr anchor="ctr" anchorCtr="0">
            <a:normAutofit/>
          </a:bodyPr>
          <a:lstStyle>
            <a:lvl1pPr>
              <a:defRPr sz="12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00:00 – 00:00</a:t>
            </a:r>
          </a:p>
        </p:txBody>
      </p:sp>
      <p:sp>
        <p:nvSpPr>
          <p:cNvPr id="48" name="Text Placeholder 11">
            <a:extLst>
              <a:ext uri="{FF2B5EF4-FFF2-40B4-BE49-F238E27FC236}">
                <a16:creationId xmlns:a16="http://schemas.microsoft.com/office/drawing/2014/main" id="{CC2D9536-24A9-498D-9B2D-3DBC533913E4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649663" y="1909692"/>
            <a:ext cx="1321200" cy="493200"/>
          </a:xfrm>
        </p:spPr>
        <p:txBody>
          <a:bodyPr anchor="ctr" anchorCtr="0">
            <a:normAutofit/>
          </a:bodyPr>
          <a:lstStyle>
            <a:lvl1pPr>
              <a:defRPr sz="12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00:00 – 00:00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1F5803C-9204-4C30-889B-0A91AF213B35}"/>
              </a:ext>
            </a:extLst>
          </p:cNvPr>
          <p:cNvGrpSpPr/>
          <p:nvPr userDrawn="1"/>
        </p:nvGrpSpPr>
        <p:grpSpPr>
          <a:xfrm>
            <a:off x="323850" y="233362"/>
            <a:ext cx="321261" cy="522316"/>
            <a:chOff x="-3513606" y="270529"/>
            <a:chExt cx="1671638" cy="2717801"/>
          </a:xfrm>
        </p:grpSpPr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C9B78F6D-48CE-4438-9CDD-777FCC37C7D6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4973EB05-B274-4062-8A03-EF3F226823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id="{541225BD-577D-4D70-A0D9-73F6EB4E18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7579244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- Presenter Na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58A6D69-BAB1-4B9F-9F1C-0C24500536B0}"/>
              </a:ext>
            </a:extLst>
          </p:cNvPr>
          <p:cNvSpPr/>
          <p:nvPr userDrawn="1"/>
        </p:nvSpPr>
        <p:spPr>
          <a:xfrm>
            <a:off x="0" y="0"/>
            <a:ext cx="2268538" cy="5143500"/>
          </a:xfrm>
          <a:prstGeom prst="rect">
            <a:avLst/>
          </a:prstGeom>
          <a:solidFill>
            <a:srgbClr val="EFEF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4893E9-962D-47ED-A753-018A738F7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5510C-38D1-4CE9-BD30-D08F610D7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706D6-4C69-4F10-AE43-A50BE9E83B98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ACA86-A737-4A5C-B09F-3F7C2E181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2022 Rolls-Royce | Not Subject to Export Control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C0F82-AD3B-4A9E-808C-9D4791B3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75CAF40-DCF1-404F-A98A-2CD51C2250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38800" y="943200"/>
            <a:ext cx="694800" cy="637200"/>
          </a:xfrm>
        </p:spPr>
        <p:txBody>
          <a:bodyPr anchor="t" anchorCtr="0">
            <a:noAutofit/>
          </a:bodyPr>
          <a:lstStyle>
            <a:lvl1pPr algn="r">
              <a:defRPr sz="3200" spc="0" baseline="0">
                <a:solidFill>
                  <a:schemeClr val="tx2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A7C7ECF3-9B0C-4FDE-89C6-E6FD13011AD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38800" y="2714400"/>
            <a:ext cx="694800" cy="637200"/>
          </a:xfrm>
        </p:spPr>
        <p:txBody>
          <a:bodyPr anchor="t" anchorCtr="0">
            <a:noAutofit/>
          </a:bodyPr>
          <a:lstStyle>
            <a:lvl1pPr algn="r">
              <a:defRPr sz="3200" spc="0" baseline="0">
                <a:solidFill>
                  <a:schemeClr val="accent4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6477CD61-8155-4897-9AA4-43468BB495B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38800" y="3600000"/>
            <a:ext cx="694800" cy="637200"/>
          </a:xfrm>
        </p:spPr>
        <p:txBody>
          <a:bodyPr anchor="t" anchorCtr="0">
            <a:noAutofit/>
          </a:bodyPr>
          <a:lstStyle>
            <a:lvl1pPr algn="r">
              <a:defRPr sz="3200" spc="0" baseline="0">
                <a:solidFill>
                  <a:schemeClr val="accent3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87" name="Text Placeholder 13">
            <a:extLst>
              <a:ext uri="{FF2B5EF4-FFF2-40B4-BE49-F238E27FC236}">
                <a16:creationId xmlns:a16="http://schemas.microsoft.com/office/drawing/2014/main" id="{63EC7F57-1C57-4358-A3D7-1FA28962C297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5801100" y="1828800"/>
            <a:ext cx="694800" cy="637200"/>
          </a:xfrm>
        </p:spPr>
        <p:txBody>
          <a:bodyPr anchor="t" anchorCtr="0">
            <a:noAutofit/>
          </a:bodyPr>
          <a:lstStyle>
            <a:lvl1pPr algn="r">
              <a:defRPr sz="3200" spc="0" baseline="0">
                <a:solidFill>
                  <a:schemeClr val="accent6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96" name="Text Placeholder 13">
            <a:extLst>
              <a:ext uri="{FF2B5EF4-FFF2-40B4-BE49-F238E27FC236}">
                <a16:creationId xmlns:a16="http://schemas.microsoft.com/office/drawing/2014/main" id="{FF50AA91-B7F7-4254-8161-4183AF6D69EB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5801100" y="2714400"/>
            <a:ext cx="694800" cy="637200"/>
          </a:xfrm>
        </p:spPr>
        <p:txBody>
          <a:bodyPr anchor="t" anchorCtr="0">
            <a:noAutofit/>
          </a:bodyPr>
          <a:lstStyle>
            <a:lvl1pPr algn="r">
              <a:defRPr sz="3200" spc="0" baseline="0">
                <a:solidFill>
                  <a:srgbClr val="E21D60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05" name="Text Placeholder 11">
            <a:extLst>
              <a:ext uri="{FF2B5EF4-FFF2-40B4-BE49-F238E27FC236}">
                <a16:creationId xmlns:a16="http://schemas.microsoft.com/office/drawing/2014/main" id="{7DFE5359-80DA-4AB8-9A32-B728CAEF990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438000" y="1206000"/>
            <a:ext cx="1933200" cy="140400"/>
          </a:xfrm>
        </p:spPr>
        <p:txBody>
          <a:bodyPr anchor="ctr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06" name="Text Placeholder 11">
            <a:extLst>
              <a:ext uri="{FF2B5EF4-FFF2-40B4-BE49-F238E27FC236}">
                <a16:creationId xmlns:a16="http://schemas.microsoft.com/office/drawing/2014/main" id="{E98F95EC-068C-4AB0-8DA6-8C8C7D9CE37E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438000" y="1551600"/>
            <a:ext cx="1933200" cy="140400"/>
          </a:xfrm>
        </p:spPr>
        <p:txBody>
          <a:bodyPr anchor="ctr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GB" noProof="0" dirty="0"/>
              <a:t>Presenter name</a:t>
            </a:r>
          </a:p>
        </p:txBody>
      </p:sp>
      <p:sp>
        <p:nvSpPr>
          <p:cNvPr id="107" name="Text Placeholder 11">
            <a:extLst>
              <a:ext uri="{FF2B5EF4-FFF2-40B4-BE49-F238E27FC236}">
                <a16:creationId xmlns:a16="http://schemas.microsoft.com/office/drawing/2014/main" id="{3DEF6142-04CC-4ED6-BF99-0ADD61431509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3438000" y="1378800"/>
            <a:ext cx="1933200" cy="140400"/>
          </a:xfrm>
        </p:spPr>
        <p:txBody>
          <a:bodyPr anchor="ctr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GB" noProof="0" dirty="0"/>
              <a:t>Presenter name</a:t>
            </a:r>
          </a:p>
        </p:txBody>
      </p:sp>
      <p:sp>
        <p:nvSpPr>
          <p:cNvPr id="108" name="Text Placeholder 11">
            <a:extLst>
              <a:ext uri="{FF2B5EF4-FFF2-40B4-BE49-F238E27FC236}">
                <a16:creationId xmlns:a16="http://schemas.microsoft.com/office/drawing/2014/main" id="{3DB19055-F0A4-4433-98DA-7C3EC1DED3AC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5353200" y="1206000"/>
            <a:ext cx="309600" cy="140400"/>
          </a:xfrm>
        </p:spPr>
        <p:txBody>
          <a:bodyPr anchor="t" anchorCtr="0">
            <a:normAutofit/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109" name="Text Placeholder 11">
            <a:extLst>
              <a:ext uri="{FF2B5EF4-FFF2-40B4-BE49-F238E27FC236}">
                <a16:creationId xmlns:a16="http://schemas.microsoft.com/office/drawing/2014/main" id="{5988A211-A462-4382-9B73-C6622E3C1171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5353200" y="1551600"/>
            <a:ext cx="309600" cy="140400"/>
          </a:xfrm>
        </p:spPr>
        <p:txBody>
          <a:bodyPr anchor="t" anchorCtr="0">
            <a:normAutofit/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110" name="Text Placeholder 11">
            <a:extLst>
              <a:ext uri="{FF2B5EF4-FFF2-40B4-BE49-F238E27FC236}">
                <a16:creationId xmlns:a16="http://schemas.microsoft.com/office/drawing/2014/main" id="{C6FEFAFE-30D6-4F88-9D1A-C7AEB8F9EC5F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5353200" y="1378800"/>
            <a:ext cx="309600" cy="140400"/>
          </a:xfrm>
        </p:spPr>
        <p:txBody>
          <a:bodyPr anchor="t" anchorCtr="0">
            <a:normAutofit/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137" name="Text Placeholder 13">
            <a:extLst>
              <a:ext uri="{FF2B5EF4-FFF2-40B4-BE49-F238E27FC236}">
                <a16:creationId xmlns:a16="http://schemas.microsoft.com/office/drawing/2014/main" id="{9494BA91-4138-4485-885B-A9F489117268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2638800" y="1828800"/>
            <a:ext cx="694800" cy="637200"/>
          </a:xfrm>
        </p:spPr>
        <p:txBody>
          <a:bodyPr anchor="t" anchorCtr="0">
            <a:noAutofit/>
          </a:bodyPr>
          <a:lstStyle>
            <a:lvl1pPr algn="r">
              <a:defRPr sz="3200" spc="0" baseline="0">
                <a:solidFill>
                  <a:srgbClr val="C15EFF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82" name="Text Placeholder 11">
            <a:extLst>
              <a:ext uri="{FF2B5EF4-FFF2-40B4-BE49-F238E27FC236}">
                <a16:creationId xmlns:a16="http://schemas.microsoft.com/office/drawing/2014/main" id="{55F75FCF-8D50-44D6-9FD3-CB95B5A4C65D}"/>
              </a:ext>
            </a:extLst>
          </p:cNvPr>
          <p:cNvSpPr>
            <a:spLocks noGrp="1"/>
          </p:cNvSpPr>
          <p:nvPr>
            <p:ph type="body" sz="quarter" idx="131" hasCustomPrompt="1"/>
          </p:nvPr>
        </p:nvSpPr>
        <p:spPr>
          <a:xfrm>
            <a:off x="3438000" y="990000"/>
            <a:ext cx="1897200" cy="208800"/>
          </a:xfrm>
        </p:spPr>
        <p:txBody>
          <a:bodyPr anchor="ctr" anchorCtr="0">
            <a:noAutofit/>
          </a:bodyPr>
          <a:lstStyle>
            <a:lvl1pPr>
              <a:defRPr sz="1400">
                <a:solidFill>
                  <a:srgbClr val="66666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Subject title</a:t>
            </a:r>
          </a:p>
        </p:txBody>
      </p:sp>
      <p:sp>
        <p:nvSpPr>
          <p:cNvPr id="183" name="Text Placeholder 11">
            <a:extLst>
              <a:ext uri="{FF2B5EF4-FFF2-40B4-BE49-F238E27FC236}">
                <a16:creationId xmlns:a16="http://schemas.microsoft.com/office/drawing/2014/main" id="{002D017E-F843-474A-8F00-A1FE9472CFCD}"/>
              </a:ext>
            </a:extLst>
          </p:cNvPr>
          <p:cNvSpPr>
            <a:spLocks noGrp="1"/>
          </p:cNvSpPr>
          <p:nvPr>
            <p:ph type="body" sz="quarter" idx="132" hasCustomPrompt="1"/>
          </p:nvPr>
        </p:nvSpPr>
        <p:spPr>
          <a:xfrm>
            <a:off x="5353200" y="990000"/>
            <a:ext cx="309600" cy="205200"/>
          </a:xfrm>
        </p:spPr>
        <p:txBody>
          <a:bodyPr anchor="t" anchorCtr="0">
            <a:noAutofit/>
          </a:bodyPr>
          <a:lstStyle>
            <a:lvl1pPr algn="r">
              <a:defRPr sz="1400">
                <a:solidFill>
                  <a:srgbClr val="66666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195" name="Text Placeholder 13">
            <a:extLst>
              <a:ext uri="{FF2B5EF4-FFF2-40B4-BE49-F238E27FC236}">
                <a16:creationId xmlns:a16="http://schemas.microsoft.com/office/drawing/2014/main" id="{136B5A7D-E39C-4AF6-B794-13BE4DC65CB7}"/>
              </a:ext>
            </a:extLst>
          </p:cNvPr>
          <p:cNvSpPr>
            <a:spLocks noGrp="1"/>
          </p:cNvSpPr>
          <p:nvPr>
            <p:ph type="body" sz="quarter" idx="133" hasCustomPrompt="1"/>
          </p:nvPr>
        </p:nvSpPr>
        <p:spPr>
          <a:xfrm>
            <a:off x="5801100" y="943200"/>
            <a:ext cx="694800" cy="637200"/>
          </a:xfrm>
        </p:spPr>
        <p:txBody>
          <a:bodyPr anchor="t" anchorCtr="0">
            <a:noAutofit/>
          </a:bodyPr>
          <a:lstStyle>
            <a:lvl1pPr algn="r">
              <a:defRPr sz="3200" spc="0" baseline="0">
                <a:solidFill>
                  <a:srgbClr val="C15EFF"/>
                </a:solidFill>
                <a:latin typeface="RR Pioneer Light Condensed" panose="020B0306050201060103" pitchFamily="34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96" name="Text Placeholder 11">
            <a:extLst>
              <a:ext uri="{FF2B5EF4-FFF2-40B4-BE49-F238E27FC236}">
                <a16:creationId xmlns:a16="http://schemas.microsoft.com/office/drawing/2014/main" id="{46CF5F37-BA7A-4F50-B08C-836632764E52}"/>
              </a:ext>
            </a:extLst>
          </p:cNvPr>
          <p:cNvSpPr>
            <a:spLocks noGrp="1"/>
          </p:cNvSpPr>
          <p:nvPr>
            <p:ph type="body" sz="quarter" idx="134" hasCustomPrompt="1"/>
          </p:nvPr>
        </p:nvSpPr>
        <p:spPr>
          <a:xfrm>
            <a:off x="6600300" y="1206000"/>
            <a:ext cx="1933200" cy="140400"/>
          </a:xfrm>
        </p:spPr>
        <p:txBody>
          <a:bodyPr anchor="ctr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GB" noProof="0" dirty="0"/>
              <a:t>Presenter name</a:t>
            </a:r>
          </a:p>
        </p:txBody>
      </p:sp>
      <p:sp>
        <p:nvSpPr>
          <p:cNvPr id="197" name="Text Placeholder 11">
            <a:extLst>
              <a:ext uri="{FF2B5EF4-FFF2-40B4-BE49-F238E27FC236}">
                <a16:creationId xmlns:a16="http://schemas.microsoft.com/office/drawing/2014/main" id="{F4557F8F-5410-4349-B7FE-63320242DCDC}"/>
              </a:ext>
            </a:extLst>
          </p:cNvPr>
          <p:cNvSpPr>
            <a:spLocks noGrp="1"/>
          </p:cNvSpPr>
          <p:nvPr>
            <p:ph type="body" sz="quarter" idx="135" hasCustomPrompt="1"/>
          </p:nvPr>
        </p:nvSpPr>
        <p:spPr>
          <a:xfrm>
            <a:off x="6600300" y="1551600"/>
            <a:ext cx="1933200" cy="140400"/>
          </a:xfrm>
        </p:spPr>
        <p:txBody>
          <a:bodyPr anchor="ctr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GB" noProof="0" dirty="0"/>
              <a:t>Presenter name</a:t>
            </a:r>
          </a:p>
        </p:txBody>
      </p:sp>
      <p:sp>
        <p:nvSpPr>
          <p:cNvPr id="198" name="Text Placeholder 11">
            <a:extLst>
              <a:ext uri="{FF2B5EF4-FFF2-40B4-BE49-F238E27FC236}">
                <a16:creationId xmlns:a16="http://schemas.microsoft.com/office/drawing/2014/main" id="{1603CE92-A27B-46D1-91D5-BC350E2324AE}"/>
              </a:ext>
            </a:extLst>
          </p:cNvPr>
          <p:cNvSpPr>
            <a:spLocks noGrp="1"/>
          </p:cNvSpPr>
          <p:nvPr>
            <p:ph type="body" sz="quarter" idx="136" hasCustomPrompt="1"/>
          </p:nvPr>
        </p:nvSpPr>
        <p:spPr>
          <a:xfrm>
            <a:off x="6600300" y="1378800"/>
            <a:ext cx="1933200" cy="140400"/>
          </a:xfrm>
        </p:spPr>
        <p:txBody>
          <a:bodyPr anchor="ctr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GB" noProof="0" dirty="0"/>
              <a:t>Presenter name</a:t>
            </a:r>
          </a:p>
        </p:txBody>
      </p:sp>
      <p:sp>
        <p:nvSpPr>
          <p:cNvPr id="199" name="Text Placeholder 11">
            <a:extLst>
              <a:ext uri="{FF2B5EF4-FFF2-40B4-BE49-F238E27FC236}">
                <a16:creationId xmlns:a16="http://schemas.microsoft.com/office/drawing/2014/main" id="{1AC1689F-7680-4666-AA85-B25DB8AC4EEC}"/>
              </a:ext>
            </a:extLst>
          </p:cNvPr>
          <p:cNvSpPr>
            <a:spLocks noGrp="1"/>
          </p:cNvSpPr>
          <p:nvPr>
            <p:ph type="body" sz="quarter" idx="137" hasCustomPrompt="1"/>
          </p:nvPr>
        </p:nvSpPr>
        <p:spPr>
          <a:xfrm>
            <a:off x="8515500" y="1206000"/>
            <a:ext cx="309600" cy="140400"/>
          </a:xfrm>
        </p:spPr>
        <p:txBody>
          <a:bodyPr anchor="t" anchorCtr="0">
            <a:normAutofit/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00" name="Text Placeholder 11">
            <a:extLst>
              <a:ext uri="{FF2B5EF4-FFF2-40B4-BE49-F238E27FC236}">
                <a16:creationId xmlns:a16="http://schemas.microsoft.com/office/drawing/2014/main" id="{6D1AEEBB-8F7D-44C7-87FD-216F815A2A02}"/>
              </a:ext>
            </a:extLst>
          </p:cNvPr>
          <p:cNvSpPr>
            <a:spLocks noGrp="1"/>
          </p:cNvSpPr>
          <p:nvPr>
            <p:ph type="body" sz="quarter" idx="138" hasCustomPrompt="1"/>
          </p:nvPr>
        </p:nvSpPr>
        <p:spPr>
          <a:xfrm>
            <a:off x="8515500" y="1551600"/>
            <a:ext cx="309600" cy="140400"/>
          </a:xfrm>
        </p:spPr>
        <p:txBody>
          <a:bodyPr anchor="t" anchorCtr="0">
            <a:normAutofit/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01" name="Text Placeholder 11">
            <a:extLst>
              <a:ext uri="{FF2B5EF4-FFF2-40B4-BE49-F238E27FC236}">
                <a16:creationId xmlns:a16="http://schemas.microsoft.com/office/drawing/2014/main" id="{9DC0BCFB-89ED-4228-88FE-C6A8FCE5669C}"/>
              </a:ext>
            </a:extLst>
          </p:cNvPr>
          <p:cNvSpPr>
            <a:spLocks noGrp="1"/>
          </p:cNvSpPr>
          <p:nvPr>
            <p:ph type="body" sz="quarter" idx="139" hasCustomPrompt="1"/>
          </p:nvPr>
        </p:nvSpPr>
        <p:spPr>
          <a:xfrm>
            <a:off x="8515500" y="1378800"/>
            <a:ext cx="309600" cy="140400"/>
          </a:xfrm>
        </p:spPr>
        <p:txBody>
          <a:bodyPr anchor="t" anchorCtr="0">
            <a:normAutofit/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02" name="Text Placeholder 11">
            <a:extLst>
              <a:ext uri="{FF2B5EF4-FFF2-40B4-BE49-F238E27FC236}">
                <a16:creationId xmlns:a16="http://schemas.microsoft.com/office/drawing/2014/main" id="{9AE691F4-509D-4DB3-B9F6-5EE4EC7BAAE2}"/>
              </a:ext>
            </a:extLst>
          </p:cNvPr>
          <p:cNvSpPr>
            <a:spLocks noGrp="1"/>
          </p:cNvSpPr>
          <p:nvPr>
            <p:ph type="body" sz="quarter" idx="140" hasCustomPrompt="1"/>
          </p:nvPr>
        </p:nvSpPr>
        <p:spPr>
          <a:xfrm>
            <a:off x="6600300" y="990000"/>
            <a:ext cx="1897200" cy="208800"/>
          </a:xfrm>
        </p:spPr>
        <p:txBody>
          <a:bodyPr anchor="ctr" anchorCtr="0">
            <a:noAutofit/>
          </a:bodyPr>
          <a:lstStyle>
            <a:lvl1pPr>
              <a:defRPr sz="1400">
                <a:solidFill>
                  <a:srgbClr val="66666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Subject title</a:t>
            </a:r>
          </a:p>
        </p:txBody>
      </p:sp>
      <p:sp>
        <p:nvSpPr>
          <p:cNvPr id="203" name="Text Placeholder 11">
            <a:extLst>
              <a:ext uri="{FF2B5EF4-FFF2-40B4-BE49-F238E27FC236}">
                <a16:creationId xmlns:a16="http://schemas.microsoft.com/office/drawing/2014/main" id="{78D99107-2B22-4C13-A879-D51C293B91AF}"/>
              </a:ext>
            </a:extLst>
          </p:cNvPr>
          <p:cNvSpPr>
            <a:spLocks noGrp="1"/>
          </p:cNvSpPr>
          <p:nvPr>
            <p:ph type="body" sz="quarter" idx="141" hasCustomPrompt="1"/>
          </p:nvPr>
        </p:nvSpPr>
        <p:spPr>
          <a:xfrm>
            <a:off x="8515500" y="990000"/>
            <a:ext cx="309600" cy="205200"/>
          </a:xfrm>
        </p:spPr>
        <p:txBody>
          <a:bodyPr anchor="t" anchorCtr="0">
            <a:noAutofit/>
          </a:bodyPr>
          <a:lstStyle>
            <a:lvl1pPr algn="r">
              <a:defRPr sz="1400">
                <a:solidFill>
                  <a:srgbClr val="66666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05" name="Text Placeholder 11">
            <a:extLst>
              <a:ext uri="{FF2B5EF4-FFF2-40B4-BE49-F238E27FC236}">
                <a16:creationId xmlns:a16="http://schemas.microsoft.com/office/drawing/2014/main" id="{6E3F6195-E96F-4257-B5A3-71A1627C3D01}"/>
              </a:ext>
            </a:extLst>
          </p:cNvPr>
          <p:cNvSpPr>
            <a:spLocks noGrp="1"/>
          </p:cNvSpPr>
          <p:nvPr>
            <p:ph type="body" sz="quarter" idx="143" hasCustomPrompt="1"/>
          </p:nvPr>
        </p:nvSpPr>
        <p:spPr>
          <a:xfrm>
            <a:off x="6600300" y="2091600"/>
            <a:ext cx="1933200" cy="140400"/>
          </a:xfrm>
        </p:spPr>
        <p:txBody>
          <a:bodyPr anchor="ctr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GB" noProof="0" dirty="0"/>
              <a:t>Presenter name</a:t>
            </a:r>
          </a:p>
        </p:txBody>
      </p:sp>
      <p:sp>
        <p:nvSpPr>
          <p:cNvPr id="206" name="Text Placeholder 11">
            <a:extLst>
              <a:ext uri="{FF2B5EF4-FFF2-40B4-BE49-F238E27FC236}">
                <a16:creationId xmlns:a16="http://schemas.microsoft.com/office/drawing/2014/main" id="{693D7ABF-8C1C-48D1-9A19-1F56EA8CEE26}"/>
              </a:ext>
            </a:extLst>
          </p:cNvPr>
          <p:cNvSpPr>
            <a:spLocks noGrp="1"/>
          </p:cNvSpPr>
          <p:nvPr>
            <p:ph type="body" sz="quarter" idx="144" hasCustomPrompt="1"/>
          </p:nvPr>
        </p:nvSpPr>
        <p:spPr>
          <a:xfrm>
            <a:off x="6600300" y="2437200"/>
            <a:ext cx="1933200" cy="140400"/>
          </a:xfrm>
        </p:spPr>
        <p:txBody>
          <a:bodyPr anchor="ctr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GB" noProof="0" dirty="0"/>
              <a:t>Presenter name</a:t>
            </a:r>
          </a:p>
        </p:txBody>
      </p:sp>
      <p:sp>
        <p:nvSpPr>
          <p:cNvPr id="207" name="Text Placeholder 11">
            <a:extLst>
              <a:ext uri="{FF2B5EF4-FFF2-40B4-BE49-F238E27FC236}">
                <a16:creationId xmlns:a16="http://schemas.microsoft.com/office/drawing/2014/main" id="{E43BC384-2614-4BA8-BE5B-FD338EA01FE0}"/>
              </a:ext>
            </a:extLst>
          </p:cNvPr>
          <p:cNvSpPr>
            <a:spLocks noGrp="1"/>
          </p:cNvSpPr>
          <p:nvPr>
            <p:ph type="body" sz="quarter" idx="145" hasCustomPrompt="1"/>
          </p:nvPr>
        </p:nvSpPr>
        <p:spPr>
          <a:xfrm>
            <a:off x="6600300" y="2264400"/>
            <a:ext cx="1933200" cy="140400"/>
          </a:xfrm>
        </p:spPr>
        <p:txBody>
          <a:bodyPr anchor="ctr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GB" noProof="0" dirty="0"/>
              <a:t>Presenter name</a:t>
            </a:r>
          </a:p>
        </p:txBody>
      </p:sp>
      <p:sp>
        <p:nvSpPr>
          <p:cNvPr id="208" name="Text Placeholder 11">
            <a:extLst>
              <a:ext uri="{FF2B5EF4-FFF2-40B4-BE49-F238E27FC236}">
                <a16:creationId xmlns:a16="http://schemas.microsoft.com/office/drawing/2014/main" id="{8802BFF0-0C42-4981-B310-D11CD7694C5C}"/>
              </a:ext>
            </a:extLst>
          </p:cNvPr>
          <p:cNvSpPr>
            <a:spLocks noGrp="1"/>
          </p:cNvSpPr>
          <p:nvPr>
            <p:ph type="body" sz="quarter" idx="146" hasCustomPrompt="1"/>
          </p:nvPr>
        </p:nvSpPr>
        <p:spPr>
          <a:xfrm>
            <a:off x="8515500" y="2091600"/>
            <a:ext cx="309600" cy="140400"/>
          </a:xfrm>
        </p:spPr>
        <p:txBody>
          <a:bodyPr anchor="t" anchorCtr="0">
            <a:normAutofit/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09" name="Text Placeholder 11">
            <a:extLst>
              <a:ext uri="{FF2B5EF4-FFF2-40B4-BE49-F238E27FC236}">
                <a16:creationId xmlns:a16="http://schemas.microsoft.com/office/drawing/2014/main" id="{B5DA4374-FEBC-47D2-848B-BD35233F5FEF}"/>
              </a:ext>
            </a:extLst>
          </p:cNvPr>
          <p:cNvSpPr>
            <a:spLocks noGrp="1"/>
          </p:cNvSpPr>
          <p:nvPr>
            <p:ph type="body" sz="quarter" idx="147" hasCustomPrompt="1"/>
          </p:nvPr>
        </p:nvSpPr>
        <p:spPr>
          <a:xfrm>
            <a:off x="8515500" y="2437200"/>
            <a:ext cx="309600" cy="140400"/>
          </a:xfrm>
        </p:spPr>
        <p:txBody>
          <a:bodyPr anchor="t" anchorCtr="0">
            <a:normAutofit/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10" name="Text Placeholder 11">
            <a:extLst>
              <a:ext uri="{FF2B5EF4-FFF2-40B4-BE49-F238E27FC236}">
                <a16:creationId xmlns:a16="http://schemas.microsoft.com/office/drawing/2014/main" id="{13DE8CDC-95CC-4BFF-A06E-32A5883490B0}"/>
              </a:ext>
            </a:extLst>
          </p:cNvPr>
          <p:cNvSpPr>
            <a:spLocks noGrp="1"/>
          </p:cNvSpPr>
          <p:nvPr>
            <p:ph type="body" sz="quarter" idx="148" hasCustomPrompt="1"/>
          </p:nvPr>
        </p:nvSpPr>
        <p:spPr>
          <a:xfrm>
            <a:off x="8515500" y="2264400"/>
            <a:ext cx="309600" cy="140400"/>
          </a:xfrm>
        </p:spPr>
        <p:txBody>
          <a:bodyPr anchor="t" anchorCtr="0">
            <a:normAutofit/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11" name="Text Placeholder 11">
            <a:extLst>
              <a:ext uri="{FF2B5EF4-FFF2-40B4-BE49-F238E27FC236}">
                <a16:creationId xmlns:a16="http://schemas.microsoft.com/office/drawing/2014/main" id="{5D2213E3-F451-4DAD-BF06-48CFB1145280}"/>
              </a:ext>
            </a:extLst>
          </p:cNvPr>
          <p:cNvSpPr>
            <a:spLocks noGrp="1"/>
          </p:cNvSpPr>
          <p:nvPr>
            <p:ph type="body" sz="quarter" idx="149" hasCustomPrompt="1"/>
          </p:nvPr>
        </p:nvSpPr>
        <p:spPr>
          <a:xfrm>
            <a:off x="6600300" y="1875600"/>
            <a:ext cx="1897200" cy="208800"/>
          </a:xfrm>
        </p:spPr>
        <p:txBody>
          <a:bodyPr anchor="ctr" anchorCtr="0">
            <a:noAutofit/>
          </a:bodyPr>
          <a:lstStyle>
            <a:lvl1pPr>
              <a:defRPr sz="1400">
                <a:solidFill>
                  <a:srgbClr val="66666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Subject title</a:t>
            </a:r>
          </a:p>
        </p:txBody>
      </p:sp>
      <p:sp>
        <p:nvSpPr>
          <p:cNvPr id="212" name="Text Placeholder 11">
            <a:extLst>
              <a:ext uri="{FF2B5EF4-FFF2-40B4-BE49-F238E27FC236}">
                <a16:creationId xmlns:a16="http://schemas.microsoft.com/office/drawing/2014/main" id="{8A928A0D-F470-42B2-B53B-3D19D33D76C4}"/>
              </a:ext>
            </a:extLst>
          </p:cNvPr>
          <p:cNvSpPr>
            <a:spLocks noGrp="1"/>
          </p:cNvSpPr>
          <p:nvPr>
            <p:ph type="body" sz="quarter" idx="150" hasCustomPrompt="1"/>
          </p:nvPr>
        </p:nvSpPr>
        <p:spPr>
          <a:xfrm>
            <a:off x="8515500" y="1875600"/>
            <a:ext cx="309600" cy="205200"/>
          </a:xfrm>
        </p:spPr>
        <p:txBody>
          <a:bodyPr anchor="t" anchorCtr="0">
            <a:noAutofit/>
          </a:bodyPr>
          <a:lstStyle>
            <a:lvl1pPr algn="r">
              <a:defRPr sz="1400">
                <a:solidFill>
                  <a:srgbClr val="66666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14" name="Text Placeholder 11">
            <a:extLst>
              <a:ext uri="{FF2B5EF4-FFF2-40B4-BE49-F238E27FC236}">
                <a16:creationId xmlns:a16="http://schemas.microsoft.com/office/drawing/2014/main" id="{7A010876-1E6B-43B4-971E-53E187564DBA}"/>
              </a:ext>
            </a:extLst>
          </p:cNvPr>
          <p:cNvSpPr>
            <a:spLocks noGrp="1"/>
          </p:cNvSpPr>
          <p:nvPr>
            <p:ph type="body" sz="quarter" idx="152" hasCustomPrompt="1"/>
          </p:nvPr>
        </p:nvSpPr>
        <p:spPr>
          <a:xfrm>
            <a:off x="3438000" y="2091600"/>
            <a:ext cx="1933200" cy="140400"/>
          </a:xfrm>
        </p:spPr>
        <p:txBody>
          <a:bodyPr anchor="ctr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GB" noProof="0" dirty="0"/>
              <a:t>Presenter name</a:t>
            </a:r>
          </a:p>
        </p:txBody>
      </p:sp>
      <p:sp>
        <p:nvSpPr>
          <p:cNvPr id="215" name="Text Placeholder 11">
            <a:extLst>
              <a:ext uri="{FF2B5EF4-FFF2-40B4-BE49-F238E27FC236}">
                <a16:creationId xmlns:a16="http://schemas.microsoft.com/office/drawing/2014/main" id="{E2A44838-39BA-431E-90AE-0E331200F980}"/>
              </a:ext>
            </a:extLst>
          </p:cNvPr>
          <p:cNvSpPr>
            <a:spLocks noGrp="1"/>
          </p:cNvSpPr>
          <p:nvPr>
            <p:ph type="body" sz="quarter" idx="153" hasCustomPrompt="1"/>
          </p:nvPr>
        </p:nvSpPr>
        <p:spPr>
          <a:xfrm>
            <a:off x="3438000" y="2437200"/>
            <a:ext cx="1933200" cy="140400"/>
          </a:xfrm>
        </p:spPr>
        <p:txBody>
          <a:bodyPr anchor="ctr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GB" noProof="0" dirty="0"/>
              <a:t>Presenter name</a:t>
            </a:r>
          </a:p>
        </p:txBody>
      </p:sp>
      <p:sp>
        <p:nvSpPr>
          <p:cNvPr id="216" name="Text Placeholder 11">
            <a:extLst>
              <a:ext uri="{FF2B5EF4-FFF2-40B4-BE49-F238E27FC236}">
                <a16:creationId xmlns:a16="http://schemas.microsoft.com/office/drawing/2014/main" id="{3AA3CD39-1402-4270-8890-0E33FC9F5FAA}"/>
              </a:ext>
            </a:extLst>
          </p:cNvPr>
          <p:cNvSpPr>
            <a:spLocks noGrp="1"/>
          </p:cNvSpPr>
          <p:nvPr>
            <p:ph type="body" sz="quarter" idx="154" hasCustomPrompt="1"/>
          </p:nvPr>
        </p:nvSpPr>
        <p:spPr>
          <a:xfrm>
            <a:off x="3438000" y="2264400"/>
            <a:ext cx="1933200" cy="140400"/>
          </a:xfrm>
        </p:spPr>
        <p:txBody>
          <a:bodyPr anchor="ctr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GB" noProof="0" dirty="0"/>
              <a:t>Presenter name</a:t>
            </a:r>
          </a:p>
        </p:txBody>
      </p:sp>
      <p:sp>
        <p:nvSpPr>
          <p:cNvPr id="217" name="Text Placeholder 11">
            <a:extLst>
              <a:ext uri="{FF2B5EF4-FFF2-40B4-BE49-F238E27FC236}">
                <a16:creationId xmlns:a16="http://schemas.microsoft.com/office/drawing/2014/main" id="{077AEBFE-FC17-4D68-9DDF-57A2645FA65B}"/>
              </a:ext>
            </a:extLst>
          </p:cNvPr>
          <p:cNvSpPr>
            <a:spLocks noGrp="1"/>
          </p:cNvSpPr>
          <p:nvPr>
            <p:ph type="body" sz="quarter" idx="155" hasCustomPrompt="1"/>
          </p:nvPr>
        </p:nvSpPr>
        <p:spPr>
          <a:xfrm>
            <a:off x="5353200" y="2091600"/>
            <a:ext cx="309600" cy="140400"/>
          </a:xfrm>
        </p:spPr>
        <p:txBody>
          <a:bodyPr anchor="t" anchorCtr="0">
            <a:normAutofit/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18" name="Text Placeholder 11">
            <a:extLst>
              <a:ext uri="{FF2B5EF4-FFF2-40B4-BE49-F238E27FC236}">
                <a16:creationId xmlns:a16="http://schemas.microsoft.com/office/drawing/2014/main" id="{B35F3DB5-C1F0-4B9F-A0EB-A11164105A5E}"/>
              </a:ext>
            </a:extLst>
          </p:cNvPr>
          <p:cNvSpPr>
            <a:spLocks noGrp="1"/>
          </p:cNvSpPr>
          <p:nvPr>
            <p:ph type="body" sz="quarter" idx="156" hasCustomPrompt="1"/>
          </p:nvPr>
        </p:nvSpPr>
        <p:spPr>
          <a:xfrm>
            <a:off x="5353200" y="2437200"/>
            <a:ext cx="309600" cy="140400"/>
          </a:xfrm>
        </p:spPr>
        <p:txBody>
          <a:bodyPr anchor="t" anchorCtr="0">
            <a:normAutofit/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19" name="Text Placeholder 11">
            <a:extLst>
              <a:ext uri="{FF2B5EF4-FFF2-40B4-BE49-F238E27FC236}">
                <a16:creationId xmlns:a16="http://schemas.microsoft.com/office/drawing/2014/main" id="{A8FCBE80-4A90-4B30-8253-934B693F77A6}"/>
              </a:ext>
            </a:extLst>
          </p:cNvPr>
          <p:cNvSpPr>
            <a:spLocks noGrp="1"/>
          </p:cNvSpPr>
          <p:nvPr>
            <p:ph type="body" sz="quarter" idx="157" hasCustomPrompt="1"/>
          </p:nvPr>
        </p:nvSpPr>
        <p:spPr>
          <a:xfrm>
            <a:off x="5353200" y="2264400"/>
            <a:ext cx="309600" cy="140400"/>
          </a:xfrm>
        </p:spPr>
        <p:txBody>
          <a:bodyPr anchor="t" anchorCtr="0">
            <a:normAutofit/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20" name="Text Placeholder 11">
            <a:extLst>
              <a:ext uri="{FF2B5EF4-FFF2-40B4-BE49-F238E27FC236}">
                <a16:creationId xmlns:a16="http://schemas.microsoft.com/office/drawing/2014/main" id="{339FED6D-7FF5-4352-B20C-4A77FBA90D00}"/>
              </a:ext>
            </a:extLst>
          </p:cNvPr>
          <p:cNvSpPr>
            <a:spLocks noGrp="1"/>
          </p:cNvSpPr>
          <p:nvPr>
            <p:ph type="body" sz="quarter" idx="158" hasCustomPrompt="1"/>
          </p:nvPr>
        </p:nvSpPr>
        <p:spPr>
          <a:xfrm>
            <a:off x="3438000" y="1875600"/>
            <a:ext cx="1897200" cy="208800"/>
          </a:xfrm>
        </p:spPr>
        <p:txBody>
          <a:bodyPr anchor="ctr" anchorCtr="0">
            <a:noAutofit/>
          </a:bodyPr>
          <a:lstStyle>
            <a:lvl1pPr>
              <a:defRPr sz="1400">
                <a:solidFill>
                  <a:srgbClr val="66666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Subject title</a:t>
            </a:r>
          </a:p>
        </p:txBody>
      </p:sp>
      <p:sp>
        <p:nvSpPr>
          <p:cNvPr id="221" name="Text Placeholder 11">
            <a:extLst>
              <a:ext uri="{FF2B5EF4-FFF2-40B4-BE49-F238E27FC236}">
                <a16:creationId xmlns:a16="http://schemas.microsoft.com/office/drawing/2014/main" id="{81BFDFC7-C8E1-45BB-A814-2421868AF385}"/>
              </a:ext>
            </a:extLst>
          </p:cNvPr>
          <p:cNvSpPr>
            <a:spLocks noGrp="1"/>
          </p:cNvSpPr>
          <p:nvPr>
            <p:ph type="body" sz="quarter" idx="159" hasCustomPrompt="1"/>
          </p:nvPr>
        </p:nvSpPr>
        <p:spPr>
          <a:xfrm>
            <a:off x="5353200" y="1875600"/>
            <a:ext cx="309600" cy="205200"/>
          </a:xfrm>
        </p:spPr>
        <p:txBody>
          <a:bodyPr anchor="t" anchorCtr="0">
            <a:noAutofit/>
          </a:bodyPr>
          <a:lstStyle>
            <a:lvl1pPr algn="r">
              <a:defRPr sz="1400">
                <a:solidFill>
                  <a:srgbClr val="66666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23" name="Text Placeholder 11">
            <a:extLst>
              <a:ext uri="{FF2B5EF4-FFF2-40B4-BE49-F238E27FC236}">
                <a16:creationId xmlns:a16="http://schemas.microsoft.com/office/drawing/2014/main" id="{77A56D37-0D7B-424B-98ED-373EDFE7E297}"/>
              </a:ext>
            </a:extLst>
          </p:cNvPr>
          <p:cNvSpPr>
            <a:spLocks noGrp="1"/>
          </p:cNvSpPr>
          <p:nvPr>
            <p:ph type="body" sz="quarter" idx="161" hasCustomPrompt="1"/>
          </p:nvPr>
        </p:nvSpPr>
        <p:spPr>
          <a:xfrm>
            <a:off x="3438000" y="2977200"/>
            <a:ext cx="1933200" cy="140400"/>
          </a:xfrm>
        </p:spPr>
        <p:txBody>
          <a:bodyPr anchor="ctr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GB" noProof="0" dirty="0"/>
              <a:t>Presenter name</a:t>
            </a:r>
          </a:p>
        </p:txBody>
      </p:sp>
      <p:sp>
        <p:nvSpPr>
          <p:cNvPr id="224" name="Text Placeholder 11">
            <a:extLst>
              <a:ext uri="{FF2B5EF4-FFF2-40B4-BE49-F238E27FC236}">
                <a16:creationId xmlns:a16="http://schemas.microsoft.com/office/drawing/2014/main" id="{EA1DE5F6-AD75-4FCB-BDCC-A27A9B5F2F06}"/>
              </a:ext>
            </a:extLst>
          </p:cNvPr>
          <p:cNvSpPr>
            <a:spLocks noGrp="1"/>
          </p:cNvSpPr>
          <p:nvPr>
            <p:ph type="body" sz="quarter" idx="162" hasCustomPrompt="1"/>
          </p:nvPr>
        </p:nvSpPr>
        <p:spPr>
          <a:xfrm>
            <a:off x="3438000" y="3322800"/>
            <a:ext cx="1933200" cy="140400"/>
          </a:xfrm>
        </p:spPr>
        <p:txBody>
          <a:bodyPr anchor="ctr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GB" noProof="0" dirty="0"/>
              <a:t>Presenter name</a:t>
            </a:r>
          </a:p>
        </p:txBody>
      </p:sp>
      <p:sp>
        <p:nvSpPr>
          <p:cNvPr id="225" name="Text Placeholder 11">
            <a:extLst>
              <a:ext uri="{FF2B5EF4-FFF2-40B4-BE49-F238E27FC236}">
                <a16:creationId xmlns:a16="http://schemas.microsoft.com/office/drawing/2014/main" id="{E88B79A7-F858-4E58-BBDD-B529D45EADB8}"/>
              </a:ext>
            </a:extLst>
          </p:cNvPr>
          <p:cNvSpPr>
            <a:spLocks noGrp="1"/>
          </p:cNvSpPr>
          <p:nvPr>
            <p:ph type="body" sz="quarter" idx="163" hasCustomPrompt="1"/>
          </p:nvPr>
        </p:nvSpPr>
        <p:spPr>
          <a:xfrm>
            <a:off x="3438000" y="3150000"/>
            <a:ext cx="1933200" cy="140400"/>
          </a:xfrm>
        </p:spPr>
        <p:txBody>
          <a:bodyPr anchor="ctr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GB" noProof="0" dirty="0"/>
              <a:t>Presenter name</a:t>
            </a:r>
          </a:p>
        </p:txBody>
      </p:sp>
      <p:sp>
        <p:nvSpPr>
          <p:cNvPr id="226" name="Text Placeholder 11">
            <a:extLst>
              <a:ext uri="{FF2B5EF4-FFF2-40B4-BE49-F238E27FC236}">
                <a16:creationId xmlns:a16="http://schemas.microsoft.com/office/drawing/2014/main" id="{351A1A2C-4FE4-4442-9F64-D7E81C877F03}"/>
              </a:ext>
            </a:extLst>
          </p:cNvPr>
          <p:cNvSpPr>
            <a:spLocks noGrp="1"/>
          </p:cNvSpPr>
          <p:nvPr>
            <p:ph type="body" sz="quarter" idx="164" hasCustomPrompt="1"/>
          </p:nvPr>
        </p:nvSpPr>
        <p:spPr>
          <a:xfrm>
            <a:off x="5353200" y="2977200"/>
            <a:ext cx="309600" cy="140400"/>
          </a:xfrm>
        </p:spPr>
        <p:txBody>
          <a:bodyPr anchor="t" anchorCtr="0">
            <a:normAutofit/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27" name="Text Placeholder 11">
            <a:extLst>
              <a:ext uri="{FF2B5EF4-FFF2-40B4-BE49-F238E27FC236}">
                <a16:creationId xmlns:a16="http://schemas.microsoft.com/office/drawing/2014/main" id="{9C05EA04-ECAC-4B8B-A27E-457E84FD6D6E}"/>
              </a:ext>
            </a:extLst>
          </p:cNvPr>
          <p:cNvSpPr>
            <a:spLocks noGrp="1"/>
          </p:cNvSpPr>
          <p:nvPr>
            <p:ph type="body" sz="quarter" idx="165" hasCustomPrompt="1"/>
          </p:nvPr>
        </p:nvSpPr>
        <p:spPr>
          <a:xfrm>
            <a:off x="5353200" y="3322800"/>
            <a:ext cx="309600" cy="140400"/>
          </a:xfrm>
        </p:spPr>
        <p:txBody>
          <a:bodyPr anchor="t" anchorCtr="0">
            <a:normAutofit/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28" name="Text Placeholder 11">
            <a:extLst>
              <a:ext uri="{FF2B5EF4-FFF2-40B4-BE49-F238E27FC236}">
                <a16:creationId xmlns:a16="http://schemas.microsoft.com/office/drawing/2014/main" id="{930D3582-7E06-45F3-A006-DE339000094C}"/>
              </a:ext>
            </a:extLst>
          </p:cNvPr>
          <p:cNvSpPr>
            <a:spLocks noGrp="1"/>
          </p:cNvSpPr>
          <p:nvPr>
            <p:ph type="body" sz="quarter" idx="166" hasCustomPrompt="1"/>
          </p:nvPr>
        </p:nvSpPr>
        <p:spPr>
          <a:xfrm>
            <a:off x="5353200" y="3150000"/>
            <a:ext cx="309600" cy="140400"/>
          </a:xfrm>
        </p:spPr>
        <p:txBody>
          <a:bodyPr anchor="t" anchorCtr="0">
            <a:normAutofit/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29" name="Text Placeholder 11">
            <a:extLst>
              <a:ext uri="{FF2B5EF4-FFF2-40B4-BE49-F238E27FC236}">
                <a16:creationId xmlns:a16="http://schemas.microsoft.com/office/drawing/2014/main" id="{363B46EF-AB6F-491F-8267-9DF1DFEE92BB}"/>
              </a:ext>
            </a:extLst>
          </p:cNvPr>
          <p:cNvSpPr>
            <a:spLocks noGrp="1"/>
          </p:cNvSpPr>
          <p:nvPr>
            <p:ph type="body" sz="quarter" idx="167" hasCustomPrompt="1"/>
          </p:nvPr>
        </p:nvSpPr>
        <p:spPr>
          <a:xfrm>
            <a:off x="3438000" y="2761200"/>
            <a:ext cx="1897200" cy="208800"/>
          </a:xfrm>
        </p:spPr>
        <p:txBody>
          <a:bodyPr anchor="ctr" anchorCtr="0">
            <a:noAutofit/>
          </a:bodyPr>
          <a:lstStyle>
            <a:lvl1pPr>
              <a:defRPr sz="1400">
                <a:solidFill>
                  <a:srgbClr val="66666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Subject title</a:t>
            </a:r>
          </a:p>
        </p:txBody>
      </p:sp>
      <p:sp>
        <p:nvSpPr>
          <p:cNvPr id="230" name="Text Placeholder 11">
            <a:extLst>
              <a:ext uri="{FF2B5EF4-FFF2-40B4-BE49-F238E27FC236}">
                <a16:creationId xmlns:a16="http://schemas.microsoft.com/office/drawing/2014/main" id="{B34D86FE-580B-4602-876C-F706834124BB}"/>
              </a:ext>
            </a:extLst>
          </p:cNvPr>
          <p:cNvSpPr>
            <a:spLocks noGrp="1"/>
          </p:cNvSpPr>
          <p:nvPr>
            <p:ph type="body" sz="quarter" idx="168" hasCustomPrompt="1"/>
          </p:nvPr>
        </p:nvSpPr>
        <p:spPr>
          <a:xfrm>
            <a:off x="5353200" y="2761200"/>
            <a:ext cx="309600" cy="205200"/>
          </a:xfrm>
        </p:spPr>
        <p:txBody>
          <a:bodyPr anchor="t" anchorCtr="0">
            <a:noAutofit/>
          </a:bodyPr>
          <a:lstStyle>
            <a:lvl1pPr algn="r">
              <a:defRPr sz="1400">
                <a:solidFill>
                  <a:srgbClr val="66666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32" name="Text Placeholder 11">
            <a:extLst>
              <a:ext uri="{FF2B5EF4-FFF2-40B4-BE49-F238E27FC236}">
                <a16:creationId xmlns:a16="http://schemas.microsoft.com/office/drawing/2014/main" id="{3552503A-2F02-45C5-AE23-2D9BBF946D5F}"/>
              </a:ext>
            </a:extLst>
          </p:cNvPr>
          <p:cNvSpPr>
            <a:spLocks noGrp="1"/>
          </p:cNvSpPr>
          <p:nvPr>
            <p:ph type="body" sz="quarter" idx="170" hasCustomPrompt="1"/>
          </p:nvPr>
        </p:nvSpPr>
        <p:spPr>
          <a:xfrm>
            <a:off x="3438000" y="3862800"/>
            <a:ext cx="1933200" cy="140400"/>
          </a:xfrm>
        </p:spPr>
        <p:txBody>
          <a:bodyPr anchor="ctr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GB" noProof="0" dirty="0"/>
              <a:t>Presenter name</a:t>
            </a:r>
          </a:p>
        </p:txBody>
      </p:sp>
      <p:sp>
        <p:nvSpPr>
          <p:cNvPr id="233" name="Text Placeholder 11">
            <a:extLst>
              <a:ext uri="{FF2B5EF4-FFF2-40B4-BE49-F238E27FC236}">
                <a16:creationId xmlns:a16="http://schemas.microsoft.com/office/drawing/2014/main" id="{1BBABD89-E84E-4DA9-9DA7-BEFE952EB2B1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3438000" y="4208400"/>
            <a:ext cx="1933200" cy="140400"/>
          </a:xfrm>
        </p:spPr>
        <p:txBody>
          <a:bodyPr anchor="ctr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GB" noProof="0" dirty="0"/>
              <a:t>Presenter name</a:t>
            </a:r>
          </a:p>
        </p:txBody>
      </p:sp>
      <p:sp>
        <p:nvSpPr>
          <p:cNvPr id="234" name="Text Placeholder 11">
            <a:extLst>
              <a:ext uri="{FF2B5EF4-FFF2-40B4-BE49-F238E27FC236}">
                <a16:creationId xmlns:a16="http://schemas.microsoft.com/office/drawing/2014/main" id="{5BE1FF73-C6FA-430D-8266-77C2DB82209E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3438000" y="4035600"/>
            <a:ext cx="1933200" cy="140400"/>
          </a:xfrm>
        </p:spPr>
        <p:txBody>
          <a:bodyPr anchor="ctr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GB" noProof="0" dirty="0"/>
              <a:t>Presenter name</a:t>
            </a:r>
          </a:p>
        </p:txBody>
      </p:sp>
      <p:sp>
        <p:nvSpPr>
          <p:cNvPr id="235" name="Text Placeholder 11">
            <a:extLst>
              <a:ext uri="{FF2B5EF4-FFF2-40B4-BE49-F238E27FC236}">
                <a16:creationId xmlns:a16="http://schemas.microsoft.com/office/drawing/2014/main" id="{FFDDE7F6-2594-4C0E-9CFB-F1FDD0F9409E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5353200" y="3862800"/>
            <a:ext cx="309600" cy="140400"/>
          </a:xfrm>
        </p:spPr>
        <p:txBody>
          <a:bodyPr anchor="t" anchorCtr="0">
            <a:normAutofit/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36" name="Text Placeholder 11">
            <a:extLst>
              <a:ext uri="{FF2B5EF4-FFF2-40B4-BE49-F238E27FC236}">
                <a16:creationId xmlns:a16="http://schemas.microsoft.com/office/drawing/2014/main" id="{1B6B0FB9-7A74-4E6F-ADE5-EFBE5926602B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5353200" y="4208400"/>
            <a:ext cx="309600" cy="140400"/>
          </a:xfrm>
        </p:spPr>
        <p:txBody>
          <a:bodyPr anchor="t" anchorCtr="0">
            <a:normAutofit/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37" name="Text Placeholder 11">
            <a:extLst>
              <a:ext uri="{FF2B5EF4-FFF2-40B4-BE49-F238E27FC236}">
                <a16:creationId xmlns:a16="http://schemas.microsoft.com/office/drawing/2014/main" id="{1E5227E1-8B4D-45DB-89FD-9AA6C1114BCE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5353200" y="4035600"/>
            <a:ext cx="309600" cy="140400"/>
          </a:xfrm>
        </p:spPr>
        <p:txBody>
          <a:bodyPr anchor="t" anchorCtr="0">
            <a:normAutofit/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38" name="Text Placeholder 11">
            <a:extLst>
              <a:ext uri="{FF2B5EF4-FFF2-40B4-BE49-F238E27FC236}">
                <a16:creationId xmlns:a16="http://schemas.microsoft.com/office/drawing/2014/main" id="{B798577F-DF6F-45C1-AE7D-43C282300212}"/>
              </a:ext>
            </a:extLst>
          </p:cNvPr>
          <p:cNvSpPr>
            <a:spLocks noGrp="1"/>
          </p:cNvSpPr>
          <p:nvPr>
            <p:ph type="body" sz="quarter" idx="176" hasCustomPrompt="1"/>
          </p:nvPr>
        </p:nvSpPr>
        <p:spPr>
          <a:xfrm>
            <a:off x="3438000" y="3646800"/>
            <a:ext cx="1897200" cy="208800"/>
          </a:xfrm>
        </p:spPr>
        <p:txBody>
          <a:bodyPr anchor="ctr" anchorCtr="0">
            <a:noAutofit/>
          </a:bodyPr>
          <a:lstStyle>
            <a:lvl1pPr>
              <a:defRPr sz="1400">
                <a:solidFill>
                  <a:srgbClr val="66666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Subject title</a:t>
            </a:r>
          </a:p>
        </p:txBody>
      </p:sp>
      <p:sp>
        <p:nvSpPr>
          <p:cNvPr id="239" name="Text Placeholder 11">
            <a:extLst>
              <a:ext uri="{FF2B5EF4-FFF2-40B4-BE49-F238E27FC236}">
                <a16:creationId xmlns:a16="http://schemas.microsoft.com/office/drawing/2014/main" id="{9BB67A01-B3F6-4236-8002-731047454187}"/>
              </a:ext>
            </a:extLst>
          </p:cNvPr>
          <p:cNvSpPr>
            <a:spLocks noGrp="1"/>
          </p:cNvSpPr>
          <p:nvPr>
            <p:ph type="body" sz="quarter" idx="177" hasCustomPrompt="1"/>
          </p:nvPr>
        </p:nvSpPr>
        <p:spPr>
          <a:xfrm>
            <a:off x="5353200" y="3646800"/>
            <a:ext cx="309600" cy="205200"/>
          </a:xfrm>
        </p:spPr>
        <p:txBody>
          <a:bodyPr anchor="t" anchorCtr="0">
            <a:noAutofit/>
          </a:bodyPr>
          <a:lstStyle>
            <a:lvl1pPr algn="r">
              <a:defRPr sz="1400">
                <a:solidFill>
                  <a:srgbClr val="66666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41" name="Text Placeholder 11">
            <a:extLst>
              <a:ext uri="{FF2B5EF4-FFF2-40B4-BE49-F238E27FC236}">
                <a16:creationId xmlns:a16="http://schemas.microsoft.com/office/drawing/2014/main" id="{1492D783-9E97-4E03-9E1F-862CE8968230}"/>
              </a:ext>
            </a:extLst>
          </p:cNvPr>
          <p:cNvSpPr>
            <a:spLocks noGrp="1"/>
          </p:cNvSpPr>
          <p:nvPr>
            <p:ph type="body" sz="quarter" idx="179" hasCustomPrompt="1"/>
          </p:nvPr>
        </p:nvSpPr>
        <p:spPr>
          <a:xfrm>
            <a:off x="6600300" y="2977200"/>
            <a:ext cx="1933200" cy="140400"/>
          </a:xfrm>
        </p:spPr>
        <p:txBody>
          <a:bodyPr anchor="ctr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GB" noProof="0" dirty="0"/>
              <a:t>Presenter name</a:t>
            </a:r>
          </a:p>
        </p:txBody>
      </p:sp>
      <p:sp>
        <p:nvSpPr>
          <p:cNvPr id="242" name="Text Placeholder 11">
            <a:extLst>
              <a:ext uri="{FF2B5EF4-FFF2-40B4-BE49-F238E27FC236}">
                <a16:creationId xmlns:a16="http://schemas.microsoft.com/office/drawing/2014/main" id="{BB8972E7-31D4-453D-8A40-EDE547C4AB0D}"/>
              </a:ext>
            </a:extLst>
          </p:cNvPr>
          <p:cNvSpPr>
            <a:spLocks noGrp="1"/>
          </p:cNvSpPr>
          <p:nvPr>
            <p:ph type="body" sz="quarter" idx="180" hasCustomPrompt="1"/>
          </p:nvPr>
        </p:nvSpPr>
        <p:spPr>
          <a:xfrm>
            <a:off x="6600300" y="3322800"/>
            <a:ext cx="1933200" cy="140400"/>
          </a:xfrm>
        </p:spPr>
        <p:txBody>
          <a:bodyPr anchor="ctr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GB" noProof="0" dirty="0"/>
              <a:t>Presenter name</a:t>
            </a:r>
          </a:p>
        </p:txBody>
      </p:sp>
      <p:sp>
        <p:nvSpPr>
          <p:cNvPr id="243" name="Text Placeholder 11">
            <a:extLst>
              <a:ext uri="{FF2B5EF4-FFF2-40B4-BE49-F238E27FC236}">
                <a16:creationId xmlns:a16="http://schemas.microsoft.com/office/drawing/2014/main" id="{BBA96762-43C4-435D-96A7-28C137D94316}"/>
              </a:ext>
            </a:extLst>
          </p:cNvPr>
          <p:cNvSpPr>
            <a:spLocks noGrp="1"/>
          </p:cNvSpPr>
          <p:nvPr>
            <p:ph type="body" sz="quarter" idx="181" hasCustomPrompt="1"/>
          </p:nvPr>
        </p:nvSpPr>
        <p:spPr>
          <a:xfrm>
            <a:off x="6600300" y="3150000"/>
            <a:ext cx="1933200" cy="140400"/>
          </a:xfrm>
        </p:spPr>
        <p:txBody>
          <a:bodyPr anchor="ctr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GB" noProof="0" dirty="0"/>
              <a:t>Presenter name</a:t>
            </a:r>
          </a:p>
        </p:txBody>
      </p:sp>
      <p:sp>
        <p:nvSpPr>
          <p:cNvPr id="244" name="Text Placeholder 11">
            <a:extLst>
              <a:ext uri="{FF2B5EF4-FFF2-40B4-BE49-F238E27FC236}">
                <a16:creationId xmlns:a16="http://schemas.microsoft.com/office/drawing/2014/main" id="{FD2CA5C5-73D5-4439-8106-2E28A81726B5}"/>
              </a:ext>
            </a:extLst>
          </p:cNvPr>
          <p:cNvSpPr>
            <a:spLocks noGrp="1"/>
          </p:cNvSpPr>
          <p:nvPr>
            <p:ph type="body" sz="quarter" idx="182" hasCustomPrompt="1"/>
          </p:nvPr>
        </p:nvSpPr>
        <p:spPr>
          <a:xfrm>
            <a:off x="8515500" y="2977200"/>
            <a:ext cx="309600" cy="140400"/>
          </a:xfrm>
        </p:spPr>
        <p:txBody>
          <a:bodyPr anchor="t" anchorCtr="0">
            <a:normAutofit/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45" name="Text Placeholder 11">
            <a:extLst>
              <a:ext uri="{FF2B5EF4-FFF2-40B4-BE49-F238E27FC236}">
                <a16:creationId xmlns:a16="http://schemas.microsoft.com/office/drawing/2014/main" id="{97D77352-2A3D-4721-AEAE-0F68534DD722}"/>
              </a:ext>
            </a:extLst>
          </p:cNvPr>
          <p:cNvSpPr>
            <a:spLocks noGrp="1"/>
          </p:cNvSpPr>
          <p:nvPr>
            <p:ph type="body" sz="quarter" idx="183" hasCustomPrompt="1"/>
          </p:nvPr>
        </p:nvSpPr>
        <p:spPr>
          <a:xfrm>
            <a:off x="8515500" y="3322800"/>
            <a:ext cx="309600" cy="140400"/>
          </a:xfrm>
        </p:spPr>
        <p:txBody>
          <a:bodyPr anchor="t" anchorCtr="0">
            <a:normAutofit/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46" name="Text Placeholder 11">
            <a:extLst>
              <a:ext uri="{FF2B5EF4-FFF2-40B4-BE49-F238E27FC236}">
                <a16:creationId xmlns:a16="http://schemas.microsoft.com/office/drawing/2014/main" id="{CEBB0834-0C14-4119-9A7F-3927D11AED7E}"/>
              </a:ext>
            </a:extLst>
          </p:cNvPr>
          <p:cNvSpPr>
            <a:spLocks noGrp="1"/>
          </p:cNvSpPr>
          <p:nvPr>
            <p:ph type="body" sz="quarter" idx="184" hasCustomPrompt="1"/>
          </p:nvPr>
        </p:nvSpPr>
        <p:spPr>
          <a:xfrm>
            <a:off x="8515500" y="3150000"/>
            <a:ext cx="309600" cy="140400"/>
          </a:xfrm>
        </p:spPr>
        <p:txBody>
          <a:bodyPr anchor="t" anchorCtr="0">
            <a:normAutofit/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47" name="Text Placeholder 11">
            <a:extLst>
              <a:ext uri="{FF2B5EF4-FFF2-40B4-BE49-F238E27FC236}">
                <a16:creationId xmlns:a16="http://schemas.microsoft.com/office/drawing/2014/main" id="{56F332A4-A947-419F-8614-97ACCADA423C}"/>
              </a:ext>
            </a:extLst>
          </p:cNvPr>
          <p:cNvSpPr>
            <a:spLocks noGrp="1"/>
          </p:cNvSpPr>
          <p:nvPr>
            <p:ph type="body" sz="quarter" idx="185" hasCustomPrompt="1"/>
          </p:nvPr>
        </p:nvSpPr>
        <p:spPr>
          <a:xfrm>
            <a:off x="6600300" y="2761200"/>
            <a:ext cx="1897200" cy="208800"/>
          </a:xfrm>
        </p:spPr>
        <p:txBody>
          <a:bodyPr anchor="ctr" anchorCtr="0">
            <a:noAutofit/>
          </a:bodyPr>
          <a:lstStyle>
            <a:lvl1pPr>
              <a:defRPr sz="1400">
                <a:solidFill>
                  <a:srgbClr val="66666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Subject title</a:t>
            </a:r>
          </a:p>
        </p:txBody>
      </p:sp>
      <p:sp>
        <p:nvSpPr>
          <p:cNvPr id="248" name="Text Placeholder 11">
            <a:extLst>
              <a:ext uri="{FF2B5EF4-FFF2-40B4-BE49-F238E27FC236}">
                <a16:creationId xmlns:a16="http://schemas.microsoft.com/office/drawing/2014/main" id="{F00163B6-759B-47A6-A776-B487957C91FE}"/>
              </a:ext>
            </a:extLst>
          </p:cNvPr>
          <p:cNvSpPr>
            <a:spLocks noGrp="1"/>
          </p:cNvSpPr>
          <p:nvPr>
            <p:ph type="body" sz="quarter" idx="186" hasCustomPrompt="1"/>
          </p:nvPr>
        </p:nvSpPr>
        <p:spPr>
          <a:xfrm>
            <a:off x="8515500" y="2761200"/>
            <a:ext cx="309600" cy="205200"/>
          </a:xfrm>
        </p:spPr>
        <p:txBody>
          <a:bodyPr anchor="t" anchorCtr="0">
            <a:noAutofit/>
          </a:bodyPr>
          <a:lstStyle>
            <a:lvl1pPr algn="r">
              <a:defRPr sz="1400">
                <a:solidFill>
                  <a:srgbClr val="66666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4D42BF0D-C62B-4E93-9523-C8E2DD98367C}"/>
              </a:ext>
            </a:extLst>
          </p:cNvPr>
          <p:cNvGrpSpPr/>
          <p:nvPr userDrawn="1"/>
        </p:nvGrpSpPr>
        <p:grpSpPr>
          <a:xfrm>
            <a:off x="323850" y="233362"/>
            <a:ext cx="321261" cy="522316"/>
            <a:chOff x="-3513606" y="270529"/>
            <a:chExt cx="1671638" cy="2717801"/>
          </a:xfrm>
        </p:grpSpPr>
        <p:sp>
          <p:nvSpPr>
            <p:cNvPr id="75" name="Freeform 5">
              <a:extLst>
                <a:ext uri="{FF2B5EF4-FFF2-40B4-BE49-F238E27FC236}">
                  <a16:creationId xmlns:a16="http://schemas.microsoft.com/office/drawing/2014/main" id="{6DB8D7D7-9000-4DFC-8E2B-B25346247A2D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Freeform 6">
              <a:extLst>
                <a:ext uri="{FF2B5EF4-FFF2-40B4-BE49-F238E27FC236}">
                  <a16:creationId xmlns:a16="http://schemas.microsoft.com/office/drawing/2014/main" id="{2D875534-3349-41F0-8262-D3A9FBB445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Freeform 7">
              <a:extLst>
                <a:ext uri="{FF2B5EF4-FFF2-40B4-BE49-F238E27FC236}">
                  <a16:creationId xmlns:a16="http://schemas.microsoft.com/office/drawing/2014/main" id="{849F985C-220C-4BAC-9BDF-BC52E26E24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6137979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893E9-962D-47ED-A753-018A738F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997182"/>
            <a:ext cx="1785600" cy="8712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5F06A-3427-4B06-BF82-5C0567457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6000" y="1929600"/>
            <a:ext cx="6084000" cy="2581200"/>
          </a:xfrm>
        </p:spPr>
        <p:txBody>
          <a:bodyPr anchor="t"/>
          <a:lstStyle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5510C-38D1-4CE9-BD30-D08F610D7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E5762-D727-4BC9-A55B-12A06051E1C4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ACA86-A737-4A5C-B09F-3F7C2E181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2022 Rolls-Royce | Not Subject to Export Control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C0F82-AD3B-4A9E-808C-9D4791B3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1ECB9FE6-468A-4395-B06E-AAB35682B62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24000" y="1933200"/>
            <a:ext cx="1785600" cy="2116800"/>
          </a:xfrm>
        </p:spPr>
        <p:txBody>
          <a:bodyPr anchor="t" anchorCtr="0">
            <a:no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6FA0F6CE-FAD1-40C2-AE11-F78D23D71B0A}"/>
              </a:ext>
            </a:extLst>
          </p:cNvPr>
          <p:cNvSpPr>
            <a:spLocks noGrp="1"/>
          </p:cNvSpPr>
          <p:nvPr>
            <p:ph type="body" sz="quarter" idx="131"/>
          </p:nvPr>
        </p:nvSpPr>
        <p:spPr>
          <a:xfrm>
            <a:off x="2736000" y="986400"/>
            <a:ext cx="6084000" cy="871200"/>
          </a:xfrm>
        </p:spPr>
        <p:txBody>
          <a:bodyPr anchor="t" anchorCtr="0">
            <a:noAutofit/>
          </a:bodyPr>
          <a:lstStyle>
            <a:lvl1pPr>
              <a:defRPr sz="18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837604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hart Placeholder 9">
            <a:extLst>
              <a:ext uri="{FF2B5EF4-FFF2-40B4-BE49-F238E27FC236}">
                <a16:creationId xmlns:a16="http://schemas.microsoft.com/office/drawing/2014/main" id="{30247941-1B8F-4DB8-8745-14214DE043EF}"/>
              </a:ext>
            </a:extLst>
          </p:cNvPr>
          <p:cNvSpPr>
            <a:spLocks noGrp="1"/>
          </p:cNvSpPr>
          <p:nvPr>
            <p:ph type="chart" sz="quarter" idx="36"/>
          </p:nvPr>
        </p:nvSpPr>
        <p:spPr>
          <a:xfrm>
            <a:off x="2736000" y="997183"/>
            <a:ext cx="6084150" cy="3512906"/>
          </a:xfrm>
        </p:spPr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4893E9-962D-47ED-A753-018A738F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997182"/>
            <a:ext cx="1785600" cy="8712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5510C-38D1-4CE9-BD30-D08F610D7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2C968-1CAF-4026-B1D7-805B73CB3E7D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ACA86-A737-4A5C-B09F-3F7C2E181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2022 Rolls-Royce | Not Subject to Export Control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C0F82-AD3B-4A9E-808C-9D4791B3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860788F-2A03-494E-8103-991B1DA1839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24000" y="1933200"/>
            <a:ext cx="1785600" cy="2116800"/>
          </a:xfrm>
        </p:spPr>
        <p:txBody>
          <a:bodyPr anchor="t" anchorCtr="0">
            <a:no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200F77A-3CB7-4DF4-B500-8AFFEBB9316E}"/>
              </a:ext>
            </a:extLst>
          </p:cNvPr>
          <p:cNvSpPr>
            <a:spLocks noGrp="1"/>
          </p:cNvSpPr>
          <p:nvPr>
            <p:ph type="body" sz="quarter" idx="131"/>
          </p:nvPr>
        </p:nvSpPr>
        <p:spPr>
          <a:xfrm>
            <a:off x="2736000" y="216000"/>
            <a:ext cx="6084000" cy="489600"/>
          </a:xfrm>
        </p:spPr>
        <p:txBody>
          <a:bodyPr anchor="t" anchorCtr="0">
            <a:noAutofit/>
          </a:bodyPr>
          <a:lstStyle>
            <a:lvl1pPr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923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age - Orange">
    <p:bg>
      <p:bgPr>
        <a:solidFill>
          <a:srgbClr val="DB3F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3273D-D190-43EA-AB9F-F4E0C3DE2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1200" y="932400"/>
            <a:ext cx="1803600" cy="1641600"/>
          </a:xfrm>
        </p:spPr>
        <p:txBody>
          <a:bodyPr anchor="ctr" anchorCtr="0">
            <a:noAutofit/>
          </a:bodyPr>
          <a:lstStyle>
            <a:lvl1pPr algn="r">
              <a:defRPr sz="11000">
                <a:solidFill>
                  <a:schemeClr val="bg1"/>
                </a:solidFill>
                <a:latin typeface="RR Pioneer UltraLight Condensed" panose="020B0206030201060103" pitchFamily="34" charset="0"/>
              </a:defRPr>
            </a:lvl1pPr>
          </a:lstStyle>
          <a:p>
            <a:r>
              <a:rPr lang="en-US" dirty="0"/>
              <a:t>XX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AD4DAF-CD34-4819-9611-33C813C5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3E24808-525E-4331-AEB7-EFDECD600F41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D09A4-D7CF-4D1D-8376-A6317B2D7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Private | © 2023 Rolls-Royce | Not Subject to Export Control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87183-9305-4CC7-88E3-CD4694340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F59B429-512E-4592-B480-D2818264A48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2AABB29-22AC-4C62-A174-9E5A0A1EFA21}"/>
              </a:ext>
            </a:extLst>
          </p:cNvPr>
          <p:cNvSpPr/>
          <p:nvPr userDrawn="1"/>
        </p:nvSpPr>
        <p:spPr>
          <a:xfrm>
            <a:off x="323850" y="916500"/>
            <a:ext cx="2079370" cy="0"/>
          </a:xfrm>
          <a:custGeom>
            <a:avLst/>
            <a:gdLst>
              <a:gd name="connsiteX0" fmla="*/ 0 w 1973580"/>
              <a:gd name="connsiteY0" fmla="*/ 0 h 0"/>
              <a:gd name="connsiteX1" fmla="*/ 1973580 w 197358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73580">
                <a:moveTo>
                  <a:pt x="0" y="0"/>
                </a:moveTo>
                <a:lnTo>
                  <a:pt x="1973580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atin typeface="RR Pioneer" panose="020B0503050201040103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0021B20-6F0E-4481-874A-F21AE9FD3CC4}"/>
              </a:ext>
            </a:extLst>
          </p:cNvPr>
          <p:cNvSpPr/>
          <p:nvPr userDrawn="1"/>
        </p:nvSpPr>
        <p:spPr>
          <a:xfrm>
            <a:off x="3059112" y="916500"/>
            <a:ext cx="5761038" cy="76200"/>
          </a:xfrm>
          <a:custGeom>
            <a:avLst/>
            <a:gdLst>
              <a:gd name="connsiteX0" fmla="*/ 0 w 1973580"/>
              <a:gd name="connsiteY0" fmla="*/ 0 h 0"/>
              <a:gd name="connsiteX1" fmla="*/ 1973580 w 197358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73580">
                <a:moveTo>
                  <a:pt x="0" y="0"/>
                </a:moveTo>
                <a:lnTo>
                  <a:pt x="1973580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atin typeface="RR Pioneer" panose="020B0503050201040103" pitchFamily="34" charset="0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DA88272-0989-4751-9FC4-6BE74AD9E3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70800" y="1126801"/>
            <a:ext cx="5749200" cy="1443600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 sz="32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Title text</a:t>
            </a:r>
          </a:p>
          <a:p>
            <a:pPr lvl="1"/>
            <a:r>
              <a:rPr lang="en-US" dirty="0"/>
              <a:t>Section sub-title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493029B-2588-4CEA-ABCC-2BE98A5BBDD5}"/>
              </a:ext>
            </a:extLst>
          </p:cNvPr>
          <p:cNvGrpSpPr/>
          <p:nvPr userDrawn="1"/>
        </p:nvGrpSpPr>
        <p:grpSpPr>
          <a:xfrm>
            <a:off x="323850" y="233362"/>
            <a:ext cx="321261" cy="522316"/>
            <a:chOff x="-3513606" y="270529"/>
            <a:chExt cx="1671638" cy="2717801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7E67F5E4-2804-4966-857C-946A21B83440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DD49D93E-F490-4B5A-B482-40E4EF9A1D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45318C03-6571-4131-959E-E4B5D568B2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9468024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893E9-962D-47ED-A753-018A738F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997182"/>
            <a:ext cx="1785600" cy="8712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5F06A-3427-4B06-BF82-5C0567457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6000" y="997182"/>
            <a:ext cx="6084000" cy="3513618"/>
          </a:xfrm>
        </p:spPr>
        <p:txBody>
          <a:bodyPr anchor="t"/>
          <a:lstStyle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5510C-38D1-4CE9-BD30-D08F610D7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58AB2-47E7-4C04-B2A1-9F0CFADF1E69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ACA86-A737-4A5C-B09F-3F7C2E181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2022 Rolls-Royce | Not Subject to Export Control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C0F82-AD3B-4A9E-808C-9D4791B3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239CD9D4-A97C-4319-8DEE-753B525F9CE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24000" y="1933200"/>
            <a:ext cx="1785600" cy="2116800"/>
          </a:xfrm>
        </p:spPr>
        <p:txBody>
          <a:bodyPr anchor="t" anchorCtr="0">
            <a:no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668095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893E9-962D-47ED-A753-018A738F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997182"/>
            <a:ext cx="1785600" cy="8712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5510C-38D1-4CE9-BD30-D08F610D7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1470F-221C-454B-A373-84EC8D761DC9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ACA86-A737-4A5C-B09F-3F7C2E181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2022 Rolls-Royce | Not Subject to Export Control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C0F82-AD3B-4A9E-808C-9D4791B3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694FCE9F-7CC8-461C-A35B-9B9A4F49161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24000" y="1933200"/>
            <a:ext cx="1785600" cy="2116800"/>
          </a:xfrm>
        </p:spPr>
        <p:txBody>
          <a:bodyPr anchor="t" anchorCtr="0">
            <a:no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855518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p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E28B0C4-8B96-4907-AAD9-1622E0A5F7A0}"/>
              </a:ext>
            </a:extLst>
          </p:cNvPr>
          <p:cNvSpPr/>
          <p:nvPr userDrawn="1"/>
        </p:nvSpPr>
        <p:spPr>
          <a:xfrm>
            <a:off x="1" y="1095375"/>
            <a:ext cx="9144000" cy="4048125"/>
          </a:xfrm>
          <a:prstGeom prst="rect">
            <a:avLst/>
          </a:prstGeom>
          <a:solidFill>
            <a:srgbClr val="EFEF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R Pioneer" panose="020B05030502010401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4893E9-962D-47ED-A753-018A738F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7848" y="236413"/>
            <a:ext cx="7842302" cy="516824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5510C-38D1-4CE9-BD30-D08F610D7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38BAF-3A7A-4ECC-A680-3149F09B0F8A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ACA86-A737-4A5C-B09F-3F7C2E181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2022 Rolls-Royce | Not Subject to Export Control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C0F82-AD3B-4A9E-808C-9D4791B3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t>‹#›</a:t>
            </a:fld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1B95883-C9F5-4CA1-A372-E3467616D9F3}"/>
              </a:ext>
            </a:extLst>
          </p:cNvPr>
          <p:cNvGrpSpPr/>
          <p:nvPr userDrawn="1"/>
        </p:nvGrpSpPr>
        <p:grpSpPr>
          <a:xfrm>
            <a:off x="323850" y="233362"/>
            <a:ext cx="321261" cy="522316"/>
            <a:chOff x="-3513606" y="270529"/>
            <a:chExt cx="1671638" cy="2717801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5B27E8ED-ED99-4AF4-82D0-9AF6F22A14F2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5A6664BB-BF9E-4834-8602-E5D2A1E7D2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55D13E3F-473D-4DA9-AA64-F2A3F87003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8679725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tic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D159010-F6B7-4456-A111-99866DEB1258}"/>
              </a:ext>
            </a:extLst>
          </p:cNvPr>
          <p:cNvSpPr/>
          <p:nvPr userDrawn="1"/>
        </p:nvSpPr>
        <p:spPr>
          <a:xfrm>
            <a:off x="1" y="0"/>
            <a:ext cx="9144000" cy="4048125"/>
          </a:xfrm>
          <a:prstGeom prst="rect">
            <a:avLst/>
          </a:prstGeom>
          <a:solidFill>
            <a:srgbClr val="EFEF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R Pioneer" panose="020B0503050201040103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5510C-38D1-4CE9-BD30-D08F610D7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C62A4-DBF9-4ECD-8269-1FB674A291D3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ACA86-A737-4A5C-B09F-3F7C2E181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2022 Rolls-Royce | Not Subject to Export Control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C0F82-AD3B-4A9E-808C-9D4791B3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323BE95-5F85-499F-ABBC-77935810AD6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23850" y="1004400"/>
            <a:ext cx="8496300" cy="2829600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dirty="0"/>
              <a:t>Insert diagram</a:t>
            </a:r>
            <a:endParaRPr lang="en-GB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08D47E3-3154-48B5-953B-F5E39096AE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800" y="4291200"/>
            <a:ext cx="4161600" cy="331200"/>
          </a:xfrm>
        </p:spPr>
        <p:txBody>
          <a:bodyPr anchor="ctr" anchorCtr="0">
            <a:normAutofit/>
          </a:bodyPr>
          <a:lstStyle>
            <a:lvl1pPr>
              <a:defRPr sz="1600"/>
            </a:lvl1pPr>
          </a:lstStyle>
          <a:p>
            <a:r>
              <a:rPr lang="en-US" dirty="0"/>
              <a:t>Notices</a:t>
            </a:r>
            <a:endParaRPr lang="en-GB" dirty="0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B4A1EF4-EFD7-4E27-B7D9-FA9B1506376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29600" y="4291200"/>
            <a:ext cx="4194000" cy="331200"/>
          </a:xfrm>
        </p:spPr>
        <p:txBody>
          <a:bodyPr anchor="t" anchorCtr="0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AB157D5-D157-4A43-B05E-D54FF9686F80}"/>
              </a:ext>
            </a:extLst>
          </p:cNvPr>
          <p:cNvGrpSpPr/>
          <p:nvPr userDrawn="1"/>
        </p:nvGrpSpPr>
        <p:grpSpPr>
          <a:xfrm>
            <a:off x="323850" y="233362"/>
            <a:ext cx="321261" cy="522316"/>
            <a:chOff x="-3513606" y="270529"/>
            <a:chExt cx="1671638" cy="2717801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4D4CC742-FC0F-434D-90FD-5D497A1C3E5C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B0BE6CB3-AF39-44FD-ADE2-60176DB65E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4CA628E8-FFED-4FF9-8FE4-D6DDFDB62E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9869277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tice Conten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5510C-38D1-4CE9-BD30-D08F610D7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3CE19-DB70-44D0-8428-6F7B15EFA3E9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ACA86-A737-4A5C-B09F-3F7C2E181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2022 Rolls-Royce | Not Subject to Export Control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C0F82-AD3B-4A9E-808C-9D4791B3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323BE95-5F85-499F-ABBC-77935810AD6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23850" y="1004400"/>
            <a:ext cx="8496300" cy="2829600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dirty="0"/>
              <a:t>Insert diagram</a:t>
            </a:r>
            <a:endParaRPr lang="en-GB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08D47E3-3154-48B5-953B-F5E39096AE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800" y="4291200"/>
            <a:ext cx="4161600" cy="331200"/>
          </a:xfrm>
        </p:spPr>
        <p:txBody>
          <a:bodyPr anchor="ctr" anchorCtr="0">
            <a:normAutofit/>
          </a:bodyPr>
          <a:lstStyle>
            <a:lvl1pPr>
              <a:defRPr sz="1600"/>
            </a:lvl1pPr>
          </a:lstStyle>
          <a:p>
            <a:r>
              <a:rPr lang="en-US" dirty="0"/>
              <a:t>Notices</a:t>
            </a:r>
            <a:endParaRPr lang="en-GB" dirty="0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B4A1EF4-EFD7-4E27-B7D9-FA9B1506376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29600" y="4291200"/>
            <a:ext cx="4194000" cy="331200"/>
          </a:xfrm>
        </p:spPr>
        <p:txBody>
          <a:bodyPr anchor="t" anchorCtr="0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85A9E4F-78F0-4B7A-8412-AE78FDB5010C}"/>
              </a:ext>
            </a:extLst>
          </p:cNvPr>
          <p:cNvGrpSpPr/>
          <p:nvPr userDrawn="1"/>
        </p:nvGrpSpPr>
        <p:grpSpPr>
          <a:xfrm>
            <a:off x="323850" y="233362"/>
            <a:ext cx="321261" cy="522316"/>
            <a:chOff x="-3513606" y="270529"/>
            <a:chExt cx="1671638" cy="2717801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E2692AD1-8CD5-47C1-9189-C02951A33547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BDBED46E-8954-4C03-A417-CE6EFE26D1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3A834507-B43B-4913-8B13-D187E29E8C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719461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 Box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893E9-962D-47ED-A753-018A738F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997182"/>
            <a:ext cx="1785600" cy="8712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5510C-38D1-4CE9-BD30-D08F610D7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9A8E6-BC4D-48D8-A0A8-8E6FD3C7B8AB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ACA86-A737-4A5C-B09F-3F7C2E181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2022 Rolls-Royce | Not Subject to Export Control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C0F82-AD3B-4A9E-808C-9D4791B3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1F7C4262-B1E2-4390-9CC0-DC843CB2B1D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742242" y="987425"/>
            <a:ext cx="3006000" cy="1134000"/>
          </a:xfrm>
          <a:prstGeom prst="roundRect">
            <a:avLst>
              <a:gd name="adj" fmla="val 4279"/>
            </a:avLst>
          </a:prstGeom>
          <a:solidFill>
            <a:schemeClr val="tx2"/>
          </a:solidFill>
        </p:spPr>
        <p:txBody>
          <a:bodyPr lIns="144000" tIns="144000" rIns="0" bIns="93600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bg1"/>
                </a:solidFill>
                <a:latin typeface="RR Pioneer Bold" panose="020B0803050201040103" pitchFamily="34" charset="0"/>
                <a:ea typeface="+mj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500" kern="120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 dirty="0"/>
              <a:t>Box title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7151D7D-50CC-418E-B796-D51754FA7F1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814000" y="987425"/>
            <a:ext cx="3006000" cy="1134000"/>
          </a:xfrm>
          <a:prstGeom prst="roundRect">
            <a:avLst>
              <a:gd name="adj" fmla="val 4279"/>
            </a:avLst>
          </a:prstGeom>
          <a:solidFill>
            <a:schemeClr val="tx2"/>
          </a:solidFill>
        </p:spPr>
        <p:txBody>
          <a:bodyPr lIns="144000" tIns="144000" rIns="0" bIns="93600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bg1"/>
                </a:solidFill>
                <a:latin typeface="RR Pioneer Bold" panose="020B0803050201040103" pitchFamily="34" charset="0"/>
                <a:ea typeface="+mj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500" kern="120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 dirty="0"/>
              <a:t>Box title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0AE63891-8074-4D46-A9D4-BFF017A3AF6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742242" y="2176145"/>
            <a:ext cx="3006000" cy="1134000"/>
          </a:xfrm>
          <a:prstGeom prst="roundRect">
            <a:avLst>
              <a:gd name="adj" fmla="val 4279"/>
            </a:avLst>
          </a:prstGeom>
          <a:solidFill>
            <a:schemeClr val="bg2"/>
          </a:solidFill>
        </p:spPr>
        <p:txBody>
          <a:bodyPr lIns="144000" tIns="144000" rIns="0" bIns="93600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bg1"/>
                </a:solidFill>
                <a:latin typeface="RR Pioneer Bold" panose="020B0803050201040103" pitchFamily="34" charset="0"/>
                <a:ea typeface="+mj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500" kern="120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 dirty="0"/>
              <a:t>Box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71D4C929-2539-4CB6-8559-FC2C66274FB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814150" y="2176145"/>
            <a:ext cx="3006000" cy="1134000"/>
          </a:xfrm>
          <a:prstGeom prst="roundRect">
            <a:avLst>
              <a:gd name="adj" fmla="val 4279"/>
            </a:avLst>
          </a:prstGeom>
          <a:solidFill>
            <a:schemeClr val="bg2"/>
          </a:solidFill>
        </p:spPr>
        <p:txBody>
          <a:bodyPr lIns="144000" tIns="144000" rIns="0" bIns="93600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bg1"/>
                </a:solidFill>
                <a:latin typeface="RR Pioneer Bold" panose="020B0803050201040103" pitchFamily="34" charset="0"/>
                <a:ea typeface="+mj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500" kern="120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 dirty="0"/>
              <a:t>Box title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61BC6352-7F9D-4A54-AD55-F7814310EA2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742242" y="3364865"/>
            <a:ext cx="3006000" cy="1134000"/>
          </a:xfrm>
          <a:prstGeom prst="roundRect">
            <a:avLst>
              <a:gd name="adj" fmla="val 4279"/>
            </a:avLst>
          </a:prstGeom>
          <a:solidFill>
            <a:srgbClr val="4F98FF"/>
          </a:solidFill>
        </p:spPr>
        <p:txBody>
          <a:bodyPr lIns="144000" tIns="144000" rIns="0" bIns="93600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bg1"/>
                </a:solidFill>
                <a:latin typeface="RR Pioneer Bold" panose="020B0803050201040103" pitchFamily="34" charset="0"/>
                <a:ea typeface="+mj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500" kern="120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 dirty="0"/>
              <a:t>Box title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CFB911FA-14AD-4D97-88E2-66F2A46DC9C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814150" y="3364865"/>
            <a:ext cx="3006000" cy="1134000"/>
          </a:xfrm>
          <a:prstGeom prst="roundRect">
            <a:avLst>
              <a:gd name="adj" fmla="val 4279"/>
            </a:avLst>
          </a:prstGeom>
          <a:solidFill>
            <a:srgbClr val="4F98FF"/>
          </a:solidFill>
        </p:spPr>
        <p:txBody>
          <a:bodyPr lIns="144000" tIns="144000" rIns="0" bIns="93600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bg1"/>
                </a:solidFill>
                <a:latin typeface="RR Pioneer Bold" panose="020B0803050201040103" pitchFamily="34" charset="0"/>
                <a:ea typeface="+mj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500" kern="120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 dirty="0"/>
              <a:t>Box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5AB56C8-B62B-40FE-A364-F1C128A65C6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905200" y="1569600"/>
            <a:ext cx="586800" cy="482400"/>
          </a:xfrm>
        </p:spPr>
        <p:txBody>
          <a:bodyPr>
            <a:noAutofit/>
          </a:bodyPr>
          <a:lstStyle>
            <a:lvl1pPr>
              <a:defRPr lang="en-US" sz="3200" kern="1200" dirty="0" smtClean="0">
                <a:solidFill>
                  <a:schemeClr val="bg1"/>
                </a:solidFill>
                <a:latin typeface="RR Pioneer Light Condensed" panose="020B0306050201060103" pitchFamily="34" charset="0"/>
                <a:ea typeface="+mn-ea"/>
                <a:cs typeface="+mn-cs"/>
              </a:defRPr>
            </a:lvl1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2"/>
              </a:buClr>
              <a:buFont typeface="+mj-lt"/>
              <a:buNone/>
            </a:pPr>
            <a:r>
              <a:rPr lang="en-US" dirty="0"/>
              <a:t>XXX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3E1B131-4F77-45CF-A50C-F61E8F159AD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499200" y="1569600"/>
            <a:ext cx="586800" cy="482400"/>
          </a:xfrm>
        </p:spPr>
        <p:txBody>
          <a:bodyPr anchor="ctr">
            <a:noAutofit/>
          </a:bodyPr>
          <a:lstStyle>
            <a:lvl1pPr>
              <a:defRPr lang="en-US" sz="2400" kern="1200" dirty="0" smtClean="0">
                <a:solidFill>
                  <a:schemeClr val="bg1"/>
                </a:solidFill>
                <a:latin typeface="RR Pioneer UltraLight Condensed" panose="020B0206030201060103" pitchFamily="34" charset="0"/>
                <a:ea typeface="+mn-ea"/>
                <a:cs typeface="+mn-cs"/>
              </a:defRPr>
            </a:lvl1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2"/>
              </a:buClr>
              <a:buFont typeface="+mj-lt"/>
              <a:buNone/>
            </a:pPr>
            <a:r>
              <a:rPr lang="en-US" dirty="0"/>
              <a:t>bn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03A3F461-46BA-46D7-BB45-45025DA1760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983200" y="1569600"/>
            <a:ext cx="586800" cy="482400"/>
          </a:xfrm>
        </p:spPr>
        <p:txBody>
          <a:bodyPr>
            <a:noAutofit/>
          </a:bodyPr>
          <a:lstStyle>
            <a:lvl1pPr>
              <a:defRPr lang="en-US" sz="3200" kern="1200" dirty="0" smtClean="0">
                <a:solidFill>
                  <a:schemeClr val="bg1"/>
                </a:solidFill>
                <a:latin typeface="RR Pioneer Light Condensed" panose="020B0306050201060103" pitchFamily="34" charset="0"/>
                <a:ea typeface="+mn-ea"/>
                <a:cs typeface="+mn-cs"/>
              </a:defRPr>
            </a:lvl1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2"/>
              </a:buClr>
              <a:buFont typeface="+mj-lt"/>
              <a:buNone/>
            </a:pPr>
            <a:r>
              <a:rPr lang="en-US" dirty="0"/>
              <a:t>XXX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6DB0C383-756A-4825-96DB-39AE0E77F02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591600" y="1569600"/>
            <a:ext cx="586800" cy="482400"/>
          </a:xfrm>
        </p:spPr>
        <p:txBody>
          <a:bodyPr anchor="ctr">
            <a:noAutofit/>
          </a:bodyPr>
          <a:lstStyle>
            <a:lvl1pPr>
              <a:defRPr lang="en-US" sz="2400" kern="1200" dirty="0" smtClean="0">
                <a:solidFill>
                  <a:schemeClr val="bg1"/>
                </a:solidFill>
                <a:latin typeface="RR Pioneer UltraLight Condensed" panose="020B0206030201060103" pitchFamily="34" charset="0"/>
                <a:ea typeface="+mn-ea"/>
                <a:cs typeface="+mn-cs"/>
              </a:defRPr>
            </a:lvl1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2"/>
              </a:buClr>
              <a:buFont typeface="+mj-lt"/>
              <a:buNone/>
            </a:pPr>
            <a:r>
              <a:rPr lang="en-US" dirty="0"/>
              <a:t>bn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0E3DA9D-D865-4EFD-BA9A-5F95E8FE142F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983200" y="2764800"/>
            <a:ext cx="586800" cy="482400"/>
          </a:xfrm>
        </p:spPr>
        <p:txBody>
          <a:bodyPr>
            <a:noAutofit/>
          </a:bodyPr>
          <a:lstStyle>
            <a:lvl1pPr>
              <a:defRPr lang="en-US" sz="3200" kern="1200" dirty="0" smtClean="0">
                <a:solidFill>
                  <a:schemeClr val="bg1"/>
                </a:solidFill>
                <a:latin typeface="RR Pioneer Light Condensed" panose="020B0306050201060103" pitchFamily="34" charset="0"/>
                <a:ea typeface="+mn-ea"/>
                <a:cs typeface="+mn-cs"/>
              </a:defRPr>
            </a:lvl1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2"/>
              </a:buClr>
              <a:buFont typeface="+mj-lt"/>
              <a:buNone/>
            </a:pPr>
            <a:r>
              <a:rPr lang="en-US" dirty="0"/>
              <a:t>XXX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2EB4725C-D96C-4AC9-9835-E902E26EC2B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91600" y="2764800"/>
            <a:ext cx="586800" cy="482400"/>
          </a:xfrm>
        </p:spPr>
        <p:txBody>
          <a:bodyPr anchor="ctr">
            <a:noAutofit/>
          </a:bodyPr>
          <a:lstStyle>
            <a:lvl1pPr>
              <a:defRPr lang="en-US" sz="2400" kern="1200" dirty="0" smtClean="0">
                <a:solidFill>
                  <a:schemeClr val="bg1"/>
                </a:solidFill>
                <a:latin typeface="RR Pioneer UltraLight Condensed" panose="020B0206030201060103" pitchFamily="34" charset="0"/>
                <a:ea typeface="+mn-ea"/>
                <a:cs typeface="+mn-cs"/>
              </a:defRPr>
            </a:lvl1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2"/>
              </a:buClr>
              <a:buFont typeface="+mj-lt"/>
              <a:buNone/>
            </a:pPr>
            <a:r>
              <a:rPr lang="en-US" dirty="0"/>
              <a:t>bn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7568C7F1-EC35-498A-8EB0-646BA8BC122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905200" y="2764800"/>
            <a:ext cx="586800" cy="482400"/>
          </a:xfrm>
        </p:spPr>
        <p:txBody>
          <a:bodyPr>
            <a:noAutofit/>
          </a:bodyPr>
          <a:lstStyle>
            <a:lvl1pPr>
              <a:defRPr lang="en-US" sz="3200" kern="1200" dirty="0" smtClean="0">
                <a:solidFill>
                  <a:schemeClr val="bg1"/>
                </a:solidFill>
                <a:latin typeface="RR Pioneer Light Condensed" panose="020B0306050201060103" pitchFamily="34" charset="0"/>
                <a:ea typeface="+mn-ea"/>
                <a:cs typeface="+mn-cs"/>
              </a:defRPr>
            </a:lvl1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2"/>
              </a:buClr>
              <a:buFont typeface="+mj-lt"/>
              <a:buNone/>
            </a:pPr>
            <a:r>
              <a:rPr lang="en-US" dirty="0"/>
              <a:t>XXX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0B48BA38-004F-4E92-B849-96ACB322FC03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499200" y="2764800"/>
            <a:ext cx="586800" cy="482400"/>
          </a:xfrm>
        </p:spPr>
        <p:txBody>
          <a:bodyPr anchor="ctr">
            <a:noAutofit/>
          </a:bodyPr>
          <a:lstStyle>
            <a:lvl1pPr>
              <a:defRPr lang="en-US" sz="2400" kern="1200" dirty="0" smtClean="0">
                <a:solidFill>
                  <a:schemeClr val="bg1"/>
                </a:solidFill>
                <a:latin typeface="RR Pioneer UltraLight Condensed" panose="020B0206030201060103" pitchFamily="34" charset="0"/>
                <a:ea typeface="+mn-ea"/>
                <a:cs typeface="+mn-cs"/>
              </a:defRPr>
            </a:lvl1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2"/>
              </a:buClr>
              <a:buFont typeface="+mj-lt"/>
              <a:buNone/>
            </a:pPr>
            <a:r>
              <a:rPr lang="en-US" dirty="0"/>
              <a:t>bn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A35F4A29-365E-4722-B58C-7EF681A55472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905200" y="3956400"/>
            <a:ext cx="586800" cy="482400"/>
          </a:xfrm>
        </p:spPr>
        <p:txBody>
          <a:bodyPr>
            <a:noAutofit/>
          </a:bodyPr>
          <a:lstStyle>
            <a:lvl1pPr>
              <a:defRPr lang="en-US" sz="3200" kern="1200" dirty="0" smtClean="0">
                <a:solidFill>
                  <a:schemeClr val="bg1"/>
                </a:solidFill>
                <a:latin typeface="RR Pioneer Light Condensed" panose="020B0306050201060103" pitchFamily="34" charset="0"/>
                <a:ea typeface="+mn-ea"/>
                <a:cs typeface="+mn-cs"/>
              </a:defRPr>
            </a:lvl1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2"/>
              </a:buClr>
              <a:buFont typeface="+mj-lt"/>
              <a:buNone/>
            </a:pPr>
            <a:r>
              <a:rPr lang="en-US" dirty="0"/>
              <a:t>XXX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2C3F33B7-2E5B-4B6D-B214-C92650DCC4B5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3499200" y="3956400"/>
            <a:ext cx="586800" cy="482400"/>
          </a:xfrm>
        </p:spPr>
        <p:txBody>
          <a:bodyPr anchor="ctr">
            <a:noAutofit/>
          </a:bodyPr>
          <a:lstStyle>
            <a:lvl1pPr>
              <a:defRPr lang="en-US" sz="2400" kern="1200" dirty="0" smtClean="0">
                <a:solidFill>
                  <a:schemeClr val="bg1"/>
                </a:solidFill>
                <a:latin typeface="RR Pioneer UltraLight Condensed" panose="020B0206030201060103" pitchFamily="34" charset="0"/>
                <a:ea typeface="+mn-ea"/>
                <a:cs typeface="+mn-cs"/>
              </a:defRPr>
            </a:lvl1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2"/>
              </a:buClr>
              <a:buFont typeface="+mj-lt"/>
              <a:buNone/>
            </a:pPr>
            <a:r>
              <a:rPr lang="en-US" dirty="0"/>
              <a:t>bn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B8A8C08C-4631-444D-AE30-8783BEC3F653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5983200" y="3956400"/>
            <a:ext cx="586800" cy="482400"/>
          </a:xfrm>
        </p:spPr>
        <p:txBody>
          <a:bodyPr>
            <a:noAutofit/>
          </a:bodyPr>
          <a:lstStyle>
            <a:lvl1pPr algn="r">
              <a:defRPr lang="en-US" sz="3200" kern="1200" dirty="0" smtClean="0">
                <a:solidFill>
                  <a:schemeClr val="bg1"/>
                </a:solidFill>
                <a:latin typeface="RR Pioneer Light Condensed" panose="020B0306050201060103" pitchFamily="34" charset="0"/>
                <a:ea typeface="+mn-ea"/>
                <a:cs typeface="+mn-cs"/>
              </a:defRPr>
            </a:lvl1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2"/>
              </a:buClr>
              <a:buFont typeface="+mj-lt"/>
              <a:buNone/>
            </a:pPr>
            <a:r>
              <a:rPr lang="en-US" dirty="0"/>
              <a:t>XXX</a:t>
            </a:r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820DB816-3EF9-4363-A2B8-60A205764175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591600" y="3956400"/>
            <a:ext cx="586800" cy="482400"/>
          </a:xfrm>
        </p:spPr>
        <p:txBody>
          <a:bodyPr anchor="ctr">
            <a:noAutofit/>
          </a:bodyPr>
          <a:lstStyle>
            <a:lvl1pPr>
              <a:defRPr lang="en-US" sz="2400" kern="1200" dirty="0" smtClean="0">
                <a:solidFill>
                  <a:schemeClr val="bg1"/>
                </a:solidFill>
                <a:latin typeface="RR Pioneer UltraLight Condensed" panose="020B0206030201060103" pitchFamily="34" charset="0"/>
                <a:ea typeface="+mn-ea"/>
                <a:cs typeface="+mn-cs"/>
              </a:defRPr>
            </a:lvl1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2"/>
              </a:buClr>
              <a:buFont typeface="+mj-lt"/>
              <a:buNone/>
            </a:pPr>
            <a:r>
              <a:rPr lang="en-US" dirty="0"/>
              <a:t>bn</a:t>
            </a:r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FD5CF3FE-2B86-4030-A78C-A64903B282C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463600" y="3988800"/>
            <a:ext cx="172800" cy="396000"/>
          </a:xfrm>
        </p:spPr>
        <p:txBody>
          <a:bodyPr anchor="t">
            <a:noAutofit/>
          </a:bodyPr>
          <a:lstStyle>
            <a:lvl1pPr>
              <a:defRPr lang="en-US" sz="1400" kern="1200" dirty="0" smtClean="0">
                <a:solidFill>
                  <a:schemeClr val="bg1"/>
                </a:solidFill>
                <a:latin typeface="RR Pioneer UltraLight Condensed" panose="020B0206030201060103" pitchFamily="34" charset="0"/>
                <a:ea typeface="+mn-ea"/>
                <a:cs typeface="+mn-cs"/>
              </a:defRPr>
            </a:lvl1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2"/>
              </a:buClr>
              <a:buFont typeface="+mj-lt"/>
              <a:buNone/>
            </a:pPr>
            <a:r>
              <a:rPr lang="en-US" dirty="0"/>
              <a:t>%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1963590-F49A-4823-9FEB-EC5B6E128067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7390800" y="3956400"/>
            <a:ext cx="1011600" cy="496800"/>
          </a:xfrm>
        </p:spPr>
        <p:txBody>
          <a:bodyPr>
            <a:noAutofit/>
          </a:bodyPr>
          <a:lstStyle>
            <a:lvl1pPr algn="r">
              <a:defRPr lang="en-US" sz="3200" kern="1200" dirty="0" smtClean="0">
                <a:solidFill>
                  <a:schemeClr val="bg1"/>
                </a:solidFill>
                <a:latin typeface="RR Pioneer Light Condensed" panose="020B0306050201060103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AD8F6A02-DD58-48B5-8D82-EA0E3BBC4A72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8463600" y="2865600"/>
            <a:ext cx="172800" cy="396000"/>
          </a:xfrm>
        </p:spPr>
        <p:txBody>
          <a:bodyPr anchor="t">
            <a:noAutofit/>
          </a:bodyPr>
          <a:lstStyle>
            <a:lvl1pPr>
              <a:defRPr lang="en-US" sz="1400" kern="1200" dirty="0" smtClean="0">
                <a:solidFill>
                  <a:schemeClr val="bg1"/>
                </a:solidFill>
                <a:latin typeface="RR Pioneer UltraLight Condensed" panose="020B0206030201060103" pitchFamily="34" charset="0"/>
                <a:ea typeface="+mn-ea"/>
                <a:cs typeface="+mn-cs"/>
              </a:defRPr>
            </a:lvl1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2"/>
              </a:buClr>
              <a:buFont typeface="+mj-lt"/>
              <a:buNone/>
            </a:pPr>
            <a:r>
              <a:rPr lang="en-US" dirty="0"/>
              <a:t>%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7BC33900-880E-4252-9C64-2777488A3364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7390800" y="2764800"/>
            <a:ext cx="1011600" cy="496800"/>
          </a:xfrm>
        </p:spPr>
        <p:txBody>
          <a:bodyPr>
            <a:noAutofit/>
          </a:bodyPr>
          <a:lstStyle>
            <a:lvl1pPr algn="r">
              <a:defRPr lang="en-US" sz="3200" kern="1200" dirty="0" smtClean="0">
                <a:solidFill>
                  <a:schemeClr val="bg1"/>
                </a:solidFill>
                <a:latin typeface="RR Pioneer Light Condensed" panose="020B0306050201060103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FF6C5DA4-D272-41AC-972C-108F6AECF03C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8463600" y="1656000"/>
            <a:ext cx="172800" cy="396000"/>
          </a:xfrm>
        </p:spPr>
        <p:txBody>
          <a:bodyPr anchor="t">
            <a:noAutofit/>
          </a:bodyPr>
          <a:lstStyle>
            <a:lvl1pPr>
              <a:defRPr lang="en-US" sz="1400" kern="1200" dirty="0" smtClean="0">
                <a:solidFill>
                  <a:schemeClr val="bg1"/>
                </a:solidFill>
                <a:latin typeface="RR Pioneer UltraLight Condensed" panose="020B0206030201060103" pitchFamily="34" charset="0"/>
                <a:ea typeface="+mn-ea"/>
                <a:cs typeface="+mn-cs"/>
              </a:defRPr>
            </a:lvl1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2"/>
              </a:buClr>
              <a:buFont typeface="+mj-lt"/>
              <a:buNone/>
            </a:pPr>
            <a:r>
              <a:rPr lang="en-US" dirty="0"/>
              <a:t>%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C4BDB211-379A-466D-9566-314967B29C95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7390800" y="1555200"/>
            <a:ext cx="1011600" cy="496800"/>
          </a:xfrm>
        </p:spPr>
        <p:txBody>
          <a:bodyPr>
            <a:noAutofit/>
          </a:bodyPr>
          <a:lstStyle>
            <a:lvl1pPr algn="r">
              <a:defRPr lang="en-US" sz="3200" kern="1200" dirty="0" smtClean="0">
                <a:solidFill>
                  <a:schemeClr val="bg1"/>
                </a:solidFill>
                <a:latin typeface="RR Pioneer Light Condensed" panose="020B0306050201060103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57F86536-0705-4118-9182-664D0D31550F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324000" y="1933200"/>
            <a:ext cx="1785600" cy="2116800"/>
          </a:xfrm>
        </p:spPr>
        <p:txBody>
          <a:bodyPr anchor="t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232611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893E9-962D-47ED-A753-018A738F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997182"/>
            <a:ext cx="1785600" cy="8712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5510C-38D1-4CE9-BD30-D08F610D7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6BD7E-6147-4C41-8DF4-63F0DD6EFF94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ACA86-A737-4A5C-B09F-3F7C2E181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2022 Rolls-Royce | Not Subject to Export Control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C0F82-AD3B-4A9E-808C-9D4791B3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t>‹#›</a:t>
            </a:fld>
            <a:endParaRPr lang="en-GB"/>
          </a:p>
        </p:txBody>
      </p:sp>
      <p:sp>
        <p:nvSpPr>
          <p:cNvPr id="58" name="Text Placeholder 4">
            <a:extLst>
              <a:ext uri="{FF2B5EF4-FFF2-40B4-BE49-F238E27FC236}">
                <a16:creationId xmlns:a16="http://schemas.microsoft.com/office/drawing/2014/main" id="{75A85287-135B-486B-86D4-C63323517DF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35263" y="793048"/>
            <a:ext cx="5932871" cy="374838"/>
          </a:xfrm>
          <a:prstGeom prst="roundRect">
            <a:avLst>
              <a:gd name="adj" fmla="val 11563"/>
            </a:avLst>
          </a:prstGeom>
          <a:solidFill>
            <a:srgbClr val="666666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bg1"/>
                </a:solidFill>
                <a:latin typeface="RR Pioneer Bold" panose="020B0803050201040103" pitchFamily="34" charset="0"/>
                <a:ea typeface="+mj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500" kern="120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 dirty="0"/>
              <a:t>Box title</a:t>
            </a:r>
          </a:p>
        </p:txBody>
      </p:sp>
      <p:sp>
        <p:nvSpPr>
          <p:cNvPr id="59" name="Text Placeholder 4">
            <a:extLst>
              <a:ext uri="{FF2B5EF4-FFF2-40B4-BE49-F238E27FC236}">
                <a16:creationId xmlns:a16="http://schemas.microsoft.com/office/drawing/2014/main" id="{1CB650E3-832B-48D1-B8B8-5D4E56D719B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735262" y="1793369"/>
            <a:ext cx="1447200" cy="1101579"/>
          </a:xfrm>
          <a:prstGeom prst="roundRect">
            <a:avLst>
              <a:gd name="adj" fmla="val 4429"/>
            </a:avLst>
          </a:prstGeom>
          <a:solidFill>
            <a:schemeClr val="bg2">
              <a:lumMod val="60000"/>
              <a:lumOff val="40000"/>
            </a:schemeClr>
          </a:solidFill>
        </p:spPr>
        <p:txBody>
          <a:bodyPr lIns="108000" tIns="72000" rIns="0" bIns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bg1"/>
                </a:solidFill>
                <a:latin typeface="RR Pioneer Bold" panose="020B0803050201040103" pitchFamily="34" charset="0"/>
                <a:ea typeface="+mj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500" kern="120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/>
              <a:t>Box title</a:t>
            </a:r>
          </a:p>
        </p:txBody>
      </p:sp>
      <p:sp>
        <p:nvSpPr>
          <p:cNvPr id="60" name="Text Placeholder 19">
            <a:extLst>
              <a:ext uri="{FF2B5EF4-FFF2-40B4-BE49-F238E27FC236}">
                <a16:creationId xmlns:a16="http://schemas.microsoft.com/office/drawing/2014/main" id="{0FC6D592-E436-4BAE-872B-CDE3F921DE9D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2862832" y="2357222"/>
            <a:ext cx="1168400" cy="407284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RR Pioneer" panose="020B0503050201040103" pitchFamily="34" charset="0"/>
              </a:defRPr>
            </a:lvl1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61" name="Text Placeholder 4">
            <a:extLst>
              <a:ext uri="{FF2B5EF4-FFF2-40B4-BE49-F238E27FC236}">
                <a16:creationId xmlns:a16="http://schemas.microsoft.com/office/drawing/2014/main" id="{85C6D04F-F4B6-4491-AF54-B8E79377571E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4230486" y="1793369"/>
            <a:ext cx="1447200" cy="1101579"/>
          </a:xfrm>
          <a:prstGeom prst="roundRect">
            <a:avLst>
              <a:gd name="adj" fmla="val 4429"/>
            </a:avLst>
          </a:prstGeom>
          <a:solidFill>
            <a:schemeClr val="bg2"/>
          </a:solidFill>
        </p:spPr>
        <p:txBody>
          <a:bodyPr lIns="108000" tIns="72000" rIns="0" bIns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bg1"/>
                </a:solidFill>
                <a:latin typeface="RR Pioneer Bold" panose="020B0803050201040103" pitchFamily="34" charset="0"/>
                <a:ea typeface="+mj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500" kern="120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/>
              <a:t>Box title</a:t>
            </a:r>
          </a:p>
        </p:txBody>
      </p:sp>
      <p:sp>
        <p:nvSpPr>
          <p:cNvPr id="62" name="Text Placeholder 4">
            <a:extLst>
              <a:ext uri="{FF2B5EF4-FFF2-40B4-BE49-F238E27FC236}">
                <a16:creationId xmlns:a16="http://schemas.microsoft.com/office/drawing/2014/main" id="{F4338FBE-09E5-4D0B-917D-6947C2D25282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725710" y="1793369"/>
            <a:ext cx="1447200" cy="1101579"/>
          </a:xfrm>
          <a:prstGeom prst="roundRect">
            <a:avLst>
              <a:gd name="adj" fmla="val 5121"/>
            </a:avLst>
          </a:prstGeom>
          <a:solidFill>
            <a:schemeClr val="tx2"/>
          </a:solidFill>
        </p:spPr>
        <p:txBody>
          <a:bodyPr lIns="108000" tIns="72000" rIns="0" bIns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bg1"/>
                </a:solidFill>
                <a:latin typeface="RR Pioneer Bold" panose="020B0803050201040103" pitchFamily="34" charset="0"/>
                <a:ea typeface="+mj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500" kern="120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/>
              <a:t>Box title</a:t>
            </a:r>
          </a:p>
        </p:txBody>
      </p:sp>
      <p:sp>
        <p:nvSpPr>
          <p:cNvPr id="63" name="Text Placeholder 4">
            <a:extLst>
              <a:ext uri="{FF2B5EF4-FFF2-40B4-BE49-F238E27FC236}">
                <a16:creationId xmlns:a16="http://schemas.microsoft.com/office/drawing/2014/main" id="{71C44EEB-F195-4E66-938F-E1BEA867F637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7220934" y="1793369"/>
            <a:ext cx="1447200" cy="1101579"/>
          </a:xfrm>
          <a:prstGeom prst="roundRect">
            <a:avLst>
              <a:gd name="adj" fmla="val 4429"/>
            </a:avLst>
          </a:prstGeom>
          <a:solidFill>
            <a:schemeClr val="accent5"/>
          </a:solidFill>
        </p:spPr>
        <p:txBody>
          <a:bodyPr lIns="108000" tIns="72000" rIns="0" bIns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bg1"/>
                </a:solidFill>
                <a:latin typeface="RR Pioneer Bold" panose="020B0803050201040103" pitchFamily="34" charset="0"/>
                <a:ea typeface="+mj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500" kern="120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/>
              <a:t>Box title</a:t>
            </a:r>
          </a:p>
        </p:txBody>
      </p:sp>
      <p:sp>
        <p:nvSpPr>
          <p:cNvPr id="64" name="Text Placeholder 19">
            <a:extLst>
              <a:ext uri="{FF2B5EF4-FFF2-40B4-BE49-F238E27FC236}">
                <a16:creationId xmlns:a16="http://schemas.microsoft.com/office/drawing/2014/main" id="{D76CFD0B-C3F4-4A72-9C00-260BB9F13492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4366608" y="2357222"/>
            <a:ext cx="1168400" cy="407284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RR Pioneer" panose="020B0503050201040103" pitchFamily="34" charset="0"/>
              </a:defRPr>
            </a:lvl1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65" name="Text Placeholder 19">
            <a:extLst>
              <a:ext uri="{FF2B5EF4-FFF2-40B4-BE49-F238E27FC236}">
                <a16:creationId xmlns:a16="http://schemas.microsoft.com/office/drawing/2014/main" id="{7CDF45B7-CD92-405F-A022-D2134DD260C8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5861717" y="2357222"/>
            <a:ext cx="1168400" cy="407284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RR Pioneer" panose="020B0503050201040103" pitchFamily="34" charset="0"/>
              </a:defRPr>
            </a:lvl1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66" name="Text Placeholder 19">
            <a:extLst>
              <a:ext uri="{FF2B5EF4-FFF2-40B4-BE49-F238E27FC236}">
                <a16:creationId xmlns:a16="http://schemas.microsoft.com/office/drawing/2014/main" id="{52239209-AA29-4A7E-AECF-CC2095FC3FE5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7341060" y="2357222"/>
            <a:ext cx="1168400" cy="407284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RR Pioneer" panose="020B0503050201040103" pitchFamily="34" charset="0"/>
              </a:defRPr>
            </a:lvl1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67" name="Text Placeholder 4">
            <a:extLst>
              <a:ext uri="{FF2B5EF4-FFF2-40B4-BE49-F238E27FC236}">
                <a16:creationId xmlns:a16="http://schemas.microsoft.com/office/drawing/2014/main" id="{7CB8A118-3F5B-4E57-838E-DA33C3E8F4C2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726863" y="4050078"/>
            <a:ext cx="2941200" cy="374838"/>
          </a:xfrm>
          <a:prstGeom prst="roundRect">
            <a:avLst>
              <a:gd name="adj" fmla="val 9530"/>
            </a:avLst>
          </a:prstGeom>
          <a:solidFill>
            <a:schemeClr val="bg2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bg1"/>
                </a:solidFill>
                <a:latin typeface="RR Pioneer Bold" panose="020B0803050201040103" pitchFamily="34" charset="0"/>
                <a:ea typeface="+mj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500" kern="120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/>
              <a:t>Box title</a:t>
            </a:r>
          </a:p>
        </p:txBody>
      </p:sp>
      <p:sp>
        <p:nvSpPr>
          <p:cNvPr id="68" name="Text Placeholder 4">
            <a:extLst>
              <a:ext uri="{FF2B5EF4-FFF2-40B4-BE49-F238E27FC236}">
                <a16:creationId xmlns:a16="http://schemas.microsoft.com/office/drawing/2014/main" id="{9BD0518C-477E-40F2-845D-9984875E3AA5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735263" y="4050078"/>
            <a:ext cx="2941200" cy="374838"/>
          </a:xfrm>
          <a:prstGeom prst="roundRect">
            <a:avLst>
              <a:gd name="adj" fmla="val 9530"/>
            </a:avLst>
          </a:prstGeom>
          <a:solidFill>
            <a:schemeClr val="tx2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bg1"/>
                </a:solidFill>
                <a:latin typeface="RR Pioneer Bold" panose="020B0803050201040103" pitchFamily="34" charset="0"/>
                <a:ea typeface="+mj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500" kern="120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/>
              <a:t>Box title</a:t>
            </a:r>
          </a:p>
        </p:txBody>
      </p:sp>
      <p:sp>
        <p:nvSpPr>
          <p:cNvPr id="69" name="Text Placeholder 4">
            <a:extLst>
              <a:ext uri="{FF2B5EF4-FFF2-40B4-BE49-F238E27FC236}">
                <a16:creationId xmlns:a16="http://schemas.microsoft.com/office/drawing/2014/main" id="{A2ED66F8-5CDB-4DD5-B4B1-3A92BD6C56B1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2735263" y="3520430"/>
            <a:ext cx="5932800" cy="374838"/>
          </a:xfrm>
          <a:prstGeom prst="roundRect">
            <a:avLst>
              <a:gd name="adj" fmla="val 7497"/>
            </a:avLst>
          </a:prstGeom>
          <a:solidFill>
            <a:srgbClr val="404040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bg1"/>
                </a:solidFill>
                <a:latin typeface="RR Pioneer Bold" panose="020B0803050201040103" pitchFamily="34" charset="0"/>
                <a:ea typeface="+mj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500" kern="120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/>
              <a:t>Box title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57C24875-1F04-4CF6-9DE6-5D37B1D1518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24000" y="1933200"/>
            <a:ext cx="1785600" cy="2116800"/>
          </a:xfrm>
        </p:spPr>
        <p:txBody>
          <a:bodyPr anchor="t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189338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tice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D159010-F6B7-4456-A111-99866DEB1258}"/>
              </a:ext>
            </a:extLst>
          </p:cNvPr>
          <p:cNvSpPr/>
          <p:nvPr userDrawn="1"/>
        </p:nvSpPr>
        <p:spPr>
          <a:xfrm>
            <a:off x="1" y="0"/>
            <a:ext cx="9144000" cy="4048125"/>
          </a:xfrm>
          <a:prstGeom prst="rect">
            <a:avLst/>
          </a:prstGeom>
          <a:solidFill>
            <a:srgbClr val="EFEF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R Pioneer" panose="020B0503050201040103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5510C-38D1-4CE9-BD30-D08F610D7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BC598-75F8-4EA0-96B9-42F657151DEB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ACA86-A737-4A5C-B09F-3F7C2E181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2022 Rolls-Royce | Not Subject to Export Control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C0F82-AD3B-4A9E-808C-9D4791B3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08D47E3-3154-48B5-953B-F5E39096AE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800" y="4291200"/>
            <a:ext cx="8503200" cy="306000"/>
          </a:xfrm>
        </p:spPr>
        <p:txBody>
          <a:bodyPr anchor="ctr" anchorCtr="0">
            <a:normAutofit/>
          </a:bodyPr>
          <a:lstStyle>
            <a:lvl1pPr>
              <a:defRPr sz="2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Notices</a:t>
            </a:r>
            <a:endParaRPr lang="en-GB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9163CA43-F39D-47AF-8DC3-665E9255E00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134000" y="1015200"/>
            <a:ext cx="2221200" cy="2617200"/>
          </a:xfrm>
          <a:prstGeom prst="roundRect">
            <a:avLst>
              <a:gd name="adj" fmla="val 4279"/>
            </a:avLst>
          </a:prstGeom>
          <a:solidFill>
            <a:schemeClr val="tx2"/>
          </a:solidFill>
        </p:spPr>
        <p:txBody>
          <a:bodyPr lIns="360000" tIns="288000" rIns="144000" bIns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kern="1200" smtClean="0">
                <a:solidFill>
                  <a:schemeClr val="bg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500" kern="120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 dirty="0"/>
              <a:t>Notice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47EEE6DB-D188-408B-8F41-84AEE3F4FC4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454200" y="1015200"/>
            <a:ext cx="2221200" cy="2617200"/>
          </a:xfrm>
          <a:prstGeom prst="roundRect">
            <a:avLst>
              <a:gd name="adj" fmla="val 4279"/>
            </a:avLst>
          </a:prstGeom>
          <a:solidFill>
            <a:schemeClr val="bg2"/>
          </a:solidFill>
        </p:spPr>
        <p:txBody>
          <a:bodyPr lIns="360000" tIns="288000" rIns="144000" bIns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kern="1200" smtClean="0">
                <a:solidFill>
                  <a:schemeClr val="bg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500" kern="120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 dirty="0"/>
              <a:t>Notice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6CF30B6C-BC8F-48BE-8430-FE037C07BBE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774400" y="1015200"/>
            <a:ext cx="2214000" cy="2620800"/>
          </a:xfrm>
          <a:prstGeom prst="roundRect">
            <a:avLst>
              <a:gd name="adj" fmla="val 4279"/>
            </a:avLst>
          </a:prstGeom>
          <a:solidFill>
            <a:srgbClr val="4F98FF"/>
          </a:solidFill>
        </p:spPr>
        <p:txBody>
          <a:bodyPr lIns="360000" tIns="288000" rIns="144000" bIns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kern="1200" smtClean="0">
                <a:solidFill>
                  <a:schemeClr val="bg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kern="1200" smtClean="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500" kern="1200">
                <a:solidFill>
                  <a:schemeClr val="tx1"/>
                </a:solidFill>
                <a:latin typeface="RR Pioneer Medium" panose="020B0603050201040103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 dirty="0"/>
              <a:t>Notice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56D6384-C351-4F9B-88F2-671744FB9088}"/>
              </a:ext>
            </a:extLst>
          </p:cNvPr>
          <p:cNvGrpSpPr/>
          <p:nvPr userDrawn="1"/>
        </p:nvGrpSpPr>
        <p:grpSpPr>
          <a:xfrm>
            <a:off x="323850" y="233362"/>
            <a:ext cx="321261" cy="522316"/>
            <a:chOff x="-3513606" y="270529"/>
            <a:chExt cx="1671638" cy="2717801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5812647F-26BF-401B-BDB1-2AFB378E02B8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EA065D88-D1A0-4C3A-BB43-CF9B54DB28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095271E2-B91F-484B-96C7-479D699F67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476060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- Title, imag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B709E-AB63-4DA3-9B2B-0B6827FC0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7E24CA-5EE6-4B72-A9D9-DAF798B17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B008B9A-EE65-49AF-A48B-889352C8E5F2}" type="datetime1">
              <a:rPr lang="en-GB" smtClean="0"/>
              <a:t>30/09/2025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3115BA-E869-42EF-9DC3-1C66FF357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2022 Rolls-Royce | Not Subject to Export Control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EC8DD1-4AAC-49E2-A373-1C03C439C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A29DB36-4067-4D81-BA39-80FAF73D6B8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24000" y="1933200"/>
            <a:ext cx="1785600" cy="2116800"/>
          </a:xfrm>
        </p:spPr>
        <p:txBody>
          <a:bodyPr anchor="t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879B1B0-D2DE-4D5E-914E-DD19078D7A9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268000" y="0"/>
            <a:ext cx="2217600" cy="860400"/>
          </a:xfrm>
          <a:solidFill>
            <a:schemeClr val="tx2"/>
          </a:solidFill>
        </p:spPr>
        <p:txBody>
          <a:bodyPr lIns="144000" rIns="144000" anchor="ctr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 of box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9DD76131-D74B-45E7-98D0-F53E8B723FA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597200" y="0"/>
            <a:ext cx="2217600" cy="860400"/>
          </a:xfrm>
          <a:solidFill>
            <a:schemeClr val="bg2"/>
          </a:solidFill>
        </p:spPr>
        <p:txBody>
          <a:bodyPr lIns="144000" rIns="144000" anchor="ctr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 of box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36F9053C-C469-402D-8719-36C9166F52F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926400" y="0"/>
            <a:ext cx="2217600" cy="860400"/>
          </a:xfrm>
          <a:solidFill>
            <a:srgbClr val="4F98FF"/>
          </a:solidFill>
        </p:spPr>
        <p:txBody>
          <a:bodyPr lIns="144000" rIns="144000" anchor="ctr">
            <a:normAutofit/>
          </a:bodyPr>
          <a:lstStyle>
            <a:lvl1pPr>
              <a:defRPr lang="en-US" sz="14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dirty="0"/>
              <a:t>Title of box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C9603618-8BAB-4FD9-8D88-D4EF68F5A465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2268538" y="874800"/>
            <a:ext cx="2214000" cy="1440000"/>
          </a:xfrm>
          <a:solidFill>
            <a:srgbClr val="8A8A8F"/>
          </a:solidFill>
        </p:spPr>
        <p:txBody>
          <a:bodyPr lIns="144000" tIns="10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2" name="Picture Placeholder 29">
            <a:extLst>
              <a:ext uri="{FF2B5EF4-FFF2-40B4-BE49-F238E27FC236}">
                <a16:creationId xmlns:a16="http://schemas.microsoft.com/office/drawing/2014/main" id="{9F2732AD-76E6-41B8-8EFC-B986FE432FCE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4600800" y="874800"/>
            <a:ext cx="2214000" cy="1440000"/>
          </a:xfrm>
          <a:solidFill>
            <a:srgbClr val="8A8A8F"/>
          </a:solidFill>
        </p:spPr>
        <p:txBody>
          <a:bodyPr lIns="144000" tIns="10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3" name="Picture Placeholder 29">
            <a:extLst>
              <a:ext uri="{FF2B5EF4-FFF2-40B4-BE49-F238E27FC236}">
                <a16:creationId xmlns:a16="http://schemas.microsoft.com/office/drawing/2014/main" id="{15CE6D4E-BCF7-43D0-8ADD-1BE02864002F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6930000" y="874800"/>
            <a:ext cx="2214000" cy="1440000"/>
          </a:xfrm>
          <a:solidFill>
            <a:srgbClr val="8A8A8F"/>
          </a:solidFill>
        </p:spPr>
        <p:txBody>
          <a:bodyPr lIns="144000" tIns="10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9B50BC3E-4183-42C9-A6B3-7CE2F9E752F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268538" y="2329200"/>
            <a:ext cx="2217600" cy="2814300"/>
          </a:xfrm>
          <a:solidFill>
            <a:srgbClr val="666666"/>
          </a:solidFill>
        </p:spPr>
        <p:txBody>
          <a:bodyPr lIns="144000" tIns="144000" rIns="144000" anchor="t">
            <a:normAutofit/>
          </a:bodyPr>
          <a:lstStyle>
            <a:lvl1pPr>
              <a:defRPr lang="en-US" sz="14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 dirty="0"/>
              <a:t>Title of box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E96532E0-0B2B-49D1-B4F4-B96883651DCE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597200" y="2329200"/>
            <a:ext cx="2217600" cy="2814300"/>
          </a:xfrm>
          <a:solidFill>
            <a:srgbClr val="666666"/>
          </a:solidFill>
        </p:spPr>
        <p:txBody>
          <a:bodyPr lIns="144000" tIns="144000" rIns="144000" anchor="t">
            <a:normAutofit/>
          </a:bodyPr>
          <a:lstStyle>
            <a:lvl1pPr>
              <a:defRPr lang="en-US" sz="14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 dirty="0"/>
              <a:t>Title of box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066E0B23-5E8A-4EFC-AF77-9D113991B22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6926400" y="2329200"/>
            <a:ext cx="2217600" cy="2814300"/>
          </a:xfrm>
          <a:solidFill>
            <a:srgbClr val="666666"/>
          </a:solidFill>
        </p:spPr>
        <p:txBody>
          <a:bodyPr lIns="144000" tIns="144000" rIns="144000" anchor="t">
            <a:normAutofit/>
          </a:bodyPr>
          <a:lstStyle>
            <a:lvl1pPr>
              <a:defRPr lang="en-US" sz="14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 dirty="0"/>
              <a:t>Title of box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035898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ox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B709E-AB63-4DA3-9B2B-0B6827FC0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3115BA-E869-42EF-9DC3-1C66FF357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2022 Rolls-Royce | Not Subject to Export Control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EC8DD1-4AAC-49E2-A373-1C03C439C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A29DB36-4067-4D81-BA39-80FAF73D6B8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24000" y="1933200"/>
            <a:ext cx="1785600" cy="2116800"/>
          </a:xfrm>
        </p:spPr>
        <p:txBody>
          <a:bodyPr anchor="t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879B1B0-D2DE-4D5E-914E-DD19078D7A9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736000" y="986400"/>
            <a:ext cx="2973600" cy="478800"/>
          </a:xfrm>
          <a:solidFill>
            <a:schemeClr val="bg2"/>
          </a:solidFill>
        </p:spPr>
        <p:txBody>
          <a:bodyPr lIns="144000" rIns="144000" anchor="ctr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 of box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C9603618-8BAB-4FD9-8D88-D4EF68F5A465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2736000" y="1465200"/>
            <a:ext cx="2973600" cy="972000"/>
          </a:xfrm>
          <a:solidFill>
            <a:srgbClr val="8A8A8F"/>
          </a:solidFill>
        </p:spPr>
        <p:txBody>
          <a:bodyPr lIns="144000" tIns="10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6" name="Text Placeholder 25">
            <a:extLst>
              <a:ext uri="{FF2B5EF4-FFF2-40B4-BE49-F238E27FC236}">
                <a16:creationId xmlns:a16="http://schemas.microsoft.com/office/drawing/2014/main" id="{99806E2A-D267-4620-A076-EE247F493556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736000" y="2592000"/>
            <a:ext cx="2973600" cy="478800"/>
          </a:xfrm>
          <a:solidFill>
            <a:schemeClr val="tx2"/>
          </a:solidFill>
        </p:spPr>
        <p:txBody>
          <a:bodyPr lIns="144000" rIns="144000" anchor="ctr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 of box</a:t>
            </a:r>
          </a:p>
        </p:txBody>
      </p:sp>
      <p:sp>
        <p:nvSpPr>
          <p:cNvPr id="17" name="Picture Placeholder 29">
            <a:extLst>
              <a:ext uri="{FF2B5EF4-FFF2-40B4-BE49-F238E27FC236}">
                <a16:creationId xmlns:a16="http://schemas.microsoft.com/office/drawing/2014/main" id="{7A599AFC-DF66-4C53-9C93-44EC77358A09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2736000" y="3063600"/>
            <a:ext cx="2973600" cy="972000"/>
          </a:xfrm>
          <a:solidFill>
            <a:srgbClr val="8A8A8F"/>
          </a:solidFill>
        </p:spPr>
        <p:txBody>
          <a:bodyPr lIns="144000" tIns="10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8" name="Text Placeholder 25">
            <a:extLst>
              <a:ext uri="{FF2B5EF4-FFF2-40B4-BE49-F238E27FC236}">
                <a16:creationId xmlns:a16="http://schemas.microsoft.com/office/drawing/2014/main" id="{A1D692BB-3BB5-41E9-8F5F-5947B1A2E6EA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837812" y="986400"/>
            <a:ext cx="1425600" cy="478800"/>
          </a:xfrm>
          <a:solidFill>
            <a:schemeClr val="tx2"/>
          </a:solidFill>
        </p:spPr>
        <p:txBody>
          <a:bodyPr lIns="144000" rIns="144000" anchor="ctr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 of box</a:t>
            </a:r>
          </a:p>
        </p:txBody>
      </p:sp>
      <p:sp>
        <p:nvSpPr>
          <p:cNvPr id="19" name="Picture Placeholder 29">
            <a:extLst>
              <a:ext uri="{FF2B5EF4-FFF2-40B4-BE49-F238E27FC236}">
                <a16:creationId xmlns:a16="http://schemas.microsoft.com/office/drawing/2014/main" id="{BF4A2E49-1651-4469-BB42-DC7EB48002DB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5839200" y="1465200"/>
            <a:ext cx="1425600" cy="2570400"/>
          </a:xfrm>
          <a:solidFill>
            <a:srgbClr val="8A8A8F"/>
          </a:solidFill>
        </p:spPr>
        <p:txBody>
          <a:bodyPr lIns="144000" tIns="10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0" name="Text Placeholder 25">
            <a:extLst>
              <a:ext uri="{FF2B5EF4-FFF2-40B4-BE49-F238E27FC236}">
                <a16:creationId xmlns:a16="http://schemas.microsoft.com/office/drawing/2014/main" id="{111FD45B-4DD1-4E16-86F5-D1F83BDC2AAF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391624" y="986400"/>
            <a:ext cx="1425600" cy="478800"/>
          </a:xfrm>
          <a:solidFill>
            <a:schemeClr val="bg2"/>
          </a:solidFill>
          <a:ln>
            <a:noFill/>
          </a:ln>
        </p:spPr>
        <p:txBody>
          <a:bodyPr lIns="144000" rIns="144000" anchor="ctr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 of box</a:t>
            </a:r>
          </a:p>
        </p:txBody>
      </p:sp>
      <p:sp>
        <p:nvSpPr>
          <p:cNvPr id="21" name="Picture Placeholder 29">
            <a:extLst>
              <a:ext uri="{FF2B5EF4-FFF2-40B4-BE49-F238E27FC236}">
                <a16:creationId xmlns:a16="http://schemas.microsoft.com/office/drawing/2014/main" id="{37F1311B-DA96-4EA3-A646-EF2F39885CC4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7391624" y="1465200"/>
            <a:ext cx="1425600" cy="2570400"/>
          </a:xfrm>
          <a:solidFill>
            <a:srgbClr val="8A8A8F"/>
          </a:solidFill>
        </p:spPr>
        <p:txBody>
          <a:bodyPr lIns="144000" tIns="10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30D17560-F5B5-43D2-A202-2130492263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50702" y="4730400"/>
            <a:ext cx="569298" cy="273844"/>
          </a:xfrm>
        </p:spPr>
        <p:txBody>
          <a:bodyPr/>
          <a:lstStyle/>
          <a:p>
            <a:fld id="{09BEF1A8-9B64-487D-A71E-A91A639BCD5C}" type="datetime1">
              <a:rPr lang="en-GB" smtClean="0"/>
              <a:t>30/09/2025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0381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age - Magenta">
    <p:bg>
      <p:bgPr>
        <a:solidFill>
          <a:srgbClr val="E21D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3273D-D190-43EA-AB9F-F4E0C3DE2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1200" y="932400"/>
            <a:ext cx="1803600" cy="1641600"/>
          </a:xfrm>
        </p:spPr>
        <p:txBody>
          <a:bodyPr anchor="ctr" anchorCtr="0">
            <a:noAutofit/>
          </a:bodyPr>
          <a:lstStyle>
            <a:lvl1pPr algn="r">
              <a:defRPr sz="11000">
                <a:solidFill>
                  <a:schemeClr val="bg1"/>
                </a:solidFill>
                <a:latin typeface="RR Pioneer UltraLight Condensed" panose="020B0206030201060103" pitchFamily="34" charset="0"/>
              </a:defRPr>
            </a:lvl1pPr>
          </a:lstStyle>
          <a:p>
            <a:r>
              <a:rPr lang="en-US" dirty="0"/>
              <a:t>XX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AD4DAF-CD34-4819-9611-33C813C5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3DD264A-583C-41E4-B1E1-4E42843725A9}" type="datetime1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D09A4-D7CF-4D1D-8376-A6317B2D7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Private | © 2023 Rolls-Royce | Not Subject to Export Control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87183-9305-4CC7-88E3-CD4694340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2AABB29-22AC-4C62-A174-9E5A0A1EFA21}"/>
              </a:ext>
            </a:extLst>
          </p:cNvPr>
          <p:cNvSpPr/>
          <p:nvPr userDrawn="1"/>
        </p:nvSpPr>
        <p:spPr>
          <a:xfrm>
            <a:off x="323850" y="916500"/>
            <a:ext cx="2079370" cy="0"/>
          </a:xfrm>
          <a:custGeom>
            <a:avLst/>
            <a:gdLst>
              <a:gd name="connsiteX0" fmla="*/ 0 w 1973580"/>
              <a:gd name="connsiteY0" fmla="*/ 0 h 0"/>
              <a:gd name="connsiteX1" fmla="*/ 1973580 w 197358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73580">
                <a:moveTo>
                  <a:pt x="0" y="0"/>
                </a:moveTo>
                <a:lnTo>
                  <a:pt x="1973580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atin typeface="RR Pioneer" panose="020B0503050201040103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0021B20-6F0E-4481-874A-F21AE9FD3CC4}"/>
              </a:ext>
            </a:extLst>
          </p:cNvPr>
          <p:cNvSpPr/>
          <p:nvPr userDrawn="1"/>
        </p:nvSpPr>
        <p:spPr>
          <a:xfrm>
            <a:off x="3059112" y="916500"/>
            <a:ext cx="5761038" cy="76200"/>
          </a:xfrm>
          <a:custGeom>
            <a:avLst/>
            <a:gdLst>
              <a:gd name="connsiteX0" fmla="*/ 0 w 1973580"/>
              <a:gd name="connsiteY0" fmla="*/ 0 h 0"/>
              <a:gd name="connsiteX1" fmla="*/ 1973580 w 197358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73580">
                <a:moveTo>
                  <a:pt x="0" y="0"/>
                </a:moveTo>
                <a:lnTo>
                  <a:pt x="1973580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atin typeface="RR Pioneer" panose="020B0503050201040103" pitchFamily="34" charset="0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DA88272-0989-4751-9FC4-6BE74AD9E3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70800" y="1126801"/>
            <a:ext cx="5749200" cy="1443600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 sz="32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Title text</a:t>
            </a:r>
          </a:p>
          <a:p>
            <a:pPr lvl="1"/>
            <a:r>
              <a:rPr lang="en-US" dirty="0"/>
              <a:t>Section sub-title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8B343DE-22CB-4D21-8630-B226C0AFAC6D}"/>
              </a:ext>
            </a:extLst>
          </p:cNvPr>
          <p:cNvGrpSpPr/>
          <p:nvPr userDrawn="1"/>
        </p:nvGrpSpPr>
        <p:grpSpPr>
          <a:xfrm>
            <a:off x="323850" y="233362"/>
            <a:ext cx="321261" cy="522316"/>
            <a:chOff x="-3513606" y="270529"/>
            <a:chExt cx="1671638" cy="2717801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7A16F4D5-A7E8-478C-A587-9E92D23F832C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B1B6ACAA-B146-42CF-8794-88C4A5CC1D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39B5C130-9FD9-4E0A-8940-BA007F8251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5240638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 Layout- Image &amp;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C9603618-8BAB-4FD9-8D88-D4EF68F5A465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2268000" y="0"/>
            <a:ext cx="3438000" cy="5144400"/>
          </a:xfrm>
          <a:solidFill>
            <a:srgbClr val="8A8A8F"/>
          </a:solidFill>
        </p:spPr>
        <p:txBody>
          <a:bodyPr lIns="144000" tIns="36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BB709E-AB63-4DA3-9B2B-0B6827FC0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3115BA-E869-42EF-9DC3-1C66FF357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2022 Rolls-Royce | Not Subject to Export Control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EC8DD1-4AAC-49E2-A373-1C03C439C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A29DB36-4067-4D81-BA39-80FAF73D6B8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24000" y="1933200"/>
            <a:ext cx="1785600" cy="2116800"/>
          </a:xfrm>
        </p:spPr>
        <p:txBody>
          <a:bodyPr anchor="t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879B1B0-D2DE-4D5E-914E-DD19078D7A9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706000" y="0"/>
            <a:ext cx="3438000" cy="2588400"/>
          </a:xfrm>
          <a:solidFill>
            <a:schemeClr val="bg1"/>
          </a:solidFill>
        </p:spPr>
        <p:txBody>
          <a:bodyPr lIns="144000" rIns="144000" anchor="ctr"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 of box</a:t>
            </a:r>
          </a:p>
        </p:txBody>
      </p:sp>
      <p:sp>
        <p:nvSpPr>
          <p:cNvPr id="16" name="Text Placeholder 25">
            <a:extLst>
              <a:ext uri="{FF2B5EF4-FFF2-40B4-BE49-F238E27FC236}">
                <a16:creationId xmlns:a16="http://schemas.microsoft.com/office/drawing/2014/main" id="{99806E2A-D267-4620-A076-EE247F493556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706000" y="2559600"/>
            <a:ext cx="3438000" cy="2584800"/>
          </a:xfrm>
          <a:solidFill>
            <a:schemeClr val="bg2"/>
          </a:solidFill>
        </p:spPr>
        <p:txBody>
          <a:bodyPr lIns="144000" rIns="144000" anchor="ctr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 of box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056125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Imag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C9603618-8BAB-4FD9-8D88-D4EF68F5A465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2268000" y="0"/>
            <a:ext cx="4651200" cy="5144400"/>
          </a:xfrm>
          <a:solidFill>
            <a:srgbClr val="8A8A8F"/>
          </a:solidFill>
        </p:spPr>
        <p:txBody>
          <a:bodyPr lIns="144000" tIns="36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BB709E-AB63-4DA3-9B2B-0B6827FC0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3115BA-E869-42EF-9DC3-1C66FF357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2022 Rolls-Royce | Not Subject to Export Control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EC8DD1-4AAC-49E2-A373-1C03C439C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A29DB36-4067-4D81-BA39-80FAF73D6B8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24000" y="1933200"/>
            <a:ext cx="1785600" cy="2116800"/>
          </a:xfrm>
        </p:spPr>
        <p:txBody>
          <a:bodyPr anchor="t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Text Placeholder 25">
            <a:extLst>
              <a:ext uri="{FF2B5EF4-FFF2-40B4-BE49-F238E27FC236}">
                <a16:creationId xmlns:a16="http://schemas.microsoft.com/office/drawing/2014/main" id="{99806E2A-D267-4620-A076-EE247F493556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926400" y="-900"/>
            <a:ext cx="2217600" cy="5144400"/>
          </a:xfrm>
          <a:solidFill>
            <a:schemeClr val="tx2"/>
          </a:solidFill>
        </p:spPr>
        <p:txBody>
          <a:bodyPr lIns="144000" tIns="360000" rIns="144000" anchor="t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181246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Row- Text &amp; In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C9603618-8BAB-4FD9-8D88-D4EF68F5A465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4492800" y="0"/>
            <a:ext cx="4651200" cy="1638000"/>
          </a:xfrm>
          <a:solidFill>
            <a:srgbClr val="8A8A8F"/>
          </a:solidFill>
        </p:spPr>
        <p:txBody>
          <a:bodyPr lIns="36000" tIns="36000" rIns="36000" bIns="36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BB709E-AB63-4DA3-9B2B-0B6827FC0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3115BA-E869-42EF-9DC3-1C66FF357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2022 Rolls-Royce | Not Subject to Export Control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EC8DD1-4AAC-49E2-A373-1C03C439C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A29DB36-4067-4D81-BA39-80FAF73D6B8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24000" y="1933200"/>
            <a:ext cx="1785600" cy="2116800"/>
          </a:xfrm>
        </p:spPr>
        <p:txBody>
          <a:bodyPr anchor="t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Text Placeholder 25">
            <a:extLst>
              <a:ext uri="{FF2B5EF4-FFF2-40B4-BE49-F238E27FC236}">
                <a16:creationId xmlns:a16="http://schemas.microsoft.com/office/drawing/2014/main" id="{99806E2A-D267-4620-A076-EE247F493556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268000" y="0"/>
            <a:ext cx="2217600" cy="1638000"/>
          </a:xfrm>
          <a:solidFill>
            <a:schemeClr val="tx2"/>
          </a:solidFill>
        </p:spPr>
        <p:txBody>
          <a:bodyPr lIns="36000" tIns="36000" rIns="36000" bIns="36000" anchor="ctr" anchorCtr="0"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8" name="Picture Placeholder 29">
            <a:extLst>
              <a:ext uri="{FF2B5EF4-FFF2-40B4-BE49-F238E27FC236}">
                <a16:creationId xmlns:a16="http://schemas.microsoft.com/office/drawing/2014/main" id="{EBFA5408-0C90-41B1-8C93-068EB8F13486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4492800" y="3505500"/>
            <a:ext cx="4651200" cy="1638000"/>
          </a:xfrm>
          <a:solidFill>
            <a:srgbClr val="8A8A8F"/>
          </a:solidFill>
        </p:spPr>
        <p:txBody>
          <a:bodyPr lIns="36000" tIns="36000" rIns="36000" bIns="36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Picture Placeholder 29">
            <a:extLst>
              <a:ext uri="{FF2B5EF4-FFF2-40B4-BE49-F238E27FC236}">
                <a16:creationId xmlns:a16="http://schemas.microsoft.com/office/drawing/2014/main" id="{5CDE14EA-7326-4CE3-9E7E-B11F9CF77871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2268000" y="1752750"/>
            <a:ext cx="4651200" cy="1638000"/>
          </a:xfrm>
          <a:solidFill>
            <a:srgbClr val="8A8A8F"/>
          </a:solidFill>
        </p:spPr>
        <p:txBody>
          <a:bodyPr lIns="36000" tIns="36000" rIns="36000" bIns="36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0" name="Text Placeholder 25">
            <a:extLst>
              <a:ext uri="{FF2B5EF4-FFF2-40B4-BE49-F238E27FC236}">
                <a16:creationId xmlns:a16="http://schemas.microsoft.com/office/drawing/2014/main" id="{25567A47-CB76-4E8E-862C-578E7552B230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926400" y="1752750"/>
            <a:ext cx="2217600" cy="1638000"/>
          </a:xfrm>
          <a:solidFill>
            <a:schemeClr val="bg2"/>
          </a:solidFill>
        </p:spPr>
        <p:txBody>
          <a:bodyPr lIns="36000" tIns="36000" rIns="36000" bIns="36000" anchor="ctr" anchorCtr="0"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F8E17EF7-6508-4CB6-AA2C-02283862D7C5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268000" y="3505500"/>
            <a:ext cx="2217600" cy="1638000"/>
          </a:xfrm>
          <a:solidFill>
            <a:schemeClr val="tx2"/>
          </a:solidFill>
        </p:spPr>
        <p:txBody>
          <a:bodyPr lIns="36000" tIns="36000" rIns="36000" bIns="36000" anchor="ctr" anchorCtr="0"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29077E4-7A9A-45A1-912B-C118C7291919}"/>
              </a:ext>
            </a:extLst>
          </p:cNvPr>
          <p:cNvGrpSpPr/>
          <p:nvPr userDrawn="1"/>
        </p:nvGrpSpPr>
        <p:grpSpPr>
          <a:xfrm>
            <a:off x="323850" y="233362"/>
            <a:ext cx="321261" cy="522316"/>
            <a:chOff x="-3513606" y="270529"/>
            <a:chExt cx="1671638" cy="2717801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AD311FFA-88BC-4B6D-87B5-B2ED8FE1E61A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1B824F8B-9AA9-4041-A875-9BCD0EA89D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617F150E-0C68-4BAA-8641-26D02112D0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400733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column - Imag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B64E928E-4B49-4612-90CF-70E01806213D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0" y="0"/>
            <a:ext cx="2988000" cy="2869200"/>
          </a:xfrm>
          <a:custGeom>
            <a:avLst/>
            <a:gdLst>
              <a:gd name="connsiteX0" fmla="*/ 362108 w 2988000"/>
              <a:gd name="connsiteY0" fmla="*/ 236413 h 2869200"/>
              <a:gd name="connsiteX1" fmla="*/ 326596 w 2988000"/>
              <a:gd name="connsiteY1" fmla="*/ 272310 h 2869200"/>
              <a:gd name="connsiteX2" fmla="*/ 326596 w 2988000"/>
              <a:gd name="connsiteY2" fmla="*/ 717340 h 2869200"/>
              <a:gd name="connsiteX3" fmla="*/ 362108 w 2988000"/>
              <a:gd name="connsiteY3" fmla="*/ 753237 h 2869200"/>
              <a:gd name="connsiteX4" fmla="*/ 607464 w 2988000"/>
              <a:gd name="connsiteY4" fmla="*/ 753237 h 2869200"/>
              <a:gd name="connsiteX5" fmla="*/ 642976 w 2988000"/>
              <a:gd name="connsiteY5" fmla="*/ 717340 h 2869200"/>
              <a:gd name="connsiteX6" fmla="*/ 642976 w 2988000"/>
              <a:gd name="connsiteY6" fmla="*/ 272310 h 2869200"/>
              <a:gd name="connsiteX7" fmla="*/ 607464 w 2988000"/>
              <a:gd name="connsiteY7" fmla="*/ 236413 h 2869200"/>
              <a:gd name="connsiteX8" fmla="*/ 362108 w 2988000"/>
              <a:gd name="connsiteY8" fmla="*/ 236413 h 2869200"/>
              <a:gd name="connsiteX9" fmla="*/ 0 w 2988000"/>
              <a:gd name="connsiteY9" fmla="*/ 0 h 2869200"/>
              <a:gd name="connsiteX10" fmla="*/ 2988000 w 2988000"/>
              <a:gd name="connsiteY10" fmla="*/ 0 h 2869200"/>
              <a:gd name="connsiteX11" fmla="*/ 2988000 w 2988000"/>
              <a:gd name="connsiteY11" fmla="*/ 2869200 h 2869200"/>
              <a:gd name="connsiteX12" fmla="*/ 0 w 2988000"/>
              <a:gd name="connsiteY12" fmla="*/ 2869200 h 286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88000" h="2869200">
                <a:moveTo>
                  <a:pt x="362108" y="236413"/>
                </a:moveTo>
                <a:cubicBezTo>
                  <a:pt x="342277" y="236413"/>
                  <a:pt x="326596" y="252521"/>
                  <a:pt x="326596" y="272310"/>
                </a:cubicBezTo>
                <a:lnTo>
                  <a:pt x="326596" y="717340"/>
                </a:lnTo>
                <a:cubicBezTo>
                  <a:pt x="326596" y="737129"/>
                  <a:pt x="342277" y="753237"/>
                  <a:pt x="362108" y="753237"/>
                </a:cubicBezTo>
                <a:cubicBezTo>
                  <a:pt x="362108" y="753237"/>
                  <a:pt x="362108" y="753237"/>
                  <a:pt x="607464" y="753237"/>
                </a:cubicBezTo>
                <a:cubicBezTo>
                  <a:pt x="626834" y="753237"/>
                  <a:pt x="642976" y="737129"/>
                  <a:pt x="642976" y="717340"/>
                </a:cubicBezTo>
                <a:cubicBezTo>
                  <a:pt x="642976" y="717340"/>
                  <a:pt x="642976" y="717340"/>
                  <a:pt x="642976" y="272310"/>
                </a:cubicBezTo>
                <a:cubicBezTo>
                  <a:pt x="642976" y="252521"/>
                  <a:pt x="626834" y="236413"/>
                  <a:pt x="607464" y="236413"/>
                </a:cubicBezTo>
                <a:cubicBezTo>
                  <a:pt x="607464" y="236413"/>
                  <a:pt x="607464" y="236413"/>
                  <a:pt x="362108" y="236413"/>
                </a:cubicBezTo>
                <a:close/>
                <a:moveTo>
                  <a:pt x="0" y="0"/>
                </a:moveTo>
                <a:lnTo>
                  <a:pt x="2988000" y="0"/>
                </a:lnTo>
                <a:lnTo>
                  <a:pt x="2988000" y="2869200"/>
                </a:lnTo>
                <a:lnTo>
                  <a:pt x="0" y="2869200"/>
                </a:lnTo>
                <a:close/>
              </a:path>
            </a:pathLst>
          </a:custGeom>
          <a:solidFill>
            <a:srgbClr val="8A8A8F"/>
          </a:solidFill>
        </p:spPr>
        <p:txBody>
          <a:bodyPr wrap="square" lIns="36000" tIns="36000" rIns="36000" bIns="36000"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2" name="Picture Placeholder 29">
            <a:extLst>
              <a:ext uri="{FF2B5EF4-FFF2-40B4-BE49-F238E27FC236}">
                <a16:creationId xmlns:a16="http://schemas.microsoft.com/office/drawing/2014/main" id="{476C4321-F18E-4265-B9ED-9D88EB824BD0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6156000" y="0"/>
            <a:ext cx="2988000" cy="2869200"/>
          </a:xfrm>
          <a:solidFill>
            <a:srgbClr val="8A8A8F"/>
          </a:solidFill>
        </p:spPr>
        <p:txBody>
          <a:bodyPr lIns="36000" tIns="36000" rIns="36000" bIns="36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3" name="Picture Placeholder 29">
            <a:extLst>
              <a:ext uri="{FF2B5EF4-FFF2-40B4-BE49-F238E27FC236}">
                <a16:creationId xmlns:a16="http://schemas.microsoft.com/office/drawing/2014/main" id="{B58FFC04-A9D7-4D88-9249-9A17F717FC16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3078000" y="2274300"/>
            <a:ext cx="2988000" cy="2869200"/>
          </a:xfrm>
          <a:solidFill>
            <a:srgbClr val="8A8A8F"/>
          </a:solidFill>
        </p:spPr>
        <p:txBody>
          <a:bodyPr lIns="36000" tIns="36000" rIns="36000" bIns="36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A9C2E229-FA50-438E-B2F5-A7A9972465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973600"/>
            <a:ext cx="2988000" cy="2170800"/>
          </a:xfrm>
          <a:solidFill>
            <a:schemeClr val="tx2"/>
          </a:solidFill>
        </p:spPr>
        <p:txBody>
          <a:bodyPr lIns="324000" tIns="288000">
            <a:norm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sz="18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Title text</a:t>
            </a:r>
          </a:p>
          <a:p>
            <a:pPr lvl="1"/>
            <a:r>
              <a:rPr lang="en-US" dirty="0"/>
              <a:t>Section sub-title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5C7ABC47-FFD6-4F04-B695-DEA9CD83F8F1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078000" y="0"/>
            <a:ext cx="2988000" cy="2170800"/>
          </a:xfrm>
          <a:solidFill>
            <a:schemeClr val="bg2"/>
          </a:solidFill>
        </p:spPr>
        <p:txBody>
          <a:bodyPr lIns="324000" tIns="288000">
            <a:norm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sz="18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Title text</a:t>
            </a:r>
          </a:p>
          <a:p>
            <a:pPr lvl="1"/>
            <a:r>
              <a:rPr lang="en-US" dirty="0"/>
              <a:t>Section sub-title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23744238-95E8-480A-9810-91798B1E441F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156000" y="2972700"/>
            <a:ext cx="2988000" cy="2170800"/>
          </a:xfrm>
          <a:solidFill>
            <a:srgbClr val="666666"/>
          </a:solidFill>
        </p:spPr>
        <p:txBody>
          <a:bodyPr lIns="324000" tIns="288000">
            <a:norm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sz="18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2pPr>
            <a:lvl3pPr marL="187325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Title text</a:t>
            </a:r>
          </a:p>
          <a:p>
            <a:pPr lvl="1"/>
            <a:r>
              <a:rPr lang="en-US" dirty="0"/>
              <a:t>Section sub-title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3115BA-E869-42EF-9DC3-1C66FF357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Private | © 2022 Rolls-Royce | Not Subject to Export Control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EC8DD1-4AAC-49E2-A373-1C03C439C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A13E8BF-B882-4941-A5FE-E0EC5319AA34}"/>
              </a:ext>
            </a:extLst>
          </p:cNvPr>
          <p:cNvGrpSpPr/>
          <p:nvPr userDrawn="1"/>
        </p:nvGrpSpPr>
        <p:grpSpPr>
          <a:xfrm>
            <a:off x="323850" y="233362"/>
            <a:ext cx="321261" cy="522316"/>
            <a:chOff x="-3513606" y="270529"/>
            <a:chExt cx="1671638" cy="2717801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5114D4CA-6CB6-4C03-9F0D-4E2DF438FEA7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B185D224-BCF7-4287-A12F-4FC9F6CF51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5FD57FFA-512F-4DA4-B449-DEB94AD6A4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4520877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- 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01F258-8AC1-40B4-ABA2-E3E43CF4F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4A5F56A-AE0E-4B15-B9F6-92BAFDD8FA79}" type="datetime1">
              <a:rPr lang="en-GB" smtClean="0"/>
              <a:t>30/09/2025</a:t>
            </a:fld>
            <a:endParaRPr lang="en-GB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240D156-4E45-42D5-8918-97D1C377F84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720700"/>
            <a:ext cx="2988000" cy="2422800"/>
          </a:xfrm>
          <a:solidFill>
            <a:srgbClr val="8A8A8F"/>
          </a:solidFill>
        </p:spPr>
        <p:txBody>
          <a:bodyPr bIns="504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B0D80DB-D4B5-4889-B3E2-A8FC04B6726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78000" y="2720700"/>
            <a:ext cx="2988000" cy="2422800"/>
          </a:xfrm>
          <a:solidFill>
            <a:srgbClr val="8A8A8F"/>
          </a:solidFill>
        </p:spPr>
        <p:txBody>
          <a:bodyPr bIns="504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5A59C1C8-9ADA-433D-B71B-DA91960FEAF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56000" y="2720700"/>
            <a:ext cx="2988000" cy="2422800"/>
          </a:xfrm>
          <a:solidFill>
            <a:srgbClr val="8A8A8F"/>
          </a:solidFill>
        </p:spPr>
        <p:txBody>
          <a:bodyPr bIns="504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BF561B-367C-4ADE-AC3E-03D2FE373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Private | © 2022 Rolls-Royce | Not Subject to Export Control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465E8E-8CA3-4002-911A-9BD3ED788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A7606F6-7610-41AE-8DA9-3AE9A3B4D2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56000" y="0"/>
            <a:ext cx="2988000" cy="2628000"/>
          </a:xfrm>
          <a:solidFill>
            <a:schemeClr val="bg2"/>
          </a:solidFill>
        </p:spPr>
        <p:txBody>
          <a:bodyPr lIns="324000"/>
          <a:lstStyle>
            <a:lvl1pPr>
              <a:defRPr sz="8000">
                <a:solidFill>
                  <a:schemeClr val="bg1"/>
                </a:solidFill>
                <a:latin typeface="RR Pioneer UltraLight Condensed" panose="020B0206030201060103" pitchFamily="34" charset="0"/>
              </a:defRPr>
            </a:lvl1pPr>
            <a:lvl2pPr marL="0" indent="0">
              <a:buNone/>
              <a:defRPr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xxx</a:t>
            </a:r>
          </a:p>
          <a:p>
            <a:pPr lvl="1"/>
            <a:r>
              <a:rPr lang="en-US" dirty="0"/>
              <a:t>Short copy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473FE0F1-574D-4724-AF1B-9BCB79C2455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78000" y="0"/>
            <a:ext cx="2988000" cy="2628000"/>
          </a:xfrm>
          <a:solidFill>
            <a:schemeClr val="tx2"/>
          </a:solidFill>
        </p:spPr>
        <p:txBody>
          <a:bodyPr lIns="324000"/>
          <a:lstStyle>
            <a:lvl1pPr>
              <a:defRPr sz="8000">
                <a:solidFill>
                  <a:schemeClr val="bg1"/>
                </a:solidFill>
                <a:latin typeface="RR Pioneer UltraLight Condensed" panose="020B0206030201060103" pitchFamily="34" charset="0"/>
              </a:defRPr>
            </a:lvl1pPr>
            <a:lvl2pPr marL="0" indent="0">
              <a:buNone/>
              <a:defRPr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xxx</a:t>
            </a:r>
          </a:p>
          <a:p>
            <a:pPr lvl="1"/>
            <a:r>
              <a:rPr lang="en-US" dirty="0"/>
              <a:t>Short copy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43953AA-4694-4F86-AE35-6EDC29F01B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2988000" cy="2628000"/>
          </a:xfrm>
          <a:solidFill>
            <a:srgbClr val="666666"/>
          </a:solidFill>
        </p:spPr>
        <p:txBody>
          <a:bodyPr lIns="324000" tIns="360000"/>
          <a:lstStyle>
            <a:lvl1pPr>
              <a:spcAft>
                <a:spcPts val="700"/>
              </a:spcAft>
              <a:defRPr sz="18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Title of box </a:t>
            </a:r>
          </a:p>
          <a:p>
            <a:pPr lvl="1"/>
            <a:r>
              <a:rPr lang="en-US" dirty="0"/>
              <a:t>Short copy</a:t>
            </a:r>
          </a:p>
        </p:txBody>
      </p:sp>
    </p:spTree>
    <p:extLst>
      <p:ext uri="{BB962C8B-B14F-4D97-AF65-F5344CB8AC3E}">
        <p14:creationId xmlns:p14="http://schemas.microsoft.com/office/powerpoint/2010/main" val="186122826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Grid - Colb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A40CE8-CAF2-422F-ABA8-294C14661C3F}"/>
              </a:ext>
            </a:extLst>
          </p:cNvPr>
          <p:cNvSpPr/>
          <p:nvPr userDrawn="1"/>
        </p:nvSpPr>
        <p:spPr>
          <a:xfrm>
            <a:off x="2268538" y="0"/>
            <a:ext cx="6875462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60D508-9495-43E2-840E-FAF0FF206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7C4CA-04FD-45B7-9A62-2D9B31299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6DCD34-78AF-424A-A10B-8CBEC72D06A5}" type="datetime1">
              <a:rPr lang="en-GB" smtClean="0"/>
              <a:t>30/09/2025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2F5604-072F-40EC-8AF4-6D3FCB96B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2022 Rolls-Royce | Not Subject to Export Control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57B773-E4FE-4B72-B09A-CD4FE4C2B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DF8A76D-AFC8-41D5-9F98-1AE57025272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24000" y="1933200"/>
            <a:ext cx="1785600" cy="2116800"/>
          </a:xfrm>
        </p:spPr>
        <p:txBody>
          <a:bodyPr anchor="t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E83E536-B2B6-4AB3-BE81-CD9C4DFB76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014359" y="3933900"/>
            <a:ext cx="1638000" cy="1209600"/>
          </a:xfrm>
          <a:solidFill>
            <a:schemeClr val="tx2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ADF8213-F38F-4375-9761-8E9C55E197D6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2268538" y="393390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C82CD08F-5B02-418C-8C46-EE4367FA9D7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506000" y="3933900"/>
            <a:ext cx="1638000" cy="1209600"/>
          </a:xfrm>
          <a:solidFill>
            <a:schemeClr val="tx2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7477AAC-B2A4-49D1-891A-755A2F87CF7A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5760180" y="393390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2A3239B9-8F4F-4277-8FF7-1C823513C148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268538" y="2622600"/>
            <a:ext cx="1638000" cy="1209600"/>
          </a:xfrm>
          <a:solidFill>
            <a:schemeClr val="tx2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98DE704E-239C-40A8-8462-23717F73A3F1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4014359" y="262260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7BBB5FF2-7702-41E8-881B-235D2FA8DE2A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760180" y="2622600"/>
            <a:ext cx="1638000" cy="1209600"/>
          </a:xfrm>
          <a:solidFill>
            <a:schemeClr val="tx2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0DB92E4B-5085-4AB3-A2A5-F765BFF1BFED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7506000" y="262260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028DC79D-74EE-4881-9271-CF7A5BD8E7CC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014359" y="1311300"/>
            <a:ext cx="1638000" cy="1209600"/>
          </a:xfrm>
          <a:solidFill>
            <a:schemeClr val="tx2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65A75B1C-397A-49AF-AF96-317368B258A7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2268538" y="131130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8E2D7BD9-A127-45E8-80A7-532666BE5E3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506000" y="1311300"/>
            <a:ext cx="1638000" cy="1209600"/>
          </a:xfrm>
          <a:solidFill>
            <a:schemeClr val="tx2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Picture Placeholder 10">
            <a:extLst>
              <a:ext uri="{FF2B5EF4-FFF2-40B4-BE49-F238E27FC236}">
                <a16:creationId xmlns:a16="http://schemas.microsoft.com/office/drawing/2014/main" id="{52B73AE7-9807-4BCF-8A76-9D3A02260105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5760180" y="131130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F7480620-A5F6-4BA4-A388-6F24F3ADCFA8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2268538" y="0"/>
            <a:ext cx="1638000" cy="1209600"/>
          </a:xfrm>
          <a:solidFill>
            <a:schemeClr val="tx2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3" name="Picture Placeholder 10">
            <a:extLst>
              <a:ext uri="{FF2B5EF4-FFF2-40B4-BE49-F238E27FC236}">
                <a16:creationId xmlns:a16="http://schemas.microsoft.com/office/drawing/2014/main" id="{9AE7B1C6-DC0C-4879-98F2-878553271E3D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4014359" y="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79A2CB4-4269-45ED-8E69-D96F9EBC329D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5760180" y="0"/>
            <a:ext cx="1638000" cy="1209600"/>
          </a:xfrm>
          <a:solidFill>
            <a:schemeClr val="tx2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04651492-9A4F-4DE3-BF73-2D48A3C0D6DC}"/>
              </a:ext>
            </a:extLst>
          </p:cNvPr>
          <p:cNvSpPr>
            <a:spLocks noGrp="1"/>
          </p:cNvSpPr>
          <p:nvPr>
            <p:ph type="pic" sz="quarter" idx="58"/>
          </p:nvPr>
        </p:nvSpPr>
        <p:spPr>
          <a:xfrm>
            <a:off x="7506000" y="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824725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Grid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A40CE8-CAF2-422F-ABA8-294C14661C3F}"/>
              </a:ext>
            </a:extLst>
          </p:cNvPr>
          <p:cNvSpPr/>
          <p:nvPr userDrawn="1"/>
        </p:nvSpPr>
        <p:spPr>
          <a:xfrm>
            <a:off x="2268538" y="0"/>
            <a:ext cx="6875462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60D508-9495-43E2-840E-FAF0FF206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7C4CA-04FD-45B7-9A62-2D9B31299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EB12FA-01A4-4538-8382-927653F000A3}" type="datetime1">
              <a:rPr lang="en-GB" smtClean="0"/>
              <a:t>30/09/2025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2F5604-072F-40EC-8AF4-6D3FCB96B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2022 Rolls-Royce | Not Subject to Export Control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57B773-E4FE-4B72-B09A-CD4FE4C2B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DF8A76D-AFC8-41D5-9F98-1AE57025272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24000" y="1933200"/>
            <a:ext cx="1785600" cy="2116800"/>
          </a:xfrm>
        </p:spPr>
        <p:txBody>
          <a:bodyPr anchor="t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E83E536-B2B6-4AB3-BE81-CD9C4DFB76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014359" y="3933900"/>
            <a:ext cx="1638000" cy="1209600"/>
          </a:xfrm>
          <a:solidFill>
            <a:schemeClr val="accent3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ADF8213-F38F-4375-9761-8E9C55E197D6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2268538" y="393390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C82CD08F-5B02-418C-8C46-EE4367FA9D7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506000" y="3933900"/>
            <a:ext cx="1638000" cy="1209600"/>
          </a:xfrm>
          <a:solidFill>
            <a:schemeClr val="accent3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7477AAC-B2A4-49D1-891A-755A2F87CF7A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5760180" y="393390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2A3239B9-8F4F-4277-8FF7-1C823513C148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268538" y="2622600"/>
            <a:ext cx="1638000" cy="1209600"/>
          </a:xfrm>
          <a:solidFill>
            <a:schemeClr val="accent3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98DE704E-239C-40A8-8462-23717F73A3F1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4014359" y="262260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7BBB5FF2-7702-41E8-881B-235D2FA8DE2A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760180" y="2622600"/>
            <a:ext cx="1638000" cy="1209600"/>
          </a:xfrm>
          <a:solidFill>
            <a:schemeClr val="accent3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0DB92E4B-5085-4AB3-A2A5-F765BFF1BFED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7506000" y="262260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028DC79D-74EE-4881-9271-CF7A5BD8E7CC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014359" y="1311300"/>
            <a:ext cx="1638000" cy="1209600"/>
          </a:xfrm>
          <a:solidFill>
            <a:schemeClr val="accent3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65A75B1C-397A-49AF-AF96-317368B258A7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2268538" y="131130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8E2D7BD9-A127-45E8-80A7-532666BE5E3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506000" y="1311300"/>
            <a:ext cx="1638000" cy="1209600"/>
          </a:xfrm>
          <a:solidFill>
            <a:schemeClr val="accent3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Picture Placeholder 10">
            <a:extLst>
              <a:ext uri="{FF2B5EF4-FFF2-40B4-BE49-F238E27FC236}">
                <a16:creationId xmlns:a16="http://schemas.microsoft.com/office/drawing/2014/main" id="{52B73AE7-9807-4BCF-8A76-9D3A02260105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5760180" y="131130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F7480620-A5F6-4BA4-A388-6F24F3ADCFA8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2268538" y="0"/>
            <a:ext cx="1638000" cy="1209600"/>
          </a:xfrm>
          <a:solidFill>
            <a:schemeClr val="accent3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3" name="Picture Placeholder 10">
            <a:extLst>
              <a:ext uri="{FF2B5EF4-FFF2-40B4-BE49-F238E27FC236}">
                <a16:creationId xmlns:a16="http://schemas.microsoft.com/office/drawing/2014/main" id="{9AE7B1C6-DC0C-4879-98F2-878553271E3D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4014359" y="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79A2CB4-4269-45ED-8E69-D96F9EBC329D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5760180" y="0"/>
            <a:ext cx="1638000" cy="1209600"/>
          </a:xfrm>
          <a:solidFill>
            <a:schemeClr val="accent3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04651492-9A4F-4DE3-BF73-2D48A3C0D6DC}"/>
              </a:ext>
            </a:extLst>
          </p:cNvPr>
          <p:cNvSpPr>
            <a:spLocks noGrp="1"/>
          </p:cNvSpPr>
          <p:nvPr>
            <p:ph type="pic" sz="quarter" idx="58"/>
          </p:nvPr>
        </p:nvSpPr>
        <p:spPr>
          <a:xfrm>
            <a:off x="7506000" y="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502961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Grid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A40CE8-CAF2-422F-ABA8-294C14661C3F}"/>
              </a:ext>
            </a:extLst>
          </p:cNvPr>
          <p:cNvSpPr/>
          <p:nvPr userDrawn="1"/>
        </p:nvSpPr>
        <p:spPr>
          <a:xfrm>
            <a:off x="2268538" y="0"/>
            <a:ext cx="6875462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60D508-9495-43E2-840E-FAF0FF206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7C4CA-04FD-45B7-9A62-2D9B31299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EB0F9A7-0EBB-4503-8572-DEC5C7CC330E}" type="datetime1">
              <a:rPr lang="en-GB" smtClean="0"/>
              <a:t>30/09/2025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2F5604-072F-40EC-8AF4-6D3FCB96B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2022 Rolls-Royce | Not Subject to Export Control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57B773-E4FE-4B72-B09A-CD4FE4C2B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DF8A76D-AFC8-41D5-9F98-1AE57025272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24000" y="1933200"/>
            <a:ext cx="1785600" cy="2116800"/>
          </a:xfrm>
        </p:spPr>
        <p:txBody>
          <a:bodyPr anchor="t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E83E536-B2B6-4AB3-BE81-CD9C4DFB76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014359" y="3933900"/>
            <a:ext cx="1638000" cy="1209600"/>
          </a:xfrm>
          <a:solidFill>
            <a:schemeClr val="bg2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Body text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ADF8213-F38F-4375-9761-8E9C55E197D6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2268538" y="393390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C82CD08F-5B02-418C-8C46-EE4367FA9D7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506000" y="3933900"/>
            <a:ext cx="1638000" cy="1209600"/>
          </a:xfrm>
          <a:solidFill>
            <a:schemeClr val="bg2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Body text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7477AAC-B2A4-49D1-891A-755A2F87CF7A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5760180" y="393390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2A3239B9-8F4F-4277-8FF7-1C823513C148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268538" y="2622600"/>
            <a:ext cx="1638000" cy="1209600"/>
          </a:xfrm>
          <a:solidFill>
            <a:schemeClr val="bg2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Body text</a:t>
            </a:r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98DE704E-239C-40A8-8462-23717F73A3F1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4014359" y="262260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7BBB5FF2-7702-41E8-881B-235D2FA8DE2A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760180" y="2622600"/>
            <a:ext cx="1638000" cy="1209600"/>
          </a:xfrm>
          <a:solidFill>
            <a:schemeClr val="bg2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Body text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0DB92E4B-5085-4AB3-A2A5-F765BFF1BFED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7506000" y="262260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028DC79D-74EE-4881-9271-CF7A5BD8E7CC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014359" y="1311300"/>
            <a:ext cx="1638000" cy="1209600"/>
          </a:xfrm>
          <a:solidFill>
            <a:schemeClr val="bg2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Body text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65A75B1C-397A-49AF-AF96-317368B258A7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2268538" y="131130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8E2D7BD9-A127-45E8-80A7-532666BE5E3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506000" y="1311300"/>
            <a:ext cx="1638000" cy="1209600"/>
          </a:xfrm>
          <a:solidFill>
            <a:schemeClr val="bg2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Body text</a:t>
            </a:r>
          </a:p>
        </p:txBody>
      </p:sp>
      <p:sp>
        <p:nvSpPr>
          <p:cNvPr id="21" name="Picture Placeholder 10">
            <a:extLst>
              <a:ext uri="{FF2B5EF4-FFF2-40B4-BE49-F238E27FC236}">
                <a16:creationId xmlns:a16="http://schemas.microsoft.com/office/drawing/2014/main" id="{52B73AE7-9807-4BCF-8A76-9D3A02260105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5760180" y="131130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F7480620-A5F6-4BA4-A388-6F24F3ADCFA8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2268538" y="0"/>
            <a:ext cx="1638000" cy="1209600"/>
          </a:xfrm>
          <a:solidFill>
            <a:schemeClr val="bg2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Body text</a:t>
            </a:r>
          </a:p>
        </p:txBody>
      </p:sp>
      <p:sp>
        <p:nvSpPr>
          <p:cNvPr id="23" name="Picture Placeholder 10">
            <a:extLst>
              <a:ext uri="{FF2B5EF4-FFF2-40B4-BE49-F238E27FC236}">
                <a16:creationId xmlns:a16="http://schemas.microsoft.com/office/drawing/2014/main" id="{9AE7B1C6-DC0C-4879-98F2-878553271E3D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4014359" y="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79A2CB4-4269-45ED-8E69-D96F9EBC329D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5760180" y="0"/>
            <a:ext cx="1638000" cy="1209600"/>
          </a:xfrm>
          <a:solidFill>
            <a:schemeClr val="bg2"/>
          </a:solidFill>
        </p:spPr>
        <p:txBody>
          <a:bodyPr lIns="180000" tIns="108000" rIns="180000" bIns="108000"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900">
                <a:solidFill>
                  <a:schemeClr val="bg1"/>
                </a:solidFill>
                <a:latin typeface="RR Pioneer Medium" panose="020B0603050201040103" pitchFamily="34" charset="0"/>
              </a:defRPr>
            </a:lvl2pPr>
          </a:lstStyle>
          <a:p>
            <a:pPr lvl="0"/>
            <a:r>
              <a:rPr lang="en-US" dirty="0"/>
              <a:t>Title of box</a:t>
            </a:r>
          </a:p>
          <a:p>
            <a:pPr lvl="1"/>
            <a:r>
              <a:rPr lang="en-US" dirty="0"/>
              <a:t>Body text</a:t>
            </a:r>
          </a:p>
        </p:txBody>
      </p: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04651492-9A4F-4DE3-BF73-2D48A3C0D6DC}"/>
              </a:ext>
            </a:extLst>
          </p:cNvPr>
          <p:cNvSpPr>
            <a:spLocks noGrp="1"/>
          </p:cNvSpPr>
          <p:nvPr>
            <p:ph type="pic" sz="quarter" idx="58"/>
          </p:nvPr>
        </p:nvSpPr>
        <p:spPr>
          <a:xfrm>
            <a:off x="7506000" y="0"/>
            <a:ext cx="1638000" cy="1209600"/>
          </a:xfrm>
          <a:solidFill>
            <a:srgbClr val="8A8A8F"/>
          </a:solidFill>
        </p:spPr>
        <p:txBody>
          <a:bodyPr bIns="54000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099036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DB56A04C-E4A5-40F3-9668-78022E96CBAE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0" y="0"/>
            <a:ext cx="9144000" cy="5143500"/>
          </a:xfrm>
          <a:solidFill>
            <a:srgbClr val="8A8A8F"/>
          </a:solidFill>
        </p:spPr>
        <p:txBody>
          <a:bodyPr bIns="648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video by clicking the icon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B564F-1708-4BB9-BF64-438486BE9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F177C8-4FA0-4C76-91E9-7619629DA1C3}" type="datetime1">
              <a:rPr lang="en-GB" smtClean="0"/>
              <a:t>30/09/2025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5DCC5B-4086-4ACA-91D6-0287B376A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Private | © 2022 Rolls-Royce | Not Subject to Export Control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7C3A86-C141-4976-908C-C4C78B7C4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490188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lte, Subtitle &amp;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7BD6F0-E65B-40FB-A6B0-99AADA93DD53}"/>
              </a:ext>
            </a:extLst>
          </p:cNvPr>
          <p:cNvSpPr/>
          <p:nvPr userDrawn="1"/>
        </p:nvSpPr>
        <p:spPr>
          <a:xfrm>
            <a:off x="2268538" y="0"/>
            <a:ext cx="6875462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1E0BB1-14CD-4110-8446-A161FC1EC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0F3C3D-8F9E-4BFB-8978-75648D7AA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9C4925B-6210-4311-9D3F-BCA2FE49D32C}" type="datetime1">
              <a:rPr lang="en-GB" smtClean="0"/>
              <a:t>30/09/2025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B9991A-4B1A-43A7-8F6E-C0B41E40B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| © 2022 Rolls-Royce | Not Subject to Export Control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B65A3A-2EF3-4EB5-8345-0CA07D459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0A7910FC-12D1-4882-A085-8E9EEA95DCA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24000" y="1933200"/>
            <a:ext cx="1785600" cy="2116800"/>
          </a:xfrm>
        </p:spPr>
        <p:txBody>
          <a:bodyPr anchor="t" anchorCtr="0">
            <a:norm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1947A44-802F-4BE4-AC21-8DC65877378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735263" y="987424"/>
            <a:ext cx="6084887" cy="306257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Emphasis or quote with description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184FE39-5C2E-4DB0-9003-91E27BF84B6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735263" y="4208463"/>
            <a:ext cx="6084887" cy="415925"/>
          </a:xfrm>
        </p:spPr>
        <p:txBody>
          <a:bodyPr>
            <a:normAutofit/>
          </a:bodyPr>
          <a:lstStyle>
            <a:lvl1pPr>
              <a:defRPr sz="1200">
                <a:solidFill>
                  <a:srgbClr val="4F98FF"/>
                </a:solidFill>
              </a:defRPr>
            </a:lvl1pPr>
            <a:lvl2pPr marL="0" indent="0">
              <a:buNone/>
              <a:defRPr sz="1200">
                <a:solidFill>
                  <a:srgbClr val="4F98FF"/>
                </a:solidFill>
              </a:defRPr>
            </a:lvl2pPr>
          </a:lstStyle>
          <a:p>
            <a:pPr lvl="0"/>
            <a:r>
              <a:rPr lang="en-US" dirty="0" err="1"/>
              <a:t>Attributee</a:t>
            </a:r>
            <a:r>
              <a:rPr lang="en-US" dirty="0"/>
              <a:t>/ source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0510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63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23" Type="http://schemas.openxmlformats.org/officeDocument/2006/relationships/image" Target="../media/image8.png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18" Type="http://schemas.openxmlformats.org/officeDocument/2006/relationships/slideLayout" Target="../slideLayouts/slideLayout81.xml"/><Relationship Id="rId26" Type="http://schemas.openxmlformats.org/officeDocument/2006/relationships/slideLayout" Target="../slideLayouts/slideLayout89.xml"/><Relationship Id="rId39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84.xml"/><Relationship Id="rId34" Type="http://schemas.openxmlformats.org/officeDocument/2006/relationships/slideLayout" Target="../slideLayouts/slideLayout97.xml"/><Relationship Id="rId42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80.xml"/><Relationship Id="rId25" Type="http://schemas.openxmlformats.org/officeDocument/2006/relationships/slideLayout" Target="../slideLayouts/slideLayout88.xml"/><Relationship Id="rId33" Type="http://schemas.openxmlformats.org/officeDocument/2006/relationships/slideLayout" Target="../slideLayouts/slideLayout96.xml"/><Relationship Id="rId38" Type="http://schemas.openxmlformats.org/officeDocument/2006/relationships/slideLayout" Target="../slideLayouts/slideLayout101.xml"/><Relationship Id="rId46" Type="http://schemas.openxmlformats.org/officeDocument/2006/relationships/tags" Target="../tags/tag35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83.xml"/><Relationship Id="rId29" Type="http://schemas.openxmlformats.org/officeDocument/2006/relationships/slideLayout" Target="../slideLayouts/slideLayout92.xml"/><Relationship Id="rId41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24" Type="http://schemas.openxmlformats.org/officeDocument/2006/relationships/slideLayout" Target="../slideLayouts/slideLayout87.xml"/><Relationship Id="rId32" Type="http://schemas.openxmlformats.org/officeDocument/2006/relationships/slideLayout" Target="../slideLayouts/slideLayout95.xml"/><Relationship Id="rId37" Type="http://schemas.openxmlformats.org/officeDocument/2006/relationships/slideLayout" Target="../slideLayouts/slideLayout100.xml"/><Relationship Id="rId40" Type="http://schemas.openxmlformats.org/officeDocument/2006/relationships/slideLayout" Target="../slideLayouts/slideLayout103.xml"/><Relationship Id="rId45" Type="http://schemas.openxmlformats.org/officeDocument/2006/relationships/theme" Target="../theme/theme3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23" Type="http://schemas.openxmlformats.org/officeDocument/2006/relationships/slideLayout" Target="../slideLayouts/slideLayout86.xml"/><Relationship Id="rId28" Type="http://schemas.openxmlformats.org/officeDocument/2006/relationships/slideLayout" Target="../slideLayouts/slideLayout91.xml"/><Relationship Id="rId36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73.xml"/><Relationship Id="rId19" Type="http://schemas.openxmlformats.org/officeDocument/2006/relationships/slideLayout" Target="../slideLayouts/slideLayout82.xml"/><Relationship Id="rId31" Type="http://schemas.openxmlformats.org/officeDocument/2006/relationships/slideLayout" Target="../slideLayouts/slideLayout94.xml"/><Relationship Id="rId44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Relationship Id="rId22" Type="http://schemas.openxmlformats.org/officeDocument/2006/relationships/slideLayout" Target="../slideLayouts/slideLayout85.xml"/><Relationship Id="rId27" Type="http://schemas.openxmlformats.org/officeDocument/2006/relationships/slideLayout" Target="../slideLayouts/slideLayout90.xml"/><Relationship Id="rId30" Type="http://schemas.openxmlformats.org/officeDocument/2006/relationships/slideLayout" Target="../slideLayouts/slideLayout93.xml"/><Relationship Id="rId35" Type="http://schemas.openxmlformats.org/officeDocument/2006/relationships/slideLayout" Target="../slideLayouts/slideLayout98.xml"/><Relationship Id="rId43" Type="http://schemas.openxmlformats.org/officeDocument/2006/relationships/slideLayout" Target="../slideLayouts/slideLayout10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20.xml"/><Relationship Id="rId18" Type="http://schemas.openxmlformats.org/officeDocument/2006/relationships/slideLayout" Target="../slideLayouts/slideLayout125.xml"/><Relationship Id="rId26" Type="http://schemas.openxmlformats.org/officeDocument/2006/relationships/slideLayout" Target="../slideLayouts/slideLayout133.xml"/><Relationship Id="rId39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10.xml"/><Relationship Id="rId21" Type="http://schemas.openxmlformats.org/officeDocument/2006/relationships/slideLayout" Target="../slideLayouts/slideLayout128.xml"/><Relationship Id="rId34" Type="http://schemas.openxmlformats.org/officeDocument/2006/relationships/slideLayout" Target="../slideLayouts/slideLayout141.xml"/><Relationship Id="rId42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17" Type="http://schemas.openxmlformats.org/officeDocument/2006/relationships/slideLayout" Target="../slideLayouts/slideLayout124.xml"/><Relationship Id="rId25" Type="http://schemas.openxmlformats.org/officeDocument/2006/relationships/slideLayout" Target="../slideLayouts/slideLayout132.xml"/><Relationship Id="rId33" Type="http://schemas.openxmlformats.org/officeDocument/2006/relationships/slideLayout" Target="../slideLayouts/slideLayout140.xml"/><Relationship Id="rId38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09.xml"/><Relationship Id="rId16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27.xml"/><Relationship Id="rId29" Type="http://schemas.openxmlformats.org/officeDocument/2006/relationships/slideLayout" Target="../slideLayouts/slideLayout136.xml"/><Relationship Id="rId41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24" Type="http://schemas.openxmlformats.org/officeDocument/2006/relationships/slideLayout" Target="../slideLayouts/slideLayout131.xml"/><Relationship Id="rId32" Type="http://schemas.openxmlformats.org/officeDocument/2006/relationships/slideLayout" Target="../slideLayouts/slideLayout139.xml"/><Relationship Id="rId37" Type="http://schemas.openxmlformats.org/officeDocument/2006/relationships/slideLayout" Target="../slideLayouts/slideLayout144.xml"/><Relationship Id="rId40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22.xml"/><Relationship Id="rId23" Type="http://schemas.openxmlformats.org/officeDocument/2006/relationships/slideLayout" Target="../slideLayouts/slideLayout130.xml"/><Relationship Id="rId28" Type="http://schemas.openxmlformats.org/officeDocument/2006/relationships/slideLayout" Target="../slideLayouts/slideLayout135.xml"/><Relationship Id="rId36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17.xml"/><Relationship Id="rId19" Type="http://schemas.openxmlformats.org/officeDocument/2006/relationships/slideLayout" Target="../slideLayouts/slideLayout126.xml"/><Relationship Id="rId31" Type="http://schemas.openxmlformats.org/officeDocument/2006/relationships/slideLayout" Target="../slideLayouts/slideLayout138.xml"/><Relationship Id="rId44" Type="http://schemas.openxmlformats.org/officeDocument/2006/relationships/tags" Target="../tags/tag66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slideLayout" Target="../slideLayouts/slideLayout121.xml"/><Relationship Id="rId22" Type="http://schemas.openxmlformats.org/officeDocument/2006/relationships/slideLayout" Target="../slideLayouts/slideLayout129.xml"/><Relationship Id="rId27" Type="http://schemas.openxmlformats.org/officeDocument/2006/relationships/slideLayout" Target="../slideLayouts/slideLayout134.xml"/><Relationship Id="rId30" Type="http://schemas.openxmlformats.org/officeDocument/2006/relationships/slideLayout" Target="../slideLayouts/slideLayout137.xml"/><Relationship Id="rId35" Type="http://schemas.openxmlformats.org/officeDocument/2006/relationships/slideLayout" Target="../slideLayouts/slideLayout142.xml"/><Relationship Id="rId43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97.xml"/><Relationship Id="rId3" Type="http://schemas.openxmlformats.org/officeDocument/2006/relationships/slideLayout" Target="../slideLayouts/slideLayout152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slideLayout" Target="../slideLayouts/slideLayout168.xml"/><Relationship Id="rId18" Type="http://schemas.openxmlformats.org/officeDocument/2006/relationships/slideLayout" Target="../slideLayouts/slideLayout173.xml"/><Relationship Id="rId26" Type="http://schemas.openxmlformats.org/officeDocument/2006/relationships/slideLayout" Target="../slideLayouts/slideLayout181.xml"/><Relationship Id="rId39" Type="http://schemas.openxmlformats.org/officeDocument/2006/relationships/slideLayout" Target="../slideLayouts/slideLayout194.xml"/><Relationship Id="rId3" Type="http://schemas.openxmlformats.org/officeDocument/2006/relationships/slideLayout" Target="../slideLayouts/slideLayout158.xml"/><Relationship Id="rId21" Type="http://schemas.openxmlformats.org/officeDocument/2006/relationships/slideLayout" Target="../slideLayouts/slideLayout176.xml"/><Relationship Id="rId34" Type="http://schemas.openxmlformats.org/officeDocument/2006/relationships/slideLayout" Target="../slideLayouts/slideLayout189.xml"/><Relationship Id="rId42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7.xml"/><Relationship Id="rId17" Type="http://schemas.openxmlformats.org/officeDocument/2006/relationships/slideLayout" Target="../slideLayouts/slideLayout172.xml"/><Relationship Id="rId25" Type="http://schemas.openxmlformats.org/officeDocument/2006/relationships/slideLayout" Target="../slideLayouts/slideLayout180.xml"/><Relationship Id="rId33" Type="http://schemas.openxmlformats.org/officeDocument/2006/relationships/slideLayout" Target="../slideLayouts/slideLayout188.xml"/><Relationship Id="rId38" Type="http://schemas.openxmlformats.org/officeDocument/2006/relationships/slideLayout" Target="../slideLayouts/slideLayout193.xml"/><Relationship Id="rId2" Type="http://schemas.openxmlformats.org/officeDocument/2006/relationships/slideLayout" Target="../slideLayouts/slideLayout157.xml"/><Relationship Id="rId16" Type="http://schemas.openxmlformats.org/officeDocument/2006/relationships/slideLayout" Target="../slideLayouts/slideLayout171.xml"/><Relationship Id="rId20" Type="http://schemas.openxmlformats.org/officeDocument/2006/relationships/slideLayout" Target="../slideLayouts/slideLayout175.xml"/><Relationship Id="rId29" Type="http://schemas.openxmlformats.org/officeDocument/2006/relationships/slideLayout" Target="../slideLayouts/slideLayout184.xml"/><Relationship Id="rId41" Type="http://schemas.openxmlformats.org/officeDocument/2006/relationships/slideLayout" Target="../slideLayouts/slideLayout196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24" Type="http://schemas.openxmlformats.org/officeDocument/2006/relationships/slideLayout" Target="../slideLayouts/slideLayout179.xml"/><Relationship Id="rId32" Type="http://schemas.openxmlformats.org/officeDocument/2006/relationships/slideLayout" Target="../slideLayouts/slideLayout187.xml"/><Relationship Id="rId37" Type="http://schemas.openxmlformats.org/officeDocument/2006/relationships/slideLayout" Target="../slideLayouts/slideLayout192.xml"/><Relationship Id="rId40" Type="http://schemas.openxmlformats.org/officeDocument/2006/relationships/slideLayout" Target="../slideLayouts/slideLayout195.xml"/><Relationship Id="rId5" Type="http://schemas.openxmlformats.org/officeDocument/2006/relationships/slideLayout" Target="../slideLayouts/slideLayout160.xml"/><Relationship Id="rId15" Type="http://schemas.openxmlformats.org/officeDocument/2006/relationships/slideLayout" Target="../slideLayouts/slideLayout170.xml"/><Relationship Id="rId23" Type="http://schemas.openxmlformats.org/officeDocument/2006/relationships/slideLayout" Target="../slideLayouts/slideLayout178.xml"/><Relationship Id="rId28" Type="http://schemas.openxmlformats.org/officeDocument/2006/relationships/slideLayout" Target="../slideLayouts/slideLayout183.xml"/><Relationship Id="rId36" Type="http://schemas.openxmlformats.org/officeDocument/2006/relationships/slideLayout" Target="../slideLayouts/slideLayout191.xml"/><Relationship Id="rId10" Type="http://schemas.openxmlformats.org/officeDocument/2006/relationships/slideLayout" Target="../slideLayouts/slideLayout165.xml"/><Relationship Id="rId19" Type="http://schemas.openxmlformats.org/officeDocument/2006/relationships/slideLayout" Target="../slideLayouts/slideLayout174.xml"/><Relationship Id="rId31" Type="http://schemas.openxmlformats.org/officeDocument/2006/relationships/slideLayout" Target="../slideLayouts/slideLayout186.xml"/><Relationship Id="rId44" Type="http://schemas.openxmlformats.org/officeDocument/2006/relationships/tags" Target="../tags/tag100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Relationship Id="rId14" Type="http://schemas.openxmlformats.org/officeDocument/2006/relationships/slideLayout" Target="../slideLayouts/slideLayout169.xml"/><Relationship Id="rId22" Type="http://schemas.openxmlformats.org/officeDocument/2006/relationships/slideLayout" Target="../slideLayouts/slideLayout177.xml"/><Relationship Id="rId27" Type="http://schemas.openxmlformats.org/officeDocument/2006/relationships/slideLayout" Target="../slideLayouts/slideLayout182.xml"/><Relationship Id="rId30" Type="http://schemas.openxmlformats.org/officeDocument/2006/relationships/slideLayout" Target="../slideLayouts/slideLayout185.xml"/><Relationship Id="rId35" Type="http://schemas.openxmlformats.org/officeDocument/2006/relationships/slideLayout" Target="../slideLayouts/slideLayout190.xml"/><Relationship Id="rId43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33D9988-1ED9-42AC-9D2B-63F85F765A3A}"/>
              </a:ext>
            </a:extLst>
          </p:cNvPr>
          <p:cNvSpPr/>
          <p:nvPr userDrawn="1"/>
        </p:nvSpPr>
        <p:spPr>
          <a:xfrm>
            <a:off x="2268538" y="0"/>
            <a:ext cx="6875462" cy="5143500"/>
          </a:xfrm>
          <a:prstGeom prst="rect">
            <a:avLst/>
          </a:prstGeom>
          <a:solidFill>
            <a:srgbClr val="EFEF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272E75-62DA-405E-B740-2165DB3E6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997182"/>
            <a:ext cx="1785600" cy="8712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5C20BC-7267-4214-A72D-8EA5AD8F7E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36000" y="986400"/>
            <a:ext cx="6084000" cy="3520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D45418-82B1-4BC8-A729-E90C1FD3E6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50702" y="4730400"/>
            <a:ext cx="569298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GB" sz="700" kern="1200" smtClean="0">
                <a:solidFill>
                  <a:srgbClr val="666666"/>
                </a:solidFill>
                <a:latin typeface="RR Pioneer Light Condensed" panose="020B0306050201060103" pitchFamily="34" charset="0"/>
                <a:ea typeface="+mn-ea"/>
                <a:cs typeface="+mn-cs"/>
              </a:defRPr>
            </a:lvl1pPr>
          </a:lstStyle>
          <a:p>
            <a:fld id="{C86653D1-1647-4E4C-9D00-1A6A8FE01369}" type="datetime1">
              <a:rPr lang="en-GB" smtClean="0"/>
              <a:t>30/09/2025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C8F470-21F2-4F63-BB0C-454CBC04CB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5200" y="4705200"/>
            <a:ext cx="1623600" cy="28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rgbClr val="666666"/>
                </a:solidFill>
                <a:latin typeface="RR Pioneer Light Condensed" panose="020B0306050201060103" pitchFamily="34" charset="0"/>
              </a:defRPr>
            </a:lvl1pPr>
          </a:lstStyle>
          <a:p>
            <a:r>
              <a:rPr lang="en-GB"/>
              <a:t>Private | © 2023 Rolls-Royce | Not Subject to Export Control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6A3FD-1372-44B2-B6D5-108E5AA818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4000" y="4730400"/>
            <a:ext cx="198000" cy="23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50">
                <a:solidFill>
                  <a:schemeClr val="tx2"/>
                </a:solidFill>
                <a:latin typeface="+mj-lt"/>
              </a:defRPr>
            </a:lvl1pPr>
          </a:lstStyle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330ADF3-D781-4759-A78E-7465A89B4271}"/>
              </a:ext>
            </a:extLst>
          </p:cNvPr>
          <p:cNvGrpSpPr/>
          <p:nvPr userDrawn="1"/>
        </p:nvGrpSpPr>
        <p:grpSpPr>
          <a:xfrm>
            <a:off x="323850" y="233362"/>
            <a:ext cx="321261" cy="522316"/>
            <a:chOff x="-3513606" y="270529"/>
            <a:chExt cx="1671638" cy="2717801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3D988948-DE37-43C6-890E-5A440605533C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A7CA9A4D-29DD-4E11-AD7F-C2EBAB2B72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D7A670E1-E298-4BE4-B806-08325AF5DE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44"/>
    </p:custDataLst>
    <p:extLst>
      <p:ext uri="{BB962C8B-B14F-4D97-AF65-F5344CB8AC3E}">
        <p14:creationId xmlns:p14="http://schemas.microsoft.com/office/powerpoint/2010/main" val="1638715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50" r:id="rId15"/>
    <p:sldLayoutId id="2147483672" r:id="rId16"/>
    <p:sldLayoutId id="2147483673" r:id="rId17"/>
    <p:sldLayoutId id="2147483674" r:id="rId18"/>
    <p:sldLayoutId id="2147483700" r:id="rId19"/>
    <p:sldLayoutId id="2147483675" r:id="rId20"/>
    <p:sldLayoutId id="2147483679" r:id="rId21"/>
    <p:sldLayoutId id="2147483677" r:id="rId22"/>
    <p:sldLayoutId id="2147483678" r:id="rId23"/>
    <p:sldLayoutId id="2147483680" r:id="rId24"/>
    <p:sldLayoutId id="2147483682" r:id="rId25"/>
    <p:sldLayoutId id="2147483683" r:id="rId26"/>
    <p:sldLayoutId id="2147483684" r:id="rId27"/>
    <p:sldLayoutId id="2147483685" r:id="rId28"/>
    <p:sldLayoutId id="2147483687" r:id="rId29"/>
    <p:sldLayoutId id="2147483686" r:id="rId30"/>
    <p:sldLayoutId id="2147483688" r:id="rId31"/>
    <p:sldLayoutId id="2147483689" r:id="rId32"/>
    <p:sldLayoutId id="2147483690" r:id="rId33"/>
    <p:sldLayoutId id="2147483691" r:id="rId34"/>
    <p:sldLayoutId id="2147483692" r:id="rId35"/>
    <p:sldLayoutId id="2147483693" r:id="rId36"/>
    <p:sldLayoutId id="2147483694" r:id="rId37"/>
    <p:sldLayoutId id="2147483695" r:id="rId38"/>
    <p:sldLayoutId id="2147483696" r:id="rId39"/>
    <p:sldLayoutId id="2147483697" r:id="rId40"/>
    <p:sldLayoutId id="2147483698" r:id="rId41"/>
    <p:sldLayoutId id="2147483699" r:id="rId42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150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tx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358775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tx2"/>
        </a:buClr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41338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tx2"/>
        </a:buClr>
        <a:buFont typeface="Wingdings" panose="05000000000000000000" pitchFamily="2" charset="2"/>
        <a:buChar char="§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7175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tx2"/>
        </a:buClr>
        <a:buFont typeface="Wingdings" panose="05000000000000000000" pitchFamily="2" charset="2"/>
        <a:buChar char="§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04" userDrawn="1">
          <p15:clr>
            <a:srgbClr val="F26B43"/>
          </p15:clr>
        </p15:guide>
        <p15:guide id="2" pos="5556" userDrawn="1">
          <p15:clr>
            <a:srgbClr val="F26B43"/>
          </p15:clr>
        </p15:guide>
        <p15:guide id="3" orient="horz" pos="1620" userDrawn="1">
          <p15:clr>
            <a:srgbClr val="F26B43"/>
          </p15:clr>
        </p15:guide>
        <p15:guide id="4" orient="horz" pos="146" userDrawn="1">
          <p15:clr>
            <a:srgbClr val="F26B43"/>
          </p15:clr>
        </p15:guide>
        <p15:guide id="5" orient="horz" pos="3094" userDrawn="1">
          <p15:clr>
            <a:srgbClr val="F26B43"/>
          </p15:clr>
        </p15:guide>
        <p15:guide id="6" pos="1429" userDrawn="1">
          <p15:clr>
            <a:srgbClr val="F26B43"/>
          </p15:clr>
        </p15:guide>
        <p15:guide id="7" orient="horz" pos="237" userDrawn="1">
          <p15:clr>
            <a:srgbClr val="F26B43"/>
          </p15:clr>
        </p15:guide>
        <p15:guide id="8" orient="horz" pos="3003" userDrawn="1">
          <p15:clr>
            <a:srgbClr val="F26B43"/>
          </p15:clr>
        </p15:guide>
        <p15:guide id="9" orient="horz" pos="2913" userDrawn="1">
          <p15:clr>
            <a:srgbClr val="F26B43"/>
          </p15:clr>
        </p15:guide>
        <p15:guide id="11" orient="horz" pos="622" userDrawn="1">
          <p15:clr>
            <a:srgbClr val="F26B43"/>
          </p15:clr>
        </p15:guide>
        <p15:guide id="12" pos="1723" userDrawn="1">
          <p15:clr>
            <a:srgbClr val="F26B43"/>
          </p15:clr>
        </p15:guide>
        <p15:guide id="13" orient="horz" pos="2550" userDrawn="1">
          <p15:clr>
            <a:srgbClr val="F26B43"/>
          </p15:clr>
        </p15:guide>
        <p15:guide id="14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831BEFE-1E90-4BB3-9346-5176BD8884C3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507" y="232410"/>
            <a:ext cx="320800" cy="52200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43DCB37-4ED7-4852-8388-DD702887E0E4}"/>
              </a:ext>
            </a:extLst>
          </p:cNvPr>
          <p:cNvSpPr/>
          <p:nvPr userDrawn="1"/>
        </p:nvSpPr>
        <p:spPr>
          <a:xfrm>
            <a:off x="324507" y="4694634"/>
            <a:ext cx="46372" cy="290116"/>
          </a:xfrm>
          <a:custGeom>
            <a:avLst/>
            <a:gdLst>
              <a:gd name="connsiteX0" fmla="*/ 0 w 0"/>
              <a:gd name="connsiteY0" fmla="*/ 0 h 146050"/>
              <a:gd name="connsiteX1" fmla="*/ 0 w 0"/>
              <a:gd name="connsiteY1" fmla="*/ 146050 h 14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46050">
                <a:moveTo>
                  <a:pt x="0" y="0"/>
                </a:moveTo>
                <a:lnTo>
                  <a:pt x="0" y="146050"/>
                </a:lnTo>
              </a:path>
            </a:pathLst>
          </a:custGeom>
          <a:noFill/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latin typeface="RR Pioneer Light Condensed" panose="020B0306050201060103" pitchFamily="34" charset="0"/>
            </a:endParaRP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61A14AB2-7011-4747-A9E9-F8C00567565B}"/>
              </a:ext>
            </a:extLst>
          </p:cNvPr>
          <p:cNvSpPr txBox="1">
            <a:spLocks/>
          </p:cNvSpPr>
          <p:nvPr userDrawn="1"/>
        </p:nvSpPr>
        <p:spPr>
          <a:xfrm>
            <a:off x="369316" y="4694634"/>
            <a:ext cx="2028134" cy="315456"/>
          </a:xfrm>
          <a:prstGeom prst="rect">
            <a:avLst/>
          </a:prstGeom>
        </p:spPr>
        <p:txBody>
          <a:bodyPr lIns="0" tIns="0" rIns="0" bIns="0" anchor="t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50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GB" sz="750" dirty="0">
                <a:solidFill>
                  <a:schemeClr val="bg2"/>
                </a:solidFill>
                <a:latin typeface="RR Pioneer Light Condensed" panose="020B0306050201060103" pitchFamily="34" charset="0"/>
              </a:rPr>
              <a:t>Private | © 2022 Rolls-Royce </a:t>
            </a:r>
          </a:p>
          <a:p>
            <a:pPr algn="l"/>
            <a:r>
              <a:rPr lang="en-GB" sz="750" dirty="0">
                <a:solidFill>
                  <a:schemeClr val="bg2"/>
                </a:solidFill>
                <a:latin typeface="RR Pioneer Light Condensed" panose="020B0306050201060103" pitchFamily="34" charset="0"/>
              </a:rPr>
              <a:t>Rolls-Royce content only</a:t>
            </a:r>
            <a:br>
              <a:rPr lang="en-GB" sz="750" dirty="0">
                <a:solidFill>
                  <a:schemeClr val="bg2"/>
                </a:solidFill>
                <a:latin typeface="RR Pioneer Light Condensed" panose="020B0306050201060103" pitchFamily="34" charset="0"/>
              </a:rPr>
            </a:br>
            <a:r>
              <a:rPr lang="en-US" sz="750" dirty="0">
                <a:solidFill>
                  <a:schemeClr val="bg2"/>
                </a:solidFill>
                <a:latin typeface="RR Pioneer Light Condensed" panose="020B0306050201060103" pitchFamily="34" charset="0"/>
              </a:rPr>
              <a:t>Subject technology to Export Control</a:t>
            </a:r>
            <a:endParaRPr lang="en-GB" sz="750" dirty="0">
              <a:solidFill>
                <a:schemeClr val="bg2"/>
              </a:solidFill>
              <a:latin typeface="RR Pioneer Light Condensed" panose="020B0306050201060103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9B4B42-DD00-5044-84D5-F9B6001424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87752" y="1370015"/>
            <a:ext cx="5927598" cy="31471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  <a:p>
            <a:pPr lvl="0"/>
            <a:endParaRPr lang="en-GB" dirty="0"/>
          </a:p>
          <a:p>
            <a:pPr lvl="0"/>
            <a:endParaRPr lang="en-GB" dirty="0"/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648077B2-7371-1C4C-9D56-A07D6261B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7752" y="274640"/>
            <a:ext cx="5927598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30830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5" r:id="rId13"/>
    <p:sldLayoutId id="2147483716" r:id="rId14"/>
    <p:sldLayoutId id="2147483718" r:id="rId15"/>
    <p:sldLayoutId id="2147483719" r:id="rId16"/>
    <p:sldLayoutId id="2147483723" r:id="rId17"/>
    <p:sldLayoutId id="2147483724" r:id="rId18"/>
    <p:sldLayoutId id="2147483725" r:id="rId19"/>
    <p:sldLayoutId id="2147483726" r:id="rId20"/>
    <p:sldLayoutId id="2147483728" r:id="rId21"/>
  </p:sldLayoutIdLst>
  <p:txStyles>
    <p:titleStyle>
      <a:lvl1pPr marL="0" indent="0" algn="l" defTabSz="685766" rtl="0" eaLnBrk="1" latinLnBrk="0" hangingPunct="1">
        <a:lnSpc>
          <a:spcPct val="90000"/>
        </a:lnSpc>
        <a:spcBef>
          <a:spcPct val="0"/>
        </a:spcBef>
        <a:buFont typeface="+mj-lt"/>
        <a:buNone/>
        <a:defRPr sz="180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Clr>
          <a:schemeClr val="bg2"/>
        </a:buClr>
        <a:buFont typeface="Wingdings" pitchFamily="2" charset="2"/>
        <a:buChar char="§"/>
        <a:defRPr sz="1500" kern="1200">
          <a:solidFill>
            <a:schemeClr val="bg1"/>
          </a:solidFill>
          <a:latin typeface="+mn-lt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Clr>
          <a:schemeClr val="bg2"/>
        </a:buClr>
        <a:buFont typeface="Wingdings" pitchFamily="2" charset="2"/>
        <a:buChar char="§"/>
        <a:defRPr sz="12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Clr>
          <a:schemeClr val="bg2"/>
        </a:buClr>
        <a:buFont typeface="Wingdings" pitchFamily="2" charset="2"/>
        <a:buChar char="§"/>
        <a:defRPr sz="1200" kern="1200">
          <a:solidFill>
            <a:schemeClr val="bg1"/>
          </a:solidFill>
          <a:latin typeface="+mn-lt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Clr>
          <a:schemeClr val="bg2"/>
        </a:buClr>
        <a:buFont typeface="Wingdings" pitchFamily="2" charset="2"/>
        <a:buChar char="§"/>
        <a:defRPr sz="1000" kern="1200">
          <a:solidFill>
            <a:schemeClr val="bg1"/>
          </a:solidFill>
          <a:latin typeface="+mn-lt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Clr>
          <a:schemeClr val="bg2"/>
        </a:buClr>
        <a:buFont typeface="Wingdings" pitchFamily="2" charset="2"/>
        <a:buChar char="§"/>
        <a:defRPr sz="1000" kern="1200">
          <a:solidFill>
            <a:schemeClr val="bg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04">
          <p15:clr>
            <a:srgbClr val="F26B43"/>
          </p15:clr>
        </p15:guide>
        <p15:guide id="2" pos="774">
          <p15:clr>
            <a:srgbClr val="F26B43"/>
          </p15:clr>
        </p15:guide>
        <p15:guide id="3" pos="848">
          <p15:clr>
            <a:srgbClr val="F26B43"/>
          </p15:clr>
        </p15:guide>
        <p15:guide id="4" pos="1429">
          <p15:clr>
            <a:srgbClr val="F26B43"/>
          </p15:clr>
        </p15:guide>
        <p15:guide id="5" pos="1499">
          <p15:clr>
            <a:srgbClr val="F26B43"/>
          </p15:clr>
        </p15:guide>
        <p15:guide id="6" pos="2081">
          <p15:clr>
            <a:srgbClr val="F26B43"/>
          </p15:clr>
        </p15:guide>
        <p15:guide id="7" pos="2152">
          <p15:clr>
            <a:srgbClr val="F26B43"/>
          </p15:clr>
        </p15:guide>
        <p15:guide id="8" pos="2728">
          <p15:clr>
            <a:srgbClr val="F26B43"/>
          </p15:clr>
        </p15:guide>
        <p15:guide id="9" pos="2806">
          <p15:clr>
            <a:srgbClr val="F26B43"/>
          </p15:clr>
        </p15:guide>
        <p15:guide id="10" pos="3380">
          <p15:clr>
            <a:srgbClr val="F26B43"/>
          </p15:clr>
        </p15:guide>
        <p15:guide id="11" pos="3453">
          <p15:clr>
            <a:srgbClr val="F26B43"/>
          </p15:clr>
        </p15:guide>
        <p15:guide id="12" pos="4037">
          <p15:clr>
            <a:srgbClr val="F26B43"/>
          </p15:clr>
        </p15:guide>
        <p15:guide id="13" pos="4106">
          <p15:clr>
            <a:srgbClr val="F26B43"/>
          </p15:clr>
        </p15:guide>
        <p15:guide id="14" pos="4689">
          <p15:clr>
            <a:srgbClr val="F26B43"/>
          </p15:clr>
        </p15:guide>
        <p15:guide id="15" pos="4757">
          <p15:clr>
            <a:srgbClr val="F26B43"/>
          </p15:clr>
        </p15:guide>
        <p15:guide id="16" pos="5331">
          <p15:clr>
            <a:srgbClr val="F26B43"/>
          </p15:clr>
        </p15:guide>
        <p15:guide id="17" pos="5410">
          <p15:clr>
            <a:srgbClr val="F26B43"/>
          </p15:clr>
        </p15:guide>
        <p15:guide id="18" orient="horz" pos="146">
          <p15:clr>
            <a:srgbClr val="F26B43"/>
          </p15:clr>
        </p15:guide>
        <p15:guide id="19" orient="horz" pos="3003">
          <p15:clr>
            <a:srgbClr val="F26B43"/>
          </p15:clr>
        </p15:guide>
        <p15:guide id="20" orient="horz" pos="2550">
          <p15:clr>
            <a:srgbClr val="F26B43"/>
          </p15:clr>
        </p15:guide>
        <p15:guide id="21" orient="horz" pos="2051">
          <p15:clr>
            <a:srgbClr val="F26B43"/>
          </p15:clr>
        </p15:guide>
        <p15:guide id="22" orient="horz" pos="1590">
          <p15:clr>
            <a:srgbClr val="F26B43"/>
          </p15:clr>
        </p15:guide>
        <p15:guide id="23" orient="horz" pos="1098">
          <p15:clr>
            <a:srgbClr val="F26B43"/>
          </p15:clr>
        </p15:guide>
        <p15:guide id="24" orient="horz" pos="622">
          <p15:clr>
            <a:srgbClr val="F26B43"/>
          </p15:clr>
        </p15:guide>
        <p15:guide id="25" orient="horz" pos="2958">
          <p15:clr>
            <a:srgbClr val="F26B43"/>
          </p15:clr>
        </p15:guide>
        <p15:guide id="26" orient="horz" pos="3117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33D9988-1ED9-42AC-9D2B-63F85F765A3A}"/>
              </a:ext>
            </a:extLst>
          </p:cNvPr>
          <p:cNvSpPr/>
          <p:nvPr userDrawn="1"/>
        </p:nvSpPr>
        <p:spPr>
          <a:xfrm>
            <a:off x="2268538" y="0"/>
            <a:ext cx="6875462" cy="5143500"/>
          </a:xfrm>
          <a:prstGeom prst="rect">
            <a:avLst/>
          </a:prstGeom>
          <a:solidFill>
            <a:srgbClr val="EFEF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272E75-62DA-405E-B740-2165DB3E6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997182"/>
            <a:ext cx="1785600" cy="8712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5C20BC-7267-4214-A72D-8EA5AD8F7E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36000" y="986400"/>
            <a:ext cx="6084000" cy="3520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D45418-82B1-4BC8-A729-E90C1FD3E6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50702" y="4730400"/>
            <a:ext cx="569298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GB" sz="700" kern="1200" smtClean="0">
                <a:solidFill>
                  <a:srgbClr val="666666"/>
                </a:solidFill>
                <a:latin typeface="RR Pioneer Light Condensed" panose="020B0306050201060103" pitchFamily="34" charset="0"/>
                <a:ea typeface="+mn-ea"/>
                <a:cs typeface="+mn-cs"/>
              </a:defRPr>
            </a:lvl1pPr>
          </a:lstStyle>
          <a:p>
            <a:fld id="{C1B30449-DAC9-447A-845E-3F2AA64AF39B}" type="datetime1">
              <a:rPr lang="en-GB" smtClean="0"/>
              <a:t>30/09/2025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C8F470-21F2-4F63-BB0C-454CBC04CB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5200" y="4705200"/>
            <a:ext cx="1623600" cy="28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rgbClr val="666666"/>
                </a:solidFill>
                <a:latin typeface="RR Pioneer Light Condensed" panose="020B0306050201060103" pitchFamily="34" charset="0"/>
              </a:defRPr>
            </a:lvl1pPr>
          </a:lstStyle>
          <a:p>
            <a:r>
              <a:rPr lang="en-GB"/>
              <a:t>Private | © 2022 Rolls-Royce | Not Subject to Export Control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6A3FD-1372-44B2-B6D5-108E5AA818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4000" y="4730400"/>
            <a:ext cx="198000" cy="23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50">
                <a:solidFill>
                  <a:schemeClr val="tx2"/>
                </a:solidFill>
                <a:latin typeface="+mj-lt"/>
              </a:defRPr>
            </a:lvl1pPr>
          </a:lstStyle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330ADF3-D781-4759-A78E-7465A89B4271}"/>
              </a:ext>
            </a:extLst>
          </p:cNvPr>
          <p:cNvGrpSpPr/>
          <p:nvPr userDrawn="1"/>
        </p:nvGrpSpPr>
        <p:grpSpPr>
          <a:xfrm>
            <a:off x="323850" y="233362"/>
            <a:ext cx="321261" cy="522316"/>
            <a:chOff x="-3513606" y="270529"/>
            <a:chExt cx="1671638" cy="2717801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3D988948-DE37-43C6-890E-5A440605533C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A7CA9A4D-29DD-4E11-AD7F-C2EBAB2B72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D7A670E1-E298-4BE4-B806-08325AF5DE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46"/>
    </p:custDataLst>
    <p:extLst>
      <p:ext uri="{BB962C8B-B14F-4D97-AF65-F5344CB8AC3E}">
        <p14:creationId xmlns:p14="http://schemas.microsoft.com/office/powerpoint/2010/main" val="2758202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  <p:sldLayoutId id="2147483870" r:id="rId13"/>
    <p:sldLayoutId id="2147483871" r:id="rId14"/>
    <p:sldLayoutId id="2147483872" r:id="rId15"/>
    <p:sldLayoutId id="2147483873" r:id="rId16"/>
    <p:sldLayoutId id="2147483874" r:id="rId17"/>
    <p:sldLayoutId id="2147483875" r:id="rId18"/>
    <p:sldLayoutId id="2147483876" r:id="rId19"/>
    <p:sldLayoutId id="2147483877" r:id="rId20"/>
    <p:sldLayoutId id="2147483878" r:id="rId21"/>
    <p:sldLayoutId id="2147483879" r:id="rId22"/>
    <p:sldLayoutId id="2147483880" r:id="rId23"/>
    <p:sldLayoutId id="2147483881" r:id="rId24"/>
    <p:sldLayoutId id="2147483882" r:id="rId25"/>
    <p:sldLayoutId id="2147483883" r:id="rId26"/>
    <p:sldLayoutId id="2147483884" r:id="rId27"/>
    <p:sldLayoutId id="2147483885" r:id="rId28"/>
    <p:sldLayoutId id="2147483886" r:id="rId29"/>
    <p:sldLayoutId id="2147483887" r:id="rId30"/>
    <p:sldLayoutId id="2147483888" r:id="rId31"/>
    <p:sldLayoutId id="2147483889" r:id="rId32"/>
    <p:sldLayoutId id="2147483890" r:id="rId33"/>
    <p:sldLayoutId id="2147483891" r:id="rId34"/>
    <p:sldLayoutId id="2147483892" r:id="rId35"/>
    <p:sldLayoutId id="2147483893" r:id="rId36"/>
    <p:sldLayoutId id="2147483894" r:id="rId37"/>
    <p:sldLayoutId id="2147483895" r:id="rId38"/>
    <p:sldLayoutId id="2147483896" r:id="rId39"/>
    <p:sldLayoutId id="2147483897" r:id="rId40"/>
    <p:sldLayoutId id="2147483898" r:id="rId41"/>
    <p:sldLayoutId id="2147483899" r:id="rId42"/>
    <p:sldLayoutId id="2147483900" r:id="rId43"/>
    <p:sldLayoutId id="2147483946" r:id="rId44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150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tx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358775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tx2"/>
        </a:buClr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41338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tx2"/>
        </a:buClr>
        <a:buFont typeface="Wingdings" panose="05000000000000000000" pitchFamily="2" charset="2"/>
        <a:buChar char="§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7175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tx2"/>
        </a:buClr>
        <a:buFont typeface="Wingdings" panose="05000000000000000000" pitchFamily="2" charset="2"/>
        <a:buChar char="§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04">
          <p15:clr>
            <a:srgbClr val="F26B43"/>
          </p15:clr>
        </p15:guide>
        <p15:guide id="2" pos="5556">
          <p15:clr>
            <a:srgbClr val="F26B43"/>
          </p15:clr>
        </p15:guide>
        <p15:guide id="3" orient="horz" pos="1620">
          <p15:clr>
            <a:srgbClr val="F26B43"/>
          </p15:clr>
        </p15:guide>
        <p15:guide id="4" orient="horz" pos="146">
          <p15:clr>
            <a:srgbClr val="F26B43"/>
          </p15:clr>
        </p15:guide>
        <p15:guide id="5" orient="horz" pos="3094">
          <p15:clr>
            <a:srgbClr val="F26B43"/>
          </p15:clr>
        </p15:guide>
        <p15:guide id="6" pos="1429">
          <p15:clr>
            <a:srgbClr val="F26B43"/>
          </p15:clr>
        </p15:guide>
        <p15:guide id="7" orient="horz" pos="237">
          <p15:clr>
            <a:srgbClr val="F26B43"/>
          </p15:clr>
        </p15:guide>
        <p15:guide id="8" orient="horz" pos="3003">
          <p15:clr>
            <a:srgbClr val="F26B43"/>
          </p15:clr>
        </p15:guide>
        <p15:guide id="9" orient="horz" pos="2913">
          <p15:clr>
            <a:srgbClr val="F26B43"/>
          </p15:clr>
        </p15:guide>
        <p15:guide id="11" orient="horz" pos="622">
          <p15:clr>
            <a:srgbClr val="F26B43"/>
          </p15:clr>
        </p15:guide>
        <p15:guide id="12" pos="1723">
          <p15:clr>
            <a:srgbClr val="F26B43"/>
          </p15:clr>
        </p15:guide>
        <p15:guide id="13" orient="horz" pos="2550">
          <p15:clr>
            <a:srgbClr val="F26B43"/>
          </p15:clr>
        </p15:guide>
        <p15:guide id="14" pos="288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33D9988-1ED9-42AC-9D2B-63F85F765A3A}"/>
              </a:ext>
            </a:extLst>
          </p:cNvPr>
          <p:cNvSpPr/>
          <p:nvPr userDrawn="1"/>
        </p:nvSpPr>
        <p:spPr>
          <a:xfrm>
            <a:off x="2268538" y="0"/>
            <a:ext cx="6875462" cy="5143500"/>
          </a:xfrm>
          <a:prstGeom prst="rect">
            <a:avLst/>
          </a:prstGeom>
          <a:solidFill>
            <a:srgbClr val="EFEF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272E75-62DA-405E-B740-2165DB3E6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997182"/>
            <a:ext cx="1785600" cy="8712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5C20BC-7267-4214-A72D-8EA5AD8F7E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36000" y="986400"/>
            <a:ext cx="6084000" cy="3520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D45418-82B1-4BC8-A729-E90C1FD3E6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50702" y="4730400"/>
            <a:ext cx="569298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GB" sz="700" kern="1200" smtClean="0">
                <a:solidFill>
                  <a:srgbClr val="666666"/>
                </a:solidFill>
                <a:latin typeface="RR Pioneer Light Condensed" panose="020B0306050201060103" pitchFamily="34" charset="0"/>
                <a:ea typeface="+mn-ea"/>
                <a:cs typeface="+mn-cs"/>
              </a:defRPr>
            </a:lvl1pPr>
          </a:lstStyle>
          <a:p>
            <a:fld id="{97B930B0-181F-4E29-911B-871470C25490}" type="datetime1">
              <a:rPr lang="en-GB" smtClean="0"/>
              <a:t>30/09/2025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C8F470-21F2-4F63-BB0C-454CBC04CB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5200" y="4705200"/>
            <a:ext cx="1623600" cy="28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rgbClr val="666666"/>
                </a:solidFill>
                <a:latin typeface="RR Pioneer Light Condensed" panose="020B0306050201060103" pitchFamily="34" charset="0"/>
              </a:defRPr>
            </a:lvl1pPr>
          </a:lstStyle>
          <a:p>
            <a:r>
              <a:rPr lang="en-GB"/>
              <a:t>Private | © Rolls-Royce | Not Subject to Export Control 2022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6A3FD-1372-44B2-B6D5-108E5AA818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4000" y="4730400"/>
            <a:ext cx="198000" cy="23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50">
                <a:solidFill>
                  <a:schemeClr val="tx2"/>
                </a:solidFill>
                <a:latin typeface="+mj-lt"/>
              </a:defRPr>
            </a:lvl1pPr>
          </a:lstStyle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330ADF3-D781-4759-A78E-7465A89B4271}"/>
              </a:ext>
            </a:extLst>
          </p:cNvPr>
          <p:cNvGrpSpPr/>
          <p:nvPr userDrawn="1"/>
        </p:nvGrpSpPr>
        <p:grpSpPr>
          <a:xfrm>
            <a:off x="323850" y="233362"/>
            <a:ext cx="321261" cy="522316"/>
            <a:chOff x="-3513606" y="270529"/>
            <a:chExt cx="1671638" cy="2717801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3D988948-DE37-43C6-890E-5A440605533C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A7CA9A4D-29DD-4E11-AD7F-C2EBAB2B72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D7A670E1-E298-4BE4-B806-08325AF5DE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44"/>
    </p:custDataLst>
    <p:extLst>
      <p:ext uri="{BB962C8B-B14F-4D97-AF65-F5344CB8AC3E}">
        <p14:creationId xmlns:p14="http://schemas.microsoft.com/office/powerpoint/2010/main" val="478746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  <p:sldLayoutId id="2147483916" r:id="rId13"/>
    <p:sldLayoutId id="2147483917" r:id="rId14"/>
    <p:sldLayoutId id="2147483918" r:id="rId15"/>
    <p:sldLayoutId id="2147483919" r:id="rId16"/>
    <p:sldLayoutId id="2147483920" r:id="rId17"/>
    <p:sldLayoutId id="2147483921" r:id="rId18"/>
    <p:sldLayoutId id="2147483922" r:id="rId19"/>
    <p:sldLayoutId id="2147483923" r:id="rId20"/>
    <p:sldLayoutId id="2147483924" r:id="rId21"/>
    <p:sldLayoutId id="2147483925" r:id="rId22"/>
    <p:sldLayoutId id="2147483926" r:id="rId23"/>
    <p:sldLayoutId id="2147483927" r:id="rId24"/>
    <p:sldLayoutId id="2147483928" r:id="rId25"/>
    <p:sldLayoutId id="2147483929" r:id="rId26"/>
    <p:sldLayoutId id="2147483930" r:id="rId27"/>
    <p:sldLayoutId id="2147483931" r:id="rId28"/>
    <p:sldLayoutId id="2147483932" r:id="rId29"/>
    <p:sldLayoutId id="2147483933" r:id="rId30"/>
    <p:sldLayoutId id="2147483934" r:id="rId31"/>
    <p:sldLayoutId id="2147483935" r:id="rId32"/>
    <p:sldLayoutId id="2147483936" r:id="rId33"/>
    <p:sldLayoutId id="2147483937" r:id="rId34"/>
    <p:sldLayoutId id="2147483938" r:id="rId35"/>
    <p:sldLayoutId id="2147483939" r:id="rId36"/>
    <p:sldLayoutId id="2147483940" r:id="rId37"/>
    <p:sldLayoutId id="2147483941" r:id="rId38"/>
    <p:sldLayoutId id="2147483942" r:id="rId39"/>
    <p:sldLayoutId id="2147483943" r:id="rId40"/>
    <p:sldLayoutId id="2147483944" r:id="rId41"/>
    <p:sldLayoutId id="2147483945" r:id="rId42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150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tx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358775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tx2"/>
        </a:buClr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41338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tx2"/>
        </a:buClr>
        <a:buFont typeface="Wingdings" panose="05000000000000000000" pitchFamily="2" charset="2"/>
        <a:buChar char="§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7175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tx2"/>
        </a:buClr>
        <a:buFont typeface="Wingdings" panose="05000000000000000000" pitchFamily="2" charset="2"/>
        <a:buChar char="§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04">
          <p15:clr>
            <a:srgbClr val="F26B43"/>
          </p15:clr>
        </p15:guide>
        <p15:guide id="2" pos="5556">
          <p15:clr>
            <a:srgbClr val="F26B43"/>
          </p15:clr>
        </p15:guide>
        <p15:guide id="3" orient="horz" pos="1620">
          <p15:clr>
            <a:srgbClr val="F26B43"/>
          </p15:clr>
        </p15:guide>
        <p15:guide id="4" orient="horz" pos="146">
          <p15:clr>
            <a:srgbClr val="F26B43"/>
          </p15:clr>
        </p15:guide>
        <p15:guide id="5" orient="horz" pos="3094">
          <p15:clr>
            <a:srgbClr val="F26B43"/>
          </p15:clr>
        </p15:guide>
        <p15:guide id="6" pos="1429">
          <p15:clr>
            <a:srgbClr val="F26B43"/>
          </p15:clr>
        </p15:guide>
        <p15:guide id="7" orient="horz" pos="237">
          <p15:clr>
            <a:srgbClr val="F26B43"/>
          </p15:clr>
        </p15:guide>
        <p15:guide id="8" orient="horz" pos="3003">
          <p15:clr>
            <a:srgbClr val="F26B43"/>
          </p15:clr>
        </p15:guide>
        <p15:guide id="9" orient="horz" pos="2913">
          <p15:clr>
            <a:srgbClr val="F26B43"/>
          </p15:clr>
        </p15:guide>
        <p15:guide id="11" orient="horz" pos="622">
          <p15:clr>
            <a:srgbClr val="F26B43"/>
          </p15:clr>
        </p15:guide>
        <p15:guide id="12" pos="1723">
          <p15:clr>
            <a:srgbClr val="F26B43"/>
          </p15:clr>
        </p15:guide>
        <p15:guide id="13" orient="horz" pos="2550">
          <p15:clr>
            <a:srgbClr val="F26B43"/>
          </p15:clr>
        </p15:guide>
        <p15:guide id="14" pos="288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33D9988-1ED9-42AC-9D2B-63F85F765A3A}"/>
              </a:ext>
            </a:extLst>
          </p:cNvPr>
          <p:cNvSpPr/>
          <p:nvPr userDrawn="1"/>
        </p:nvSpPr>
        <p:spPr>
          <a:xfrm>
            <a:off x="2268538" y="0"/>
            <a:ext cx="6875462" cy="5143500"/>
          </a:xfrm>
          <a:prstGeom prst="rect">
            <a:avLst/>
          </a:prstGeom>
          <a:solidFill>
            <a:srgbClr val="EFEF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272E75-62DA-405E-B740-2165DB3E6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997182"/>
            <a:ext cx="1785600" cy="8712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5C20BC-7267-4214-A72D-8EA5AD8F7E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36000" y="986400"/>
            <a:ext cx="6084000" cy="3520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D45418-82B1-4BC8-A729-E90C1FD3E6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50702" y="4730400"/>
            <a:ext cx="569298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GB" sz="700" kern="1200" smtClean="0">
                <a:solidFill>
                  <a:srgbClr val="666666"/>
                </a:solidFill>
                <a:latin typeface="RR Pioneer Light Condensed" panose="020B0306050201060103" pitchFamily="34" charset="0"/>
                <a:ea typeface="+mn-ea"/>
                <a:cs typeface="+mn-cs"/>
              </a:defRPr>
            </a:lvl1pPr>
          </a:lstStyle>
          <a:p>
            <a:fld id="{D94AA0A5-D0BD-44F1-A5FF-407BABF47D17}" type="datetime1">
              <a:rPr lang="en-GB" smtClean="0"/>
              <a:t>30/09/2025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C8F470-21F2-4F63-BB0C-454CBC04CB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5200" y="4705200"/>
            <a:ext cx="1623600" cy="28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rgbClr val="666666"/>
                </a:solidFill>
                <a:latin typeface="RR Pioneer Light Condensed" panose="020B0306050201060103" pitchFamily="34" charset="0"/>
              </a:defRPr>
            </a:lvl1pPr>
          </a:lstStyle>
          <a:p>
            <a:r>
              <a:rPr lang="en-GB" dirty="0"/>
              <a:t>Private | © 2021 Rolls-Royce | Not Subject to Export Control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6A3FD-1372-44B2-B6D5-108E5AA818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4000" y="4730400"/>
            <a:ext cx="198000" cy="23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50">
                <a:solidFill>
                  <a:schemeClr val="tx2"/>
                </a:solidFill>
                <a:latin typeface="+mj-lt"/>
              </a:defRPr>
            </a:lvl1pPr>
          </a:lstStyle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330ADF3-D781-4759-A78E-7465A89B4271}"/>
              </a:ext>
            </a:extLst>
          </p:cNvPr>
          <p:cNvGrpSpPr/>
          <p:nvPr userDrawn="1"/>
        </p:nvGrpSpPr>
        <p:grpSpPr>
          <a:xfrm>
            <a:off x="323850" y="233362"/>
            <a:ext cx="321261" cy="522316"/>
            <a:chOff x="-3513606" y="270529"/>
            <a:chExt cx="1671638" cy="2717801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3D988948-DE37-43C6-890E-5A440605533C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A7CA9A4D-29DD-4E11-AD7F-C2EBAB2B72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D7A670E1-E298-4BE4-B806-08325AF5DE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8"/>
    </p:custDataLst>
    <p:extLst>
      <p:ext uri="{BB962C8B-B14F-4D97-AF65-F5344CB8AC3E}">
        <p14:creationId xmlns:p14="http://schemas.microsoft.com/office/powerpoint/2010/main" val="1247015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150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tx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358775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tx2"/>
        </a:buClr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41338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tx2"/>
        </a:buClr>
        <a:buFont typeface="Wingdings" panose="05000000000000000000" pitchFamily="2" charset="2"/>
        <a:buChar char="§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7175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tx2"/>
        </a:buClr>
        <a:buFont typeface="Wingdings" panose="05000000000000000000" pitchFamily="2" charset="2"/>
        <a:buChar char="§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04">
          <p15:clr>
            <a:srgbClr val="F26B43"/>
          </p15:clr>
        </p15:guide>
        <p15:guide id="2" pos="5556">
          <p15:clr>
            <a:srgbClr val="F26B43"/>
          </p15:clr>
        </p15:guide>
        <p15:guide id="3" orient="horz" pos="1620">
          <p15:clr>
            <a:srgbClr val="F26B43"/>
          </p15:clr>
        </p15:guide>
        <p15:guide id="4" orient="horz" pos="146">
          <p15:clr>
            <a:srgbClr val="F26B43"/>
          </p15:clr>
        </p15:guide>
        <p15:guide id="5" orient="horz" pos="3094">
          <p15:clr>
            <a:srgbClr val="F26B43"/>
          </p15:clr>
        </p15:guide>
        <p15:guide id="6" pos="1429">
          <p15:clr>
            <a:srgbClr val="F26B43"/>
          </p15:clr>
        </p15:guide>
        <p15:guide id="7" orient="horz" pos="237">
          <p15:clr>
            <a:srgbClr val="F26B43"/>
          </p15:clr>
        </p15:guide>
        <p15:guide id="8" orient="horz" pos="3003">
          <p15:clr>
            <a:srgbClr val="F26B43"/>
          </p15:clr>
        </p15:guide>
        <p15:guide id="9" orient="horz" pos="2913">
          <p15:clr>
            <a:srgbClr val="F26B43"/>
          </p15:clr>
        </p15:guide>
        <p15:guide id="11" orient="horz" pos="622">
          <p15:clr>
            <a:srgbClr val="F26B43"/>
          </p15:clr>
        </p15:guide>
        <p15:guide id="12" pos="1723">
          <p15:clr>
            <a:srgbClr val="F26B43"/>
          </p15:clr>
        </p15:guide>
        <p15:guide id="13" orient="horz" pos="2550">
          <p15:clr>
            <a:srgbClr val="F26B43"/>
          </p15:clr>
        </p15:guide>
        <p15:guide id="14" pos="288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33D9988-1ED9-42AC-9D2B-63F85F765A3A}"/>
              </a:ext>
            </a:extLst>
          </p:cNvPr>
          <p:cNvSpPr/>
          <p:nvPr userDrawn="1"/>
        </p:nvSpPr>
        <p:spPr>
          <a:xfrm>
            <a:off x="2268538" y="0"/>
            <a:ext cx="6875462" cy="5143500"/>
          </a:xfrm>
          <a:prstGeom prst="rect">
            <a:avLst/>
          </a:prstGeom>
          <a:solidFill>
            <a:srgbClr val="EFEF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272E75-62DA-405E-B740-2165DB3E6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997182"/>
            <a:ext cx="1785600" cy="8712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5C20BC-7267-4214-A72D-8EA5AD8F7E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36000" y="986400"/>
            <a:ext cx="6084000" cy="3520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D45418-82B1-4BC8-A729-E90C1FD3E6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50702" y="4730400"/>
            <a:ext cx="569298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GB" sz="700" kern="1200" smtClean="0">
                <a:solidFill>
                  <a:srgbClr val="666666"/>
                </a:solidFill>
                <a:latin typeface="RR Pioneer Light Condensed" panose="020B0306050201060103" pitchFamily="34" charset="0"/>
                <a:ea typeface="+mn-ea"/>
                <a:cs typeface="+mn-cs"/>
              </a:defRPr>
            </a:lvl1pPr>
          </a:lstStyle>
          <a:p>
            <a:fld id="{97B930B0-181F-4E29-911B-871470C25490}" type="datetime1">
              <a:rPr lang="en-GB" smtClean="0"/>
              <a:t>30/09/2025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C8F470-21F2-4F63-BB0C-454CBC04CB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5200" y="4705200"/>
            <a:ext cx="1623600" cy="28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rgbClr val="666666"/>
                </a:solidFill>
                <a:latin typeface="RR Pioneer Light Condensed" panose="020B0306050201060103" pitchFamily="34" charset="0"/>
              </a:defRPr>
            </a:lvl1pPr>
          </a:lstStyle>
          <a:p>
            <a:r>
              <a:rPr lang="en-GB"/>
              <a:t>Private | © Rolls-Royce | Not Subject to Export Control 2022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6A3FD-1372-44B2-B6D5-108E5AA818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4000" y="4730400"/>
            <a:ext cx="198000" cy="23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50">
                <a:solidFill>
                  <a:schemeClr val="tx2"/>
                </a:solidFill>
                <a:latin typeface="+mj-lt"/>
              </a:defRPr>
            </a:lvl1pPr>
          </a:lstStyle>
          <a:p>
            <a:fld id="{6F59B429-512E-4592-B480-D2818264A486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330ADF3-D781-4759-A78E-7465A89B4271}"/>
              </a:ext>
            </a:extLst>
          </p:cNvPr>
          <p:cNvGrpSpPr/>
          <p:nvPr userDrawn="1"/>
        </p:nvGrpSpPr>
        <p:grpSpPr>
          <a:xfrm>
            <a:off x="323851" y="233363"/>
            <a:ext cx="321261" cy="522316"/>
            <a:chOff x="-3513606" y="270529"/>
            <a:chExt cx="1671638" cy="2717801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3D988948-DE37-43C6-890E-5A440605533C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9318" y="286404"/>
              <a:ext cx="1646238" cy="2689225"/>
            </a:xfrm>
            <a:custGeom>
              <a:avLst/>
              <a:gdLst>
                <a:gd name="T0" fmla="*/ 0 w 686"/>
                <a:gd name="T1" fmla="*/ 78 h 1123"/>
                <a:gd name="T2" fmla="*/ 77 w 686"/>
                <a:gd name="T3" fmla="*/ 0 h 1123"/>
                <a:gd name="T4" fmla="*/ 609 w 686"/>
                <a:gd name="T5" fmla="*/ 0 h 1123"/>
                <a:gd name="T6" fmla="*/ 686 w 686"/>
                <a:gd name="T7" fmla="*/ 78 h 1123"/>
                <a:gd name="T8" fmla="*/ 686 w 686"/>
                <a:gd name="T9" fmla="*/ 1045 h 1123"/>
                <a:gd name="T10" fmla="*/ 609 w 686"/>
                <a:gd name="T11" fmla="*/ 1123 h 1123"/>
                <a:gd name="T12" fmla="*/ 77 w 686"/>
                <a:gd name="T13" fmla="*/ 1123 h 1123"/>
                <a:gd name="T14" fmla="*/ 0 w 686"/>
                <a:gd name="T15" fmla="*/ 1045 h 1123"/>
                <a:gd name="T16" fmla="*/ 0 w 686"/>
                <a:gd name="T17" fmla="*/ 78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1123">
                  <a:moveTo>
                    <a:pt x="0" y="78"/>
                  </a:moveTo>
                  <a:cubicBezTo>
                    <a:pt x="0" y="35"/>
                    <a:pt x="34" y="0"/>
                    <a:pt x="77" y="0"/>
                  </a:cubicBezTo>
                  <a:cubicBezTo>
                    <a:pt x="609" y="0"/>
                    <a:pt x="609" y="0"/>
                    <a:pt x="609" y="0"/>
                  </a:cubicBezTo>
                  <a:cubicBezTo>
                    <a:pt x="651" y="0"/>
                    <a:pt x="686" y="35"/>
                    <a:pt x="686" y="78"/>
                  </a:cubicBezTo>
                  <a:cubicBezTo>
                    <a:pt x="686" y="1045"/>
                    <a:pt x="686" y="1045"/>
                    <a:pt x="686" y="1045"/>
                  </a:cubicBezTo>
                  <a:cubicBezTo>
                    <a:pt x="686" y="1088"/>
                    <a:pt x="651" y="1123"/>
                    <a:pt x="609" y="1123"/>
                  </a:cubicBezTo>
                  <a:cubicBezTo>
                    <a:pt x="77" y="1123"/>
                    <a:pt x="77" y="1123"/>
                    <a:pt x="77" y="1123"/>
                  </a:cubicBezTo>
                  <a:cubicBezTo>
                    <a:pt x="34" y="1123"/>
                    <a:pt x="0" y="1088"/>
                    <a:pt x="0" y="1045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A7CA9A4D-29DD-4E11-AD7F-C2EBAB2B72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13606" y="270529"/>
              <a:ext cx="1671638" cy="2717801"/>
            </a:xfrm>
            <a:custGeom>
              <a:avLst/>
              <a:gdLst>
                <a:gd name="T0" fmla="*/ 658 w 697"/>
                <a:gd name="T1" fmla="*/ 79 h 1134"/>
                <a:gd name="T2" fmla="*/ 658 w 697"/>
                <a:gd name="T3" fmla="*/ 200 h 1134"/>
                <a:gd name="T4" fmla="*/ 40 w 697"/>
                <a:gd name="T5" fmla="*/ 200 h 1134"/>
                <a:gd name="T6" fmla="*/ 40 w 697"/>
                <a:gd name="T7" fmla="*/ 79 h 1134"/>
                <a:gd name="T8" fmla="*/ 79 w 697"/>
                <a:gd name="T9" fmla="*/ 40 h 1134"/>
                <a:gd name="T10" fmla="*/ 619 w 697"/>
                <a:gd name="T11" fmla="*/ 40 h 1134"/>
                <a:gd name="T12" fmla="*/ 658 w 697"/>
                <a:gd name="T13" fmla="*/ 79 h 1134"/>
                <a:gd name="T14" fmla="*/ 40 w 697"/>
                <a:gd name="T15" fmla="*/ 1056 h 1134"/>
                <a:gd name="T16" fmla="*/ 79 w 697"/>
                <a:gd name="T17" fmla="*/ 1095 h 1134"/>
                <a:gd name="T18" fmla="*/ 619 w 697"/>
                <a:gd name="T19" fmla="*/ 1095 h 1134"/>
                <a:gd name="T20" fmla="*/ 658 w 697"/>
                <a:gd name="T21" fmla="*/ 1056 h 1134"/>
                <a:gd name="T22" fmla="*/ 658 w 697"/>
                <a:gd name="T23" fmla="*/ 935 h 1134"/>
                <a:gd name="T24" fmla="*/ 40 w 697"/>
                <a:gd name="T25" fmla="*/ 935 h 1134"/>
                <a:gd name="T26" fmla="*/ 40 w 697"/>
                <a:gd name="T27" fmla="*/ 1056 h 1134"/>
                <a:gd name="T28" fmla="*/ 40 w 697"/>
                <a:gd name="T29" fmla="*/ 918 h 1134"/>
                <a:gd name="T30" fmla="*/ 658 w 697"/>
                <a:gd name="T31" fmla="*/ 918 h 1134"/>
                <a:gd name="T32" fmla="*/ 658 w 697"/>
                <a:gd name="T33" fmla="*/ 217 h 1134"/>
                <a:gd name="T34" fmla="*/ 40 w 697"/>
                <a:gd name="T35" fmla="*/ 217 h 1134"/>
                <a:gd name="T36" fmla="*/ 40 w 697"/>
                <a:gd name="T37" fmla="*/ 918 h 1134"/>
                <a:gd name="T38" fmla="*/ 697 w 697"/>
                <a:gd name="T39" fmla="*/ 79 h 1134"/>
                <a:gd name="T40" fmla="*/ 697 w 697"/>
                <a:gd name="T41" fmla="*/ 1056 h 1134"/>
                <a:gd name="T42" fmla="*/ 619 w 697"/>
                <a:gd name="T43" fmla="*/ 1134 h 1134"/>
                <a:gd name="T44" fmla="*/ 79 w 697"/>
                <a:gd name="T45" fmla="*/ 1134 h 1134"/>
                <a:gd name="T46" fmla="*/ 0 w 697"/>
                <a:gd name="T47" fmla="*/ 1056 h 1134"/>
                <a:gd name="T48" fmla="*/ 0 w 697"/>
                <a:gd name="T49" fmla="*/ 79 h 1134"/>
                <a:gd name="T50" fmla="*/ 79 w 697"/>
                <a:gd name="T51" fmla="*/ 0 h 1134"/>
                <a:gd name="T52" fmla="*/ 619 w 697"/>
                <a:gd name="T53" fmla="*/ 0 h 1134"/>
                <a:gd name="T54" fmla="*/ 697 w 697"/>
                <a:gd name="T55" fmla="*/ 79 h 1134"/>
                <a:gd name="T56" fmla="*/ 675 w 697"/>
                <a:gd name="T57" fmla="*/ 79 h 1134"/>
                <a:gd name="T58" fmla="*/ 619 w 697"/>
                <a:gd name="T59" fmla="*/ 23 h 1134"/>
                <a:gd name="T60" fmla="*/ 79 w 697"/>
                <a:gd name="T61" fmla="*/ 23 h 1134"/>
                <a:gd name="T62" fmla="*/ 23 w 697"/>
                <a:gd name="T63" fmla="*/ 79 h 1134"/>
                <a:gd name="T64" fmla="*/ 23 w 697"/>
                <a:gd name="T65" fmla="*/ 1056 h 1134"/>
                <a:gd name="T66" fmla="*/ 79 w 697"/>
                <a:gd name="T67" fmla="*/ 1112 h 1134"/>
                <a:gd name="T68" fmla="*/ 619 w 697"/>
                <a:gd name="T69" fmla="*/ 1112 h 1134"/>
                <a:gd name="T70" fmla="*/ 675 w 697"/>
                <a:gd name="T71" fmla="*/ 1056 h 1134"/>
                <a:gd name="T72" fmla="*/ 675 w 697"/>
                <a:gd name="T73" fmla="*/ 79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7" h="1134">
                  <a:moveTo>
                    <a:pt x="658" y="79"/>
                  </a:moveTo>
                  <a:cubicBezTo>
                    <a:pt x="658" y="200"/>
                    <a:pt x="658" y="200"/>
                    <a:pt x="658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57"/>
                    <a:pt x="57" y="40"/>
                    <a:pt x="79" y="40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641" y="40"/>
                    <a:pt x="658" y="57"/>
                    <a:pt x="658" y="79"/>
                  </a:cubicBezTo>
                  <a:close/>
                  <a:moveTo>
                    <a:pt x="40" y="1056"/>
                  </a:moveTo>
                  <a:cubicBezTo>
                    <a:pt x="40" y="1078"/>
                    <a:pt x="57" y="1095"/>
                    <a:pt x="79" y="1095"/>
                  </a:cubicBezTo>
                  <a:cubicBezTo>
                    <a:pt x="619" y="1095"/>
                    <a:pt x="619" y="1095"/>
                    <a:pt x="619" y="1095"/>
                  </a:cubicBezTo>
                  <a:cubicBezTo>
                    <a:pt x="641" y="1095"/>
                    <a:pt x="658" y="1078"/>
                    <a:pt x="658" y="1056"/>
                  </a:cubicBezTo>
                  <a:cubicBezTo>
                    <a:pt x="658" y="935"/>
                    <a:pt x="658" y="935"/>
                    <a:pt x="658" y="935"/>
                  </a:cubicBezTo>
                  <a:cubicBezTo>
                    <a:pt x="40" y="935"/>
                    <a:pt x="40" y="935"/>
                    <a:pt x="40" y="935"/>
                  </a:cubicBezTo>
                  <a:lnTo>
                    <a:pt x="40" y="1056"/>
                  </a:lnTo>
                  <a:close/>
                  <a:moveTo>
                    <a:pt x="40" y="918"/>
                  </a:moveTo>
                  <a:cubicBezTo>
                    <a:pt x="658" y="918"/>
                    <a:pt x="658" y="918"/>
                    <a:pt x="658" y="918"/>
                  </a:cubicBezTo>
                  <a:cubicBezTo>
                    <a:pt x="658" y="217"/>
                    <a:pt x="658" y="217"/>
                    <a:pt x="658" y="217"/>
                  </a:cubicBezTo>
                  <a:cubicBezTo>
                    <a:pt x="40" y="217"/>
                    <a:pt x="40" y="217"/>
                    <a:pt x="40" y="217"/>
                  </a:cubicBezTo>
                  <a:lnTo>
                    <a:pt x="40" y="918"/>
                  </a:lnTo>
                  <a:close/>
                  <a:moveTo>
                    <a:pt x="697" y="79"/>
                  </a:moveTo>
                  <a:cubicBezTo>
                    <a:pt x="697" y="1056"/>
                    <a:pt x="697" y="1056"/>
                    <a:pt x="697" y="1056"/>
                  </a:cubicBezTo>
                  <a:cubicBezTo>
                    <a:pt x="697" y="1099"/>
                    <a:pt x="662" y="1134"/>
                    <a:pt x="619" y="1134"/>
                  </a:cubicBezTo>
                  <a:cubicBezTo>
                    <a:pt x="79" y="1134"/>
                    <a:pt x="79" y="1134"/>
                    <a:pt x="79" y="1134"/>
                  </a:cubicBezTo>
                  <a:cubicBezTo>
                    <a:pt x="36" y="1134"/>
                    <a:pt x="0" y="1099"/>
                    <a:pt x="0" y="105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36"/>
                    <a:pt x="36" y="0"/>
                    <a:pt x="79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662" y="0"/>
                    <a:pt x="697" y="36"/>
                    <a:pt x="697" y="79"/>
                  </a:cubicBezTo>
                  <a:close/>
                  <a:moveTo>
                    <a:pt x="675" y="79"/>
                  </a:moveTo>
                  <a:cubicBezTo>
                    <a:pt x="675" y="48"/>
                    <a:pt x="650" y="23"/>
                    <a:pt x="61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48" y="23"/>
                    <a:pt x="23" y="48"/>
                    <a:pt x="23" y="79"/>
                  </a:cubicBezTo>
                  <a:cubicBezTo>
                    <a:pt x="23" y="1056"/>
                    <a:pt x="23" y="1056"/>
                    <a:pt x="23" y="1056"/>
                  </a:cubicBezTo>
                  <a:cubicBezTo>
                    <a:pt x="23" y="1087"/>
                    <a:pt x="48" y="1112"/>
                    <a:pt x="79" y="1112"/>
                  </a:cubicBezTo>
                  <a:cubicBezTo>
                    <a:pt x="619" y="1112"/>
                    <a:pt x="619" y="1112"/>
                    <a:pt x="619" y="1112"/>
                  </a:cubicBezTo>
                  <a:cubicBezTo>
                    <a:pt x="650" y="1112"/>
                    <a:pt x="675" y="1087"/>
                    <a:pt x="675" y="1056"/>
                  </a:cubicBezTo>
                  <a:lnTo>
                    <a:pt x="675" y="79"/>
                  </a:lnTo>
                  <a:close/>
                </a:path>
              </a:pathLst>
            </a:custGeom>
            <a:solidFill>
              <a:srgbClr val="100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D7A670E1-E298-4BE4-B806-08325AF5DE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89768" y="441979"/>
              <a:ext cx="1236663" cy="2378075"/>
            </a:xfrm>
            <a:custGeom>
              <a:avLst/>
              <a:gdLst>
                <a:gd name="T0" fmla="*/ 505 w 516"/>
                <a:gd name="T1" fmla="*/ 950 h 993"/>
                <a:gd name="T2" fmla="*/ 516 w 516"/>
                <a:gd name="T3" fmla="*/ 991 h 993"/>
                <a:gd name="T4" fmla="*/ 516 w 516"/>
                <a:gd name="T5" fmla="*/ 913 h 993"/>
                <a:gd name="T6" fmla="*/ 398 w 516"/>
                <a:gd name="T7" fmla="*/ 929 h 993"/>
                <a:gd name="T8" fmla="*/ 374 w 516"/>
                <a:gd name="T9" fmla="*/ 896 h 993"/>
                <a:gd name="T10" fmla="*/ 414 w 516"/>
                <a:gd name="T11" fmla="*/ 969 h 993"/>
                <a:gd name="T12" fmla="*/ 374 w 516"/>
                <a:gd name="T13" fmla="*/ 977 h 993"/>
                <a:gd name="T14" fmla="*/ 246 w 516"/>
                <a:gd name="T15" fmla="*/ 897 h 993"/>
                <a:gd name="T16" fmla="*/ 255 w 516"/>
                <a:gd name="T17" fmla="*/ 991 h 993"/>
                <a:gd name="T18" fmla="*/ 306 w 516"/>
                <a:gd name="T19" fmla="*/ 896 h 993"/>
                <a:gd name="T20" fmla="*/ 152 w 516"/>
                <a:gd name="T21" fmla="*/ 993 h 993"/>
                <a:gd name="T22" fmla="*/ 180 w 516"/>
                <a:gd name="T23" fmla="*/ 944 h 993"/>
                <a:gd name="T24" fmla="*/ 180 w 516"/>
                <a:gd name="T25" fmla="*/ 944 h 993"/>
                <a:gd name="T26" fmla="*/ 55 w 516"/>
                <a:gd name="T27" fmla="*/ 991 h 993"/>
                <a:gd name="T28" fmla="*/ 19 w 516"/>
                <a:gd name="T29" fmla="*/ 952 h 993"/>
                <a:gd name="T30" fmla="*/ 41 w 516"/>
                <a:gd name="T31" fmla="*/ 896 h 993"/>
                <a:gd name="T32" fmla="*/ 54 w 516"/>
                <a:gd name="T33" fmla="*/ 945 h 993"/>
                <a:gd name="T34" fmla="*/ 51 w 516"/>
                <a:gd name="T35" fmla="*/ 924 h 993"/>
                <a:gd name="T36" fmla="*/ 38 w 516"/>
                <a:gd name="T37" fmla="*/ 936 h 993"/>
                <a:gd name="T38" fmla="*/ 133 w 516"/>
                <a:gd name="T39" fmla="*/ 288 h 993"/>
                <a:gd name="T40" fmla="*/ 211 w 516"/>
                <a:gd name="T41" fmla="*/ 309 h 993"/>
                <a:gd name="T42" fmla="*/ 236 w 516"/>
                <a:gd name="T43" fmla="*/ 546 h 993"/>
                <a:gd name="T44" fmla="*/ 160 w 516"/>
                <a:gd name="T45" fmla="*/ 515 h 993"/>
                <a:gd name="T46" fmla="*/ 134 w 516"/>
                <a:gd name="T47" fmla="*/ 786 h 993"/>
                <a:gd name="T48" fmla="*/ 211 w 516"/>
                <a:gd name="T49" fmla="*/ 571 h 993"/>
                <a:gd name="T50" fmla="*/ 378 w 516"/>
                <a:gd name="T51" fmla="*/ 330 h 993"/>
                <a:gd name="T52" fmla="*/ 336 w 516"/>
                <a:gd name="T53" fmla="*/ 556 h 993"/>
                <a:gd name="T54" fmla="*/ 408 w 516"/>
                <a:gd name="T55" fmla="*/ 751 h 993"/>
                <a:gd name="T56" fmla="*/ 391 w 516"/>
                <a:gd name="T57" fmla="*/ 779 h 993"/>
                <a:gd name="T58" fmla="*/ 461 w 516"/>
                <a:gd name="T59" fmla="*/ 734 h 993"/>
                <a:gd name="T60" fmla="*/ 374 w 516"/>
                <a:gd name="T61" fmla="*/ 543 h 993"/>
                <a:gd name="T62" fmla="*/ 470 w 516"/>
                <a:gd name="T63" fmla="*/ 412 h 993"/>
                <a:gd name="T64" fmla="*/ 295 w 516"/>
                <a:gd name="T65" fmla="*/ 237 h 993"/>
                <a:gd name="T66" fmla="*/ 260 w 516"/>
                <a:gd name="T67" fmla="*/ 468 h 993"/>
                <a:gd name="T68" fmla="*/ 340 w 516"/>
                <a:gd name="T69" fmla="*/ 657 h 993"/>
                <a:gd name="T70" fmla="*/ 271 w 516"/>
                <a:gd name="T71" fmla="*/ 714 h 993"/>
                <a:gd name="T72" fmla="*/ 289 w 516"/>
                <a:gd name="T73" fmla="*/ 680 h 993"/>
                <a:gd name="T74" fmla="*/ 220 w 516"/>
                <a:gd name="T75" fmla="*/ 484 h 993"/>
                <a:gd name="T76" fmla="*/ 92 w 516"/>
                <a:gd name="T77" fmla="*/ 666 h 993"/>
                <a:gd name="T78" fmla="*/ 15 w 516"/>
                <a:gd name="T79" fmla="*/ 706 h 993"/>
                <a:gd name="T80" fmla="*/ 14 w 516"/>
                <a:gd name="T81" fmla="*/ 215 h 993"/>
                <a:gd name="T82" fmla="*/ 298 w 516"/>
                <a:gd name="T83" fmla="*/ 340 h 993"/>
                <a:gd name="T84" fmla="*/ 92 w 516"/>
                <a:gd name="T85" fmla="*/ 474 h 993"/>
                <a:gd name="T86" fmla="*/ 157 w 516"/>
                <a:gd name="T87" fmla="*/ 0 h 993"/>
                <a:gd name="T88" fmla="*/ 129 w 516"/>
                <a:gd name="T89" fmla="*/ 49 h 993"/>
                <a:gd name="T90" fmla="*/ 129 w 516"/>
                <a:gd name="T91" fmla="*/ 49 h 993"/>
                <a:gd name="T92" fmla="*/ 247 w 516"/>
                <a:gd name="T93" fmla="*/ 1 h 993"/>
                <a:gd name="T94" fmla="*/ 411 w 516"/>
                <a:gd name="T95" fmla="*/ 80 h 993"/>
                <a:gd name="T96" fmla="*/ 348 w 516"/>
                <a:gd name="T97" fmla="*/ 96 h 993"/>
                <a:gd name="T98" fmla="*/ 4 w 516"/>
                <a:gd name="T99" fmla="*/ 96 h 993"/>
                <a:gd name="T100" fmla="*/ 58 w 516"/>
                <a:gd name="T101" fmla="*/ 49 h 993"/>
                <a:gd name="T102" fmla="*/ 73 w 516"/>
                <a:gd name="T103" fmla="*/ 85 h 993"/>
                <a:gd name="T104" fmla="*/ 59 w 516"/>
                <a:gd name="T105" fmla="*/ 96 h 993"/>
                <a:gd name="T106" fmla="*/ 23 w 516"/>
                <a:gd name="T107" fmla="*/ 56 h 993"/>
                <a:gd name="T108" fmla="*/ 54 w 516"/>
                <a:gd name="T109" fmla="*/ 29 h 993"/>
                <a:gd name="T110" fmla="*/ 477 w 516"/>
                <a:gd name="T111" fmla="*/ 81 h 993"/>
                <a:gd name="T112" fmla="*/ 443 w 516"/>
                <a:gd name="T113" fmla="*/ 85 h 993"/>
                <a:gd name="T114" fmla="*/ 464 w 516"/>
                <a:gd name="T115" fmla="*/ 25 h 993"/>
                <a:gd name="T116" fmla="*/ 504 w 516"/>
                <a:gd name="T117" fmla="*/ 8 h 993"/>
                <a:gd name="T118" fmla="*/ 472 w 516"/>
                <a:gd name="T119" fmla="*/ 54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6" h="993">
                  <a:moveTo>
                    <a:pt x="473" y="913"/>
                  </a:moveTo>
                  <a:cubicBezTo>
                    <a:pt x="473" y="934"/>
                    <a:pt x="473" y="934"/>
                    <a:pt x="473" y="934"/>
                  </a:cubicBezTo>
                  <a:cubicBezTo>
                    <a:pt x="505" y="934"/>
                    <a:pt x="505" y="934"/>
                    <a:pt x="505" y="934"/>
                  </a:cubicBezTo>
                  <a:cubicBezTo>
                    <a:pt x="505" y="950"/>
                    <a:pt x="505" y="950"/>
                    <a:pt x="505" y="950"/>
                  </a:cubicBezTo>
                  <a:cubicBezTo>
                    <a:pt x="473" y="950"/>
                    <a:pt x="473" y="950"/>
                    <a:pt x="473" y="950"/>
                  </a:cubicBezTo>
                  <a:cubicBezTo>
                    <a:pt x="473" y="975"/>
                    <a:pt x="473" y="975"/>
                    <a:pt x="473" y="975"/>
                  </a:cubicBezTo>
                  <a:cubicBezTo>
                    <a:pt x="516" y="975"/>
                    <a:pt x="516" y="975"/>
                    <a:pt x="516" y="975"/>
                  </a:cubicBezTo>
                  <a:cubicBezTo>
                    <a:pt x="516" y="991"/>
                    <a:pt x="516" y="991"/>
                    <a:pt x="516" y="991"/>
                  </a:cubicBezTo>
                  <a:cubicBezTo>
                    <a:pt x="454" y="991"/>
                    <a:pt x="454" y="991"/>
                    <a:pt x="454" y="991"/>
                  </a:cubicBezTo>
                  <a:cubicBezTo>
                    <a:pt x="454" y="896"/>
                    <a:pt x="454" y="896"/>
                    <a:pt x="454" y="896"/>
                  </a:cubicBezTo>
                  <a:cubicBezTo>
                    <a:pt x="516" y="896"/>
                    <a:pt x="516" y="896"/>
                    <a:pt x="516" y="896"/>
                  </a:cubicBezTo>
                  <a:cubicBezTo>
                    <a:pt x="516" y="913"/>
                    <a:pt x="516" y="913"/>
                    <a:pt x="516" y="913"/>
                  </a:cubicBezTo>
                  <a:lnTo>
                    <a:pt x="473" y="913"/>
                  </a:lnTo>
                  <a:close/>
                  <a:moveTo>
                    <a:pt x="374" y="912"/>
                  </a:moveTo>
                  <a:cubicBezTo>
                    <a:pt x="386" y="912"/>
                    <a:pt x="394" y="917"/>
                    <a:pt x="398" y="928"/>
                  </a:cubicBezTo>
                  <a:cubicBezTo>
                    <a:pt x="398" y="929"/>
                    <a:pt x="398" y="929"/>
                    <a:pt x="398" y="929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14" y="922"/>
                    <a:pt x="414" y="922"/>
                    <a:pt x="414" y="922"/>
                  </a:cubicBezTo>
                  <a:cubicBezTo>
                    <a:pt x="408" y="905"/>
                    <a:pt x="394" y="896"/>
                    <a:pt x="374" y="896"/>
                  </a:cubicBezTo>
                  <a:cubicBezTo>
                    <a:pt x="346" y="896"/>
                    <a:pt x="327" y="916"/>
                    <a:pt x="327" y="944"/>
                  </a:cubicBezTo>
                  <a:cubicBezTo>
                    <a:pt x="327" y="973"/>
                    <a:pt x="346" y="993"/>
                    <a:pt x="374" y="993"/>
                  </a:cubicBezTo>
                  <a:cubicBezTo>
                    <a:pt x="392" y="993"/>
                    <a:pt x="406" y="984"/>
                    <a:pt x="414" y="969"/>
                  </a:cubicBezTo>
                  <a:cubicBezTo>
                    <a:pt x="414" y="969"/>
                    <a:pt x="414" y="969"/>
                    <a:pt x="414" y="969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8" y="962"/>
                    <a:pt x="398" y="962"/>
                    <a:pt x="398" y="962"/>
                  </a:cubicBezTo>
                  <a:cubicBezTo>
                    <a:pt x="393" y="972"/>
                    <a:pt x="385" y="977"/>
                    <a:pt x="374" y="977"/>
                  </a:cubicBezTo>
                  <a:cubicBezTo>
                    <a:pt x="357" y="977"/>
                    <a:pt x="347" y="965"/>
                    <a:pt x="347" y="944"/>
                  </a:cubicBezTo>
                  <a:cubicBezTo>
                    <a:pt x="347" y="924"/>
                    <a:pt x="357" y="912"/>
                    <a:pt x="374" y="912"/>
                  </a:cubicBezTo>
                  <a:close/>
                  <a:moveTo>
                    <a:pt x="265" y="935"/>
                  </a:moveTo>
                  <a:cubicBezTo>
                    <a:pt x="246" y="897"/>
                    <a:pt x="246" y="897"/>
                    <a:pt x="246" y="897"/>
                  </a:cubicBezTo>
                  <a:cubicBezTo>
                    <a:pt x="246" y="896"/>
                    <a:pt x="246" y="896"/>
                    <a:pt x="246" y="896"/>
                  </a:cubicBezTo>
                  <a:cubicBezTo>
                    <a:pt x="224" y="896"/>
                    <a:pt x="224" y="896"/>
                    <a:pt x="224" y="896"/>
                  </a:cubicBezTo>
                  <a:cubicBezTo>
                    <a:pt x="255" y="956"/>
                    <a:pt x="255" y="956"/>
                    <a:pt x="255" y="956"/>
                  </a:cubicBezTo>
                  <a:cubicBezTo>
                    <a:pt x="255" y="991"/>
                    <a:pt x="255" y="991"/>
                    <a:pt x="255" y="991"/>
                  </a:cubicBezTo>
                  <a:cubicBezTo>
                    <a:pt x="275" y="991"/>
                    <a:pt x="275" y="991"/>
                    <a:pt x="275" y="991"/>
                  </a:cubicBezTo>
                  <a:cubicBezTo>
                    <a:pt x="275" y="955"/>
                    <a:pt x="275" y="955"/>
                    <a:pt x="275" y="955"/>
                  </a:cubicBezTo>
                  <a:cubicBezTo>
                    <a:pt x="305" y="897"/>
                    <a:pt x="305" y="897"/>
                    <a:pt x="305" y="897"/>
                  </a:cubicBezTo>
                  <a:cubicBezTo>
                    <a:pt x="306" y="896"/>
                    <a:pt x="306" y="896"/>
                    <a:pt x="306" y="896"/>
                  </a:cubicBezTo>
                  <a:cubicBezTo>
                    <a:pt x="284" y="896"/>
                    <a:pt x="284" y="896"/>
                    <a:pt x="284" y="896"/>
                  </a:cubicBezTo>
                  <a:lnTo>
                    <a:pt x="265" y="935"/>
                  </a:lnTo>
                  <a:close/>
                  <a:moveTo>
                    <a:pt x="200" y="944"/>
                  </a:moveTo>
                  <a:cubicBezTo>
                    <a:pt x="200" y="973"/>
                    <a:pt x="180" y="993"/>
                    <a:pt x="152" y="993"/>
                  </a:cubicBezTo>
                  <a:cubicBezTo>
                    <a:pt x="124" y="993"/>
                    <a:pt x="104" y="973"/>
                    <a:pt x="104" y="944"/>
                  </a:cubicBezTo>
                  <a:cubicBezTo>
                    <a:pt x="104" y="916"/>
                    <a:pt x="124" y="896"/>
                    <a:pt x="152" y="896"/>
                  </a:cubicBezTo>
                  <a:cubicBezTo>
                    <a:pt x="180" y="896"/>
                    <a:pt x="200" y="916"/>
                    <a:pt x="200" y="944"/>
                  </a:cubicBezTo>
                  <a:close/>
                  <a:moveTo>
                    <a:pt x="180" y="944"/>
                  </a:moveTo>
                  <a:cubicBezTo>
                    <a:pt x="180" y="924"/>
                    <a:pt x="169" y="912"/>
                    <a:pt x="152" y="912"/>
                  </a:cubicBezTo>
                  <a:cubicBezTo>
                    <a:pt x="135" y="912"/>
                    <a:pt x="124" y="924"/>
                    <a:pt x="124" y="944"/>
                  </a:cubicBezTo>
                  <a:cubicBezTo>
                    <a:pt x="124" y="965"/>
                    <a:pt x="135" y="977"/>
                    <a:pt x="152" y="977"/>
                  </a:cubicBezTo>
                  <a:cubicBezTo>
                    <a:pt x="169" y="977"/>
                    <a:pt x="180" y="965"/>
                    <a:pt x="180" y="944"/>
                  </a:cubicBezTo>
                  <a:close/>
                  <a:moveTo>
                    <a:pt x="74" y="990"/>
                  </a:moveTo>
                  <a:cubicBezTo>
                    <a:pt x="75" y="991"/>
                    <a:pt x="75" y="991"/>
                    <a:pt x="7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5" y="991"/>
                    <a:pt x="55" y="991"/>
                    <a:pt x="55" y="991"/>
                  </a:cubicBezTo>
                  <a:cubicBezTo>
                    <a:pt x="53" y="989"/>
                    <a:pt x="51" y="986"/>
                    <a:pt x="50" y="982"/>
                  </a:cubicBezTo>
                  <a:cubicBezTo>
                    <a:pt x="44" y="961"/>
                    <a:pt x="44" y="961"/>
                    <a:pt x="44" y="961"/>
                  </a:cubicBezTo>
                  <a:cubicBezTo>
                    <a:pt x="42" y="954"/>
                    <a:pt x="40" y="952"/>
                    <a:pt x="33" y="952"/>
                  </a:cubicBezTo>
                  <a:cubicBezTo>
                    <a:pt x="19" y="952"/>
                    <a:pt x="19" y="952"/>
                    <a:pt x="19" y="952"/>
                  </a:cubicBezTo>
                  <a:cubicBezTo>
                    <a:pt x="19" y="991"/>
                    <a:pt x="19" y="991"/>
                    <a:pt x="19" y="991"/>
                  </a:cubicBezTo>
                  <a:cubicBezTo>
                    <a:pt x="0" y="991"/>
                    <a:pt x="0" y="991"/>
                    <a:pt x="0" y="991"/>
                  </a:cubicBezTo>
                  <a:cubicBezTo>
                    <a:pt x="0" y="896"/>
                    <a:pt x="0" y="896"/>
                    <a:pt x="0" y="896"/>
                  </a:cubicBezTo>
                  <a:cubicBezTo>
                    <a:pt x="41" y="896"/>
                    <a:pt x="41" y="896"/>
                    <a:pt x="41" y="896"/>
                  </a:cubicBezTo>
                  <a:cubicBezTo>
                    <a:pt x="58" y="896"/>
                    <a:pt x="70" y="907"/>
                    <a:pt x="70" y="922"/>
                  </a:cubicBezTo>
                  <a:cubicBezTo>
                    <a:pt x="70" y="935"/>
                    <a:pt x="62" y="941"/>
                    <a:pt x="54" y="944"/>
                  </a:cubicBezTo>
                  <a:cubicBezTo>
                    <a:pt x="53" y="944"/>
                    <a:pt x="53" y="944"/>
                    <a:pt x="53" y="944"/>
                  </a:cubicBezTo>
                  <a:cubicBezTo>
                    <a:pt x="54" y="945"/>
                    <a:pt x="54" y="945"/>
                    <a:pt x="54" y="945"/>
                  </a:cubicBezTo>
                  <a:cubicBezTo>
                    <a:pt x="58" y="947"/>
                    <a:pt x="61" y="951"/>
                    <a:pt x="63" y="957"/>
                  </a:cubicBezTo>
                  <a:cubicBezTo>
                    <a:pt x="70" y="981"/>
                    <a:pt x="70" y="981"/>
                    <a:pt x="70" y="981"/>
                  </a:cubicBezTo>
                  <a:cubicBezTo>
                    <a:pt x="71" y="984"/>
                    <a:pt x="72" y="987"/>
                    <a:pt x="74" y="990"/>
                  </a:cubicBezTo>
                  <a:close/>
                  <a:moveTo>
                    <a:pt x="51" y="924"/>
                  </a:moveTo>
                  <a:cubicBezTo>
                    <a:pt x="51" y="917"/>
                    <a:pt x="46" y="912"/>
                    <a:pt x="38" y="912"/>
                  </a:cubicBezTo>
                  <a:cubicBezTo>
                    <a:pt x="19" y="912"/>
                    <a:pt x="19" y="912"/>
                    <a:pt x="19" y="912"/>
                  </a:cubicBezTo>
                  <a:cubicBezTo>
                    <a:pt x="19" y="936"/>
                    <a:pt x="19" y="936"/>
                    <a:pt x="19" y="936"/>
                  </a:cubicBezTo>
                  <a:cubicBezTo>
                    <a:pt x="38" y="936"/>
                    <a:pt x="38" y="936"/>
                    <a:pt x="38" y="936"/>
                  </a:cubicBezTo>
                  <a:cubicBezTo>
                    <a:pt x="46" y="936"/>
                    <a:pt x="51" y="932"/>
                    <a:pt x="51" y="924"/>
                  </a:cubicBezTo>
                  <a:close/>
                  <a:moveTo>
                    <a:pt x="255" y="280"/>
                  </a:moveTo>
                  <a:cubicBezTo>
                    <a:pt x="133" y="280"/>
                    <a:pt x="133" y="280"/>
                    <a:pt x="133" y="280"/>
                  </a:cubicBezTo>
                  <a:cubicBezTo>
                    <a:pt x="133" y="288"/>
                    <a:pt x="133" y="288"/>
                    <a:pt x="133" y="288"/>
                  </a:cubicBezTo>
                  <a:cubicBezTo>
                    <a:pt x="151" y="293"/>
                    <a:pt x="159" y="306"/>
                    <a:pt x="160" y="329"/>
                  </a:cubicBezTo>
                  <a:cubicBezTo>
                    <a:pt x="160" y="331"/>
                    <a:pt x="160" y="385"/>
                    <a:pt x="160" y="449"/>
                  </a:cubicBezTo>
                  <a:cubicBezTo>
                    <a:pt x="185" y="445"/>
                    <a:pt x="203" y="437"/>
                    <a:pt x="211" y="433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73" y="309"/>
                    <a:pt x="273" y="309"/>
                    <a:pt x="273" y="309"/>
                  </a:cubicBezTo>
                  <a:cubicBezTo>
                    <a:pt x="269" y="296"/>
                    <a:pt x="259" y="284"/>
                    <a:pt x="255" y="280"/>
                  </a:cubicBezTo>
                  <a:close/>
                  <a:moveTo>
                    <a:pt x="247" y="570"/>
                  </a:moveTo>
                  <a:cubicBezTo>
                    <a:pt x="244" y="562"/>
                    <a:pt x="239" y="551"/>
                    <a:pt x="236" y="546"/>
                  </a:cubicBezTo>
                  <a:cubicBezTo>
                    <a:pt x="230" y="546"/>
                    <a:pt x="222" y="546"/>
                    <a:pt x="216" y="546"/>
                  </a:cubicBezTo>
                  <a:cubicBezTo>
                    <a:pt x="211" y="546"/>
                    <a:pt x="211" y="546"/>
                    <a:pt x="211" y="546"/>
                  </a:cubicBezTo>
                  <a:cubicBezTo>
                    <a:pt x="211" y="506"/>
                    <a:pt x="211" y="506"/>
                    <a:pt x="211" y="506"/>
                  </a:cubicBezTo>
                  <a:cubicBezTo>
                    <a:pt x="200" y="509"/>
                    <a:pt x="172" y="513"/>
                    <a:pt x="160" y="515"/>
                  </a:cubicBezTo>
                  <a:cubicBezTo>
                    <a:pt x="160" y="621"/>
                    <a:pt x="160" y="736"/>
                    <a:pt x="160" y="738"/>
                  </a:cubicBezTo>
                  <a:cubicBezTo>
                    <a:pt x="160" y="738"/>
                    <a:pt x="160" y="738"/>
                    <a:pt x="160" y="738"/>
                  </a:cubicBezTo>
                  <a:cubicBezTo>
                    <a:pt x="159" y="760"/>
                    <a:pt x="150" y="773"/>
                    <a:pt x="134" y="778"/>
                  </a:cubicBezTo>
                  <a:cubicBezTo>
                    <a:pt x="134" y="786"/>
                    <a:pt x="134" y="786"/>
                    <a:pt x="134" y="786"/>
                  </a:cubicBezTo>
                  <a:cubicBezTo>
                    <a:pt x="237" y="786"/>
                    <a:pt x="237" y="786"/>
                    <a:pt x="237" y="786"/>
                  </a:cubicBezTo>
                  <a:cubicBezTo>
                    <a:pt x="237" y="778"/>
                    <a:pt x="237" y="778"/>
                    <a:pt x="237" y="778"/>
                  </a:cubicBezTo>
                  <a:cubicBezTo>
                    <a:pt x="221" y="773"/>
                    <a:pt x="212" y="759"/>
                    <a:pt x="212" y="738"/>
                  </a:cubicBezTo>
                  <a:cubicBezTo>
                    <a:pt x="211" y="571"/>
                    <a:pt x="211" y="571"/>
                    <a:pt x="211" y="571"/>
                  </a:cubicBezTo>
                  <a:cubicBezTo>
                    <a:pt x="216" y="571"/>
                    <a:pt x="216" y="571"/>
                    <a:pt x="216" y="571"/>
                  </a:cubicBezTo>
                  <a:cubicBezTo>
                    <a:pt x="226" y="571"/>
                    <a:pt x="237" y="571"/>
                    <a:pt x="247" y="570"/>
                  </a:cubicBezTo>
                  <a:close/>
                  <a:moveTo>
                    <a:pt x="370" y="325"/>
                  </a:moveTo>
                  <a:cubicBezTo>
                    <a:pt x="372" y="327"/>
                    <a:pt x="376" y="329"/>
                    <a:pt x="378" y="330"/>
                  </a:cubicBezTo>
                  <a:cubicBezTo>
                    <a:pt x="403" y="348"/>
                    <a:pt x="417" y="377"/>
                    <a:pt x="417" y="412"/>
                  </a:cubicBezTo>
                  <a:cubicBezTo>
                    <a:pt x="417" y="442"/>
                    <a:pt x="406" y="502"/>
                    <a:pt x="318" y="532"/>
                  </a:cubicBezTo>
                  <a:cubicBezTo>
                    <a:pt x="323" y="542"/>
                    <a:pt x="327" y="552"/>
                    <a:pt x="330" y="558"/>
                  </a:cubicBezTo>
                  <a:cubicBezTo>
                    <a:pt x="332" y="557"/>
                    <a:pt x="335" y="557"/>
                    <a:pt x="336" y="556"/>
                  </a:cubicBezTo>
                  <a:cubicBezTo>
                    <a:pt x="339" y="556"/>
                    <a:pt x="339" y="556"/>
                    <a:pt x="339" y="556"/>
                  </a:cubicBezTo>
                  <a:cubicBezTo>
                    <a:pt x="341" y="558"/>
                    <a:pt x="341" y="558"/>
                    <a:pt x="341" y="558"/>
                  </a:cubicBezTo>
                  <a:cubicBezTo>
                    <a:pt x="373" y="596"/>
                    <a:pt x="397" y="656"/>
                    <a:pt x="405" y="713"/>
                  </a:cubicBezTo>
                  <a:cubicBezTo>
                    <a:pt x="405" y="713"/>
                    <a:pt x="408" y="741"/>
                    <a:pt x="408" y="751"/>
                  </a:cubicBezTo>
                  <a:cubicBezTo>
                    <a:pt x="408" y="752"/>
                    <a:pt x="408" y="752"/>
                    <a:pt x="408" y="752"/>
                  </a:cubicBezTo>
                  <a:cubicBezTo>
                    <a:pt x="408" y="753"/>
                    <a:pt x="408" y="753"/>
                    <a:pt x="408" y="754"/>
                  </a:cubicBezTo>
                  <a:cubicBezTo>
                    <a:pt x="408" y="755"/>
                    <a:pt x="408" y="755"/>
                    <a:pt x="408" y="755"/>
                  </a:cubicBezTo>
                  <a:cubicBezTo>
                    <a:pt x="408" y="763"/>
                    <a:pt x="405" y="774"/>
                    <a:pt x="391" y="779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497" y="786"/>
                    <a:pt x="497" y="786"/>
                    <a:pt x="497" y="786"/>
                  </a:cubicBezTo>
                  <a:cubicBezTo>
                    <a:pt x="497" y="779"/>
                    <a:pt x="497" y="779"/>
                    <a:pt x="497" y="779"/>
                  </a:cubicBezTo>
                  <a:cubicBezTo>
                    <a:pt x="488" y="776"/>
                    <a:pt x="469" y="766"/>
                    <a:pt x="461" y="734"/>
                  </a:cubicBezTo>
                  <a:cubicBezTo>
                    <a:pt x="460" y="729"/>
                    <a:pt x="460" y="729"/>
                    <a:pt x="460" y="729"/>
                  </a:cubicBezTo>
                  <a:cubicBezTo>
                    <a:pt x="454" y="704"/>
                    <a:pt x="450" y="691"/>
                    <a:pt x="446" y="678"/>
                  </a:cubicBezTo>
                  <a:cubicBezTo>
                    <a:pt x="436" y="646"/>
                    <a:pt x="414" y="588"/>
                    <a:pt x="378" y="547"/>
                  </a:cubicBezTo>
                  <a:cubicBezTo>
                    <a:pt x="374" y="543"/>
                    <a:pt x="374" y="543"/>
                    <a:pt x="374" y="543"/>
                  </a:cubicBezTo>
                  <a:cubicBezTo>
                    <a:pt x="379" y="540"/>
                    <a:pt x="379" y="540"/>
                    <a:pt x="379" y="540"/>
                  </a:cubicBezTo>
                  <a:cubicBezTo>
                    <a:pt x="381" y="540"/>
                    <a:pt x="382" y="539"/>
                    <a:pt x="383" y="539"/>
                  </a:cubicBezTo>
                  <a:cubicBezTo>
                    <a:pt x="383" y="539"/>
                    <a:pt x="384" y="538"/>
                    <a:pt x="385" y="538"/>
                  </a:cubicBezTo>
                  <a:cubicBezTo>
                    <a:pt x="440" y="510"/>
                    <a:pt x="470" y="465"/>
                    <a:pt x="470" y="412"/>
                  </a:cubicBezTo>
                  <a:cubicBezTo>
                    <a:pt x="471" y="372"/>
                    <a:pt x="448" y="332"/>
                    <a:pt x="414" y="309"/>
                  </a:cubicBezTo>
                  <a:cubicBezTo>
                    <a:pt x="400" y="299"/>
                    <a:pt x="380" y="289"/>
                    <a:pt x="359" y="285"/>
                  </a:cubicBezTo>
                  <a:cubicBezTo>
                    <a:pt x="366" y="300"/>
                    <a:pt x="369" y="316"/>
                    <a:pt x="370" y="325"/>
                  </a:cubicBezTo>
                  <a:close/>
                  <a:moveTo>
                    <a:pt x="295" y="237"/>
                  </a:moveTo>
                  <a:cubicBezTo>
                    <a:pt x="328" y="259"/>
                    <a:pt x="351" y="300"/>
                    <a:pt x="351" y="339"/>
                  </a:cubicBezTo>
                  <a:cubicBezTo>
                    <a:pt x="351" y="393"/>
                    <a:pt x="321" y="438"/>
                    <a:pt x="266" y="466"/>
                  </a:cubicBezTo>
                  <a:cubicBezTo>
                    <a:pt x="265" y="466"/>
                    <a:pt x="264" y="467"/>
                    <a:pt x="263" y="467"/>
                  </a:cubicBezTo>
                  <a:cubicBezTo>
                    <a:pt x="262" y="467"/>
                    <a:pt x="261" y="468"/>
                    <a:pt x="260" y="468"/>
                  </a:cubicBezTo>
                  <a:cubicBezTo>
                    <a:pt x="255" y="471"/>
                    <a:pt x="255" y="471"/>
                    <a:pt x="255" y="471"/>
                  </a:cubicBezTo>
                  <a:cubicBezTo>
                    <a:pt x="259" y="475"/>
                    <a:pt x="259" y="475"/>
                    <a:pt x="259" y="475"/>
                  </a:cubicBezTo>
                  <a:cubicBezTo>
                    <a:pt x="294" y="516"/>
                    <a:pt x="317" y="574"/>
                    <a:pt x="327" y="605"/>
                  </a:cubicBezTo>
                  <a:cubicBezTo>
                    <a:pt x="331" y="619"/>
                    <a:pt x="334" y="632"/>
                    <a:pt x="340" y="657"/>
                  </a:cubicBezTo>
                  <a:cubicBezTo>
                    <a:pt x="341" y="661"/>
                    <a:pt x="341" y="661"/>
                    <a:pt x="341" y="661"/>
                  </a:cubicBezTo>
                  <a:cubicBezTo>
                    <a:pt x="349" y="694"/>
                    <a:pt x="368" y="704"/>
                    <a:pt x="378" y="707"/>
                  </a:cubicBezTo>
                  <a:cubicBezTo>
                    <a:pt x="378" y="714"/>
                    <a:pt x="378" y="714"/>
                    <a:pt x="378" y="714"/>
                  </a:cubicBezTo>
                  <a:cubicBezTo>
                    <a:pt x="271" y="714"/>
                    <a:pt x="271" y="714"/>
                    <a:pt x="271" y="714"/>
                  </a:cubicBezTo>
                  <a:cubicBezTo>
                    <a:pt x="271" y="706"/>
                    <a:pt x="271" y="706"/>
                    <a:pt x="271" y="706"/>
                  </a:cubicBezTo>
                  <a:cubicBezTo>
                    <a:pt x="286" y="702"/>
                    <a:pt x="288" y="691"/>
                    <a:pt x="289" y="683"/>
                  </a:cubicBezTo>
                  <a:cubicBezTo>
                    <a:pt x="289" y="682"/>
                    <a:pt x="289" y="682"/>
                    <a:pt x="289" y="682"/>
                  </a:cubicBezTo>
                  <a:cubicBezTo>
                    <a:pt x="289" y="681"/>
                    <a:pt x="289" y="681"/>
                    <a:pt x="289" y="680"/>
                  </a:cubicBezTo>
                  <a:cubicBezTo>
                    <a:pt x="289" y="678"/>
                    <a:pt x="289" y="678"/>
                    <a:pt x="289" y="678"/>
                  </a:cubicBezTo>
                  <a:cubicBezTo>
                    <a:pt x="289" y="669"/>
                    <a:pt x="286" y="641"/>
                    <a:pt x="286" y="641"/>
                  </a:cubicBezTo>
                  <a:cubicBezTo>
                    <a:pt x="278" y="583"/>
                    <a:pt x="253" y="524"/>
                    <a:pt x="221" y="486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17" y="484"/>
                    <a:pt x="217" y="484"/>
                    <a:pt x="217" y="484"/>
                  </a:cubicBezTo>
                  <a:cubicBezTo>
                    <a:pt x="181" y="494"/>
                    <a:pt x="139" y="499"/>
                    <a:pt x="96" y="499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2" y="666"/>
                    <a:pt x="92" y="666"/>
                    <a:pt x="92" y="666"/>
                  </a:cubicBezTo>
                  <a:cubicBezTo>
                    <a:pt x="92" y="687"/>
                    <a:pt x="101" y="701"/>
                    <a:pt x="118" y="706"/>
                  </a:cubicBezTo>
                  <a:cubicBezTo>
                    <a:pt x="118" y="714"/>
                    <a:pt x="118" y="714"/>
                    <a:pt x="118" y="714"/>
                  </a:cubicBezTo>
                  <a:cubicBezTo>
                    <a:pt x="15" y="714"/>
                    <a:pt x="15" y="714"/>
                    <a:pt x="15" y="714"/>
                  </a:cubicBezTo>
                  <a:cubicBezTo>
                    <a:pt x="15" y="706"/>
                    <a:pt x="15" y="706"/>
                    <a:pt x="15" y="706"/>
                  </a:cubicBezTo>
                  <a:cubicBezTo>
                    <a:pt x="31" y="701"/>
                    <a:pt x="39" y="688"/>
                    <a:pt x="40" y="666"/>
                  </a:cubicBezTo>
                  <a:cubicBezTo>
                    <a:pt x="40" y="666"/>
                    <a:pt x="40" y="666"/>
                    <a:pt x="40" y="666"/>
                  </a:cubicBezTo>
                  <a:cubicBezTo>
                    <a:pt x="40" y="662"/>
                    <a:pt x="40" y="262"/>
                    <a:pt x="40" y="257"/>
                  </a:cubicBezTo>
                  <a:cubicBezTo>
                    <a:pt x="40" y="234"/>
                    <a:pt x="32" y="221"/>
                    <a:pt x="14" y="215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236" y="208"/>
                    <a:pt x="268" y="219"/>
                    <a:pt x="295" y="237"/>
                  </a:cubicBezTo>
                  <a:close/>
                  <a:moveTo>
                    <a:pt x="298" y="340"/>
                  </a:moveTo>
                  <a:cubicBezTo>
                    <a:pt x="298" y="305"/>
                    <a:pt x="284" y="276"/>
                    <a:pt x="259" y="258"/>
                  </a:cubicBezTo>
                  <a:cubicBezTo>
                    <a:pt x="239" y="245"/>
                    <a:pt x="215" y="238"/>
                    <a:pt x="183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97" y="474"/>
                    <a:pt x="97" y="474"/>
                    <a:pt x="97" y="474"/>
                  </a:cubicBezTo>
                  <a:cubicBezTo>
                    <a:pt x="278" y="471"/>
                    <a:pt x="298" y="379"/>
                    <a:pt x="298" y="340"/>
                  </a:cubicBezTo>
                  <a:close/>
                  <a:moveTo>
                    <a:pt x="109" y="49"/>
                  </a:moveTo>
                  <a:cubicBezTo>
                    <a:pt x="109" y="20"/>
                    <a:pt x="129" y="0"/>
                    <a:pt x="157" y="0"/>
                  </a:cubicBezTo>
                  <a:cubicBezTo>
                    <a:pt x="185" y="0"/>
                    <a:pt x="205" y="20"/>
                    <a:pt x="205" y="49"/>
                  </a:cubicBezTo>
                  <a:cubicBezTo>
                    <a:pt x="205" y="77"/>
                    <a:pt x="185" y="97"/>
                    <a:pt x="157" y="97"/>
                  </a:cubicBezTo>
                  <a:cubicBezTo>
                    <a:pt x="129" y="97"/>
                    <a:pt x="109" y="77"/>
                    <a:pt x="109" y="49"/>
                  </a:cubicBezTo>
                  <a:close/>
                  <a:moveTo>
                    <a:pt x="129" y="49"/>
                  </a:moveTo>
                  <a:cubicBezTo>
                    <a:pt x="129" y="69"/>
                    <a:pt x="140" y="81"/>
                    <a:pt x="157" y="81"/>
                  </a:cubicBezTo>
                  <a:cubicBezTo>
                    <a:pt x="175" y="81"/>
                    <a:pt x="185" y="69"/>
                    <a:pt x="185" y="49"/>
                  </a:cubicBezTo>
                  <a:cubicBezTo>
                    <a:pt x="185" y="28"/>
                    <a:pt x="175" y="16"/>
                    <a:pt x="157" y="16"/>
                  </a:cubicBezTo>
                  <a:cubicBezTo>
                    <a:pt x="140" y="16"/>
                    <a:pt x="129" y="28"/>
                    <a:pt x="129" y="49"/>
                  </a:cubicBezTo>
                  <a:close/>
                  <a:moveTo>
                    <a:pt x="310" y="80"/>
                  </a:moveTo>
                  <a:cubicBezTo>
                    <a:pt x="267" y="80"/>
                    <a:pt x="267" y="80"/>
                    <a:pt x="267" y="80"/>
                  </a:cubicBezTo>
                  <a:cubicBezTo>
                    <a:pt x="267" y="1"/>
                    <a:pt x="267" y="1"/>
                    <a:pt x="26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310" y="96"/>
                    <a:pt x="310" y="96"/>
                    <a:pt x="310" y="96"/>
                  </a:cubicBezTo>
                  <a:lnTo>
                    <a:pt x="310" y="80"/>
                  </a:lnTo>
                  <a:close/>
                  <a:moveTo>
                    <a:pt x="411" y="80"/>
                  </a:moveTo>
                  <a:cubicBezTo>
                    <a:pt x="367" y="80"/>
                    <a:pt x="367" y="80"/>
                    <a:pt x="367" y="80"/>
                  </a:cubicBezTo>
                  <a:cubicBezTo>
                    <a:pt x="367" y="1"/>
                    <a:pt x="367" y="1"/>
                    <a:pt x="36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96"/>
                    <a:pt x="348" y="96"/>
                    <a:pt x="348" y="96"/>
                  </a:cubicBezTo>
                  <a:cubicBezTo>
                    <a:pt x="411" y="96"/>
                    <a:pt x="411" y="96"/>
                    <a:pt x="411" y="96"/>
                  </a:cubicBezTo>
                  <a:lnTo>
                    <a:pt x="411" y="80"/>
                  </a:lnTo>
                  <a:close/>
                  <a:moveTo>
                    <a:pt x="23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62" y="1"/>
                    <a:pt x="74" y="12"/>
                    <a:pt x="74" y="27"/>
                  </a:cubicBezTo>
                  <a:cubicBezTo>
                    <a:pt x="74" y="39"/>
                    <a:pt x="65" y="46"/>
                    <a:pt x="58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1"/>
                    <a:pt x="65" y="55"/>
                    <a:pt x="67" y="62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4" y="89"/>
                    <a:pt x="76" y="92"/>
                    <a:pt x="77" y="9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7" y="94"/>
                    <a:pt x="55" y="90"/>
                    <a:pt x="54" y="87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6" y="59"/>
                    <a:pt x="44" y="56"/>
                    <a:pt x="36" y="56"/>
                  </a:cubicBezTo>
                  <a:cubicBezTo>
                    <a:pt x="23" y="56"/>
                    <a:pt x="23" y="56"/>
                    <a:pt x="23" y="56"/>
                  </a:cubicBezTo>
                  <a:lnTo>
                    <a:pt x="23" y="96"/>
                  </a:lnTo>
                  <a:close/>
                  <a:moveTo>
                    <a:pt x="23" y="40"/>
                  </a:moveTo>
                  <a:cubicBezTo>
                    <a:pt x="41" y="40"/>
                    <a:pt x="41" y="40"/>
                    <a:pt x="41" y="40"/>
                  </a:cubicBezTo>
                  <a:cubicBezTo>
                    <a:pt x="50" y="40"/>
                    <a:pt x="54" y="36"/>
                    <a:pt x="54" y="29"/>
                  </a:cubicBezTo>
                  <a:cubicBezTo>
                    <a:pt x="54" y="21"/>
                    <a:pt x="50" y="17"/>
                    <a:pt x="41" y="17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40"/>
                  </a:lnTo>
                  <a:close/>
                  <a:moveTo>
                    <a:pt x="477" y="81"/>
                  </a:moveTo>
                  <a:cubicBezTo>
                    <a:pt x="467" y="82"/>
                    <a:pt x="457" y="77"/>
                    <a:pt x="449" y="66"/>
                  </a:cubicBezTo>
                  <a:cubicBezTo>
                    <a:pt x="448" y="66"/>
                    <a:pt x="448" y="66"/>
                    <a:pt x="448" y="66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449" y="93"/>
                    <a:pt x="462" y="97"/>
                    <a:pt x="475" y="97"/>
                  </a:cubicBezTo>
                  <a:cubicBezTo>
                    <a:pt x="495" y="97"/>
                    <a:pt x="509" y="85"/>
                    <a:pt x="509" y="68"/>
                  </a:cubicBezTo>
                  <a:cubicBezTo>
                    <a:pt x="509" y="58"/>
                    <a:pt x="506" y="47"/>
                    <a:pt x="484" y="40"/>
                  </a:cubicBezTo>
                  <a:cubicBezTo>
                    <a:pt x="467" y="35"/>
                    <a:pt x="464" y="31"/>
                    <a:pt x="464" y="25"/>
                  </a:cubicBezTo>
                  <a:cubicBezTo>
                    <a:pt x="464" y="18"/>
                    <a:pt x="470" y="15"/>
                    <a:pt x="477" y="15"/>
                  </a:cubicBezTo>
                  <a:cubicBezTo>
                    <a:pt x="484" y="15"/>
                    <a:pt x="491" y="18"/>
                    <a:pt x="498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504" y="8"/>
                    <a:pt x="504" y="8"/>
                    <a:pt x="504" y="8"/>
                  </a:cubicBezTo>
                  <a:cubicBezTo>
                    <a:pt x="504" y="7"/>
                    <a:pt x="504" y="7"/>
                    <a:pt x="504" y="7"/>
                  </a:cubicBezTo>
                  <a:cubicBezTo>
                    <a:pt x="496" y="2"/>
                    <a:pt x="487" y="0"/>
                    <a:pt x="477" y="0"/>
                  </a:cubicBezTo>
                  <a:cubicBezTo>
                    <a:pt x="457" y="0"/>
                    <a:pt x="445" y="10"/>
                    <a:pt x="445" y="26"/>
                  </a:cubicBezTo>
                  <a:cubicBezTo>
                    <a:pt x="445" y="39"/>
                    <a:pt x="454" y="48"/>
                    <a:pt x="472" y="54"/>
                  </a:cubicBezTo>
                  <a:cubicBezTo>
                    <a:pt x="477" y="55"/>
                    <a:pt x="481" y="57"/>
                    <a:pt x="484" y="59"/>
                  </a:cubicBezTo>
                  <a:cubicBezTo>
                    <a:pt x="487" y="61"/>
                    <a:pt x="489" y="65"/>
                    <a:pt x="489" y="69"/>
                  </a:cubicBezTo>
                  <a:cubicBezTo>
                    <a:pt x="489" y="76"/>
                    <a:pt x="484" y="81"/>
                    <a:pt x="47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44"/>
    </p:custDataLst>
    <p:extLst>
      <p:ext uri="{BB962C8B-B14F-4D97-AF65-F5344CB8AC3E}">
        <p14:creationId xmlns:p14="http://schemas.microsoft.com/office/powerpoint/2010/main" val="632914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  <p:sldLayoutId id="2147483967" r:id="rId12"/>
    <p:sldLayoutId id="2147483968" r:id="rId13"/>
    <p:sldLayoutId id="2147483969" r:id="rId14"/>
    <p:sldLayoutId id="2147483970" r:id="rId15"/>
    <p:sldLayoutId id="2147483971" r:id="rId16"/>
    <p:sldLayoutId id="2147483972" r:id="rId17"/>
    <p:sldLayoutId id="2147483973" r:id="rId18"/>
    <p:sldLayoutId id="2147483974" r:id="rId19"/>
    <p:sldLayoutId id="2147483975" r:id="rId20"/>
    <p:sldLayoutId id="2147483976" r:id="rId21"/>
    <p:sldLayoutId id="2147483977" r:id="rId22"/>
    <p:sldLayoutId id="2147483978" r:id="rId23"/>
    <p:sldLayoutId id="2147483979" r:id="rId24"/>
    <p:sldLayoutId id="2147483980" r:id="rId25"/>
    <p:sldLayoutId id="2147483981" r:id="rId26"/>
    <p:sldLayoutId id="2147483982" r:id="rId27"/>
    <p:sldLayoutId id="2147483983" r:id="rId28"/>
    <p:sldLayoutId id="2147483984" r:id="rId29"/>
    <p:sldLayoutId id="2147483985" r:id="rId30"/>
    <p:sldLayoutId id="2147483986" r:id="rId31"/>
    <p:sldLayoutId id="2147483987" r:id="rId32"/>
    <p:sldLayoutId id="2147483988" r:id="rId33"/>
    <p:sldLayoutId id="2147483989" r:id="rId34"/>
    <p:sldLayoutId id="2147483990" r:id="rId35"/>
    <p:sldLayoutId id="2147483991" r:id="rId36"/>
    <p:sldLayoutId id="2147483992" r:id="rId37"/>
    <p:sldLayoutId id="2147483993" r:id="rId38"/>
    <p:sldLayoutId id="2147483994" r:id="rId39"/>
    <p:sldLayoutId id="2147483995" r:id="rId40"/>
    <p:sldLayoutId id="2147483996" r:id="rId41"/>
    <p:sldLayoutId id="2147483997" r:id="rId42"/>
  </p:sldLayoutIdLst>
  <p:hf hd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150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0" indent="0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46" indent="-171446" algn="l" defTabSz="685783" rtl="0" eaLnBrk="1" latinLnBrk="0" hangingPunct="1">
        <a:lnSpc>
          <a:spcPct val="90000"/>
        </a:lnSpc>
        <a:spcBef>
          <a:spcPts val="375"/>
        </a:spcBef>
        <a:buClr>
          <a:schemeClr val="tx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358766" indent="-171446" algn="l" defTabSz="685783" rtl="0" eaLnBrk="1" latinLnBrk="0" hangingPunct="1">
        <a:lnSpc>
          <a:spcPct val="90000"/>
        </a:lnSpc>
        <a:spcBef>
          <a:spcPts val="375"/>
        </a:spcBef>
        <a:buClr>
          <a:schemeClr val="tx2"/>
        </a:buClr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41325" indent="-171446" algn="l" defTabSz="685783" rtl="0" eaLnBrk="1" latinLnBrk="0" hangingPunct="1">
        <a:lnSpc>
          <a:spcPct val="90000"/>
        </a:lnSpc>
        <a:spcBef>
          <a:spcPts val="375"/>
        </a:spcBef>
        <a:buClr>
          <a:schemeClr val="tx2"/>
        </a:buClr>
        <a:buFont typeface="Wingdings" panose="05000000000000000000" pitchFamily="2" charset="2"/>
        <a:buChar char="§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717532" indent="-171446" algn="l" defTabSz="685783" rtl="0" eaLnBrk="1" latinLnBrk="0" hangingPunct="1">
        <a:lnSpc>
          <a:spcPct val="90000"/>
        </a:lnSpc>
        <a:spcBef>
          <a:spcPts val="375"/>
        </a:spcBef>
        <a:buClr>
          <a:schemeClr val="tx2"/>
        </a:buClr>
        <a:buFont typeface="Wingdings" panose="05000000000000000000" pitchFamily="2" charset="2"/>
        <a:buChar char="§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04">
          <p15:clr>
            <a:srgbClr val="F26B43"/>
          </p15:clr>
        </p15:guide>
        <p15:guide id="2" pos="5556">
          <p15:clr>
            <a:srgbClr val="F26B43"/>
          </p15:clr>
        </p15:guide>
        <p15:guide id="3" orient="horz" pos="1620">
          <p15:clr>
            <a:srgbClr val="F26B43"/>
          </p15:clr>
        </p15:guide>
        <p15:guide id="4" orient="horz" pos="146">
          <p15:clr>
            <a:srgbClr val="F26B43"/>
          </p15:clr>
        </p15:guide>
        <p15:guide id="5" orient="horz" pos="3094">
          <p15:clr>
            <a:srgbClr val="F26B43"/>
          </p15:clr>
        </p15:guide>
        <p15:guide id="6" pos="1429">
          <p15:clr>
            <a:srgbClr val="F26B43"/>
          </p15:clr>
        </p15:guide>
        <p15:guide id="7" orient="horz" pos="237">
          <p15:clr>
            <a:srgbClr val="F26B43"/>
          </p15:clr>
        </p15:guide>
        <p15:guide id="8" orient="horz" pos="3003">
          <p15:clr>
            <a:srgbClr val="F26B43"/>
          </p15:clr>
        </p15:guide>
        <p15:guide id="9" orient="horz" pos="2913">
          <p15:clr>
            <a:srgbClr val="F26B43"/>
          </p15:clr>
        </p15:guide>
        <p15:guide id="11" orient="horz" pos="622">
          <p15:clr>
            <a:srgbClr val="F26B43"/>
          </p15:clr>
        </p15:guide>
        <p15:guide id="12" pos="1723">
          <p15:clr>
            <a:srgbClr val="F26B43"/>
          </p15:clr>
        </p15:guide>
        <p15:guide id="13" orient="horz" pos="2550">
          <p15:clr>
            <a:srgbClr val="F26B43"/>
          </p15:clr>
        </p15:guide>
        <p15:guide id="14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4.xml"/><Relationship Id="rId1" Type="http://schemas.openxmlformats.org/officeDocument/2006/relationships/tags" Target="../tags/tag131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4.xml"/><Relationship Id="rId1" Type="http://schemas.openxmlformats.org/officeDocument/2006/relationships/tags" Target="../tags/tag132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0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3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3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silver machine&#10;&#10;Description automatically generated with medium confidence">
            <a:extLst>
              <a:ext uri="{FF2B5EF4-FFF2-40B4-BE49-F238E27FC236}">
                <a16:creationId xmlns:a16="http://schemas.microsoft.com/office/drawing/2014/main" id="{45FF0ADE-439C-401E-9AC4-2A2E04C367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739" y="1669606"/>
            <a:ext cx="6084888" cy="359411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5E464B-25F5-44B3-BEA1-8CD788B22A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058DE3F-DB71-4ABE-A238-54BE7862302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The information in this document is proprietary and confidential to Rolls-Royce and is available to authorised recipients only -  copying and onward distribution is prohibited other than for the purpose for which it was made available. </a:t>
            </a:r>
          </a:p>
          <a:p>
            <a:r>
              <a:rPr lang="en-GB" dirty="0"/>
              <a:t>Rolls-Royce content only</a:t>
            </a:r>
          </a:p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6275A89-C4AF-412C-ADA7-A53B8A85A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59B429-512E-4592-B480-D2818264A486}" type="slidenum">
              <a:rPr kumimoji="0" lang="en-GB" sz="750" b="0" i="0" u="none" strike="noStrike" kern="1200" cap="none" spc="0" normalizeH="0" baseline="0" noProof="0" smtClean="0">
                <a:ln>
                  <a:noFill/>
                </a:ln>
                <a:solidFill>
                  <a:srgbClr val="10069F"/>
                </a:solidFill>
                <a:effectLst/>
                <a:uLnTx/>
                <a:uFillTx/>
                <a:latin typeface="RR Pioneer bold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750" b="0" i="0" u="none" strike="noStrike" kern="1200" cap="none" spc="0" normalizeH="0" baseline="0" noProof="0">
              <a:ln>
                <a:noFill/>
              </a:ln>
              <a:solidFill>
                <a:srgbClr val="10069F"/>
              </a:solidFill>
              <a:effectLst/>
              <a:uLnTx/>
              <a:uFillTx/>
              <a:latin typeface="RR Pioneer bold"/>
              <a:ea typeface="+mn-ea"/>
              <a:cs typeface="+mn-cs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98E120DD-DFBA-48E6-B38F-BAF02AB47D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35262" y="150606"/>
            <a:ext cx="6084887" cy="867197"/>
          </a:xfrm>
        </p:spPr>
        <p:txBody>
          <a:bodyPr/>
          <a:lstStyle/>
          <a:p>
            <a:r>
              <a:rPr lang="en-GB" dirty="0"/>
              <a:t>The Power of</a:t>
            </a:r>
            <a:br>
              <a:rPr lang="en-GB" dirty="0"/>
            </a:br>
            <a:r>
              <a:rPr lang="en-GB" dirty="0"/>
              <a:t>Engine Health Monitoring (EHM)</a:t>
            </a:r>
            <a:endParaRPr lang="en-U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E37402C-D258-419D-B5C2-8BC63084DD75}"/>
              </a:ext>
            </a:extLst>
          </p:cNvPr>
          <p:cNvSpPr txBox="1">
            <a:spLocks/>
          </p:cNvSpPr>
          <p:nvPr/>
        </p:nvSpPr>
        <p:spPr>
          <a:xfrm>
            <a:off x="2736849" y="1647803"/>
            <a:ext cx="6083300" cy="244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714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Mark Webster, Rolls-Royce Customer Account Director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3898B85C-C7CE-4F2D-86E2-540C88FD8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5200" y="4705200"/>
            <a:ext cx="1623600" cy="288000"/>
          </a:xfrm>
        </p:spPr>
        <p:txBody>
          <a:bodyPr/>
          <a:lstStyle/>
          <a:p>
            <a:r>
              <a:rPr lang="en-GB" dirty="0"/>
              <a:t>Private | © 2024 Rolls-Royce | Not Subject to Export Control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11183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7" name="Picture 1386">
            <a:extLst>
              <a:ext uri="{FF2B5EF4-FFF2-40B4-BE49-F238E27FC236}">
                <a16:creationId xmlns:a16="http://schemas.microsoft.com/office/drawing/2014/main" id="{6085A80E-5AD4-7138-640D-5064E64DD2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33" r="10208" b="28804"/>
          <a:stretch/>
        </p:blipFill>
        <p:spPr>
          <a:xfrm>
            <a:off x="2282411" y="-217833"/>
            <a:ext cx="6912000" cy="51435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C0B5B3-79FA-403D-AE10-CDDCD1B16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RR Pioneer Light Condensed" panose="020B0306050201060103" pitchFamily="34" charset="0"/>
                <a:ea typeface="+mn-ea"/>
                <a:cs typeface="+mn-cs"/>
              </a:rPr>
              <a:t>Private | © 2024 Rolls-Royce | Not Subject to Export Control </a:t>
            </a:r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RR Pioneer Light Condensed" panose="020B0306050201060103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284C96-1095-4287-92C6-331974202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59B429-512E-4592-B480-D2818264A486}" type="slidenum">
              <a:rPr kumimoji="0" lang="en-GB" sz="750" b="0" i="0" u="none" strike="noStrike" kern="1200" cap="none" spc="0" normalizeH="0" baseline="0" noProof="0" smtClean="0">
                <a:ln>
                  <a:noFill/>
                </a:ln>
                <a:solidFill>
                  <a:srgbClr val="10069F"/>
                </a:solidFill>
                <a:effectLst/>
                <a:uLnTx/>
                <a:uFillTx/>
                <a:latin typeface="RR Pioneer bold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750" b="0" i="0" u="none" strike="noStrike" kern="1200" cap="none" spc="0" normalizeH="0" baseline="0" noProof="0">
              <a:ln>
                <a:noFill/>
              </a:ln>
              <a:solidFill>
                <a:srgbClr val="10069F"/>
              </a:solidFill>
              <a:effectLst/>
              <a:uLnTx/>
              <a:uFillTx/>
              <a:latin typeface="RR Pioneer bold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A54478A-83C9-4617-A350-A16C71A650F2}"/>
              </a:ext>
            </a:extLst>
          </p:cNvPr>
          <p:cNvSpPr txBox="1">
            <a:spLocks/>
          </p:cNvSpPr>
          <p:nvPr/>
        </p:nvSpPr>
        <p:spPr>
          <a:xfrm>
            <a:off x="323850" y="997182"/>
            <a:ext cx="1996676" cy="87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Font typeface="+mj-lt"/>
              <a:buNone/>
              <a:defRPr sz="180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0069F"/>
                </a:solidFill>
                <a:effectLst/>
                <a:uLnTx/>
                <a:uFillTx/>
                <a:latin typeface="RR Pioneer Bold"/>
                <a:ea typeface="+mj-ea"/>
                <a:cs typeface="+mj-cs"/>
              </a:rPr>
              <a:t>Engine Network Example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6DFF"/>
              </a:solidFill>
              <a:effectLst/>
              <a:uLnTx/>
              <a:uFillTx/>
              <a:latin typeface="RR Pioneer Bold"/>
              <a:ea typeface="+mj-ea"/>
              <a:cs typeface="+mj-cs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A055EDF4-8BDA-458F-9DD7-ACE80D93AFFE}"/>
              </a:ext>
            </a:extLst>
          </p:cNvPr>
          <p:cNvSpPr txBox="1">
            <a:spLocks/>
          </p:cNvSpPr>
          <p:nvPr/>
        </p:nvSpPr>
        <p:spPr>
          <a:xfrm>
            <a:off x="324000" y="1933200"/>
            <a:ext cx="1785600" cy="21168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bg2"/>
              </a:buClr>
              <a:buFont typeface="Wingdings" pitchFamily="2" charset="2"/>
              <a:buChar char="§"/>
              <a:defRPr sz="1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pitchFamily="2" charset="2"/>
              <a:buChar char="§"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pitchFamily="2" charset="2"/>
              <a:buChar char="§"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10069F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Consolidated view from multiple sources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10069F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R Pioneer"/>
              <a:ea typeface="+mn-ea"/>
              <a:cs typeface="+mn-cs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10069F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Improved decision making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10069F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006DFF"/>
              </a:solidFill>
              <a:effectLst/>
              <a:uLnTx/>
              <a:uFillTx/>
              <a:latin typeface="RR Pioneer Bold"/>
              <a:ea typeface="+mn-ea"/>
              <a:cs typeface="+mn-cs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10069F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006DFF"/>
              </a:solidFill>
              <a:effectLst/>
              <a:uLnTx/>
              <a:uFillTx/>
              <a:latin typeface="RR Pioneer Bold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57401AA-FAD9-467C-B4DA-111C97DC23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7994" y="76200"/>
            <a:ext cx="4186333" cy="49911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40D263-FD70-4CBA-8428-D335CE17C3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4131" y="76200"/>
            <a:ext cx="2606541" cy="19208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77A8BB-BFA2-4EAB-9E8B-DBB3C92D424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220" b="14302"/>
          <a:stretch/>
        </p:blipFill>
        <p:spPr>
          <a:xfrm>
            <a:off x="6505741" y="1963449"/>
            <a:ext cx="2631595" cy="31038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801549C-B131-445A-A806-592FFCC3A1D8}"/>
              </a:ext>
            </a:extLst>
          </p:cNvPr>
          <p:cNvSpPr/>
          <p:nvPr/>
        </p:nvSpPr>
        <p:spPr>
          <a:xfrm>
            <a:off x="2495550" y="2927350"/>
            <a:ext cx="273050" cy="6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729D32-8D73-4AF0-B161-38A8BACD5435}"/>
              </a:ext>
            </a:extLst>
          </p:cNvPr>
          <p:cNvSpPr/>
          <p:nvPr/>
        </p:nvSpPr>
        <p:spPr>
          <a:xfrm>
            <a:off x="3816350" y="2927350"/>
            <a:ext cx="336550" cy="247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DF7271-B1F6-49FA-BFFB-1F60055E584E}"/>
              </a:ext>
            </a:extLst>
          </p:cNvPr>
          <p:cNvSpPr/>
          <p:nvPr/>
        </p:nvSpPr>
        <p:spPr>
          <a:xfrm>
            <a:off x="5846741" y="2228850"/>
            <a:ext cx="274659" cy="69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E1195D-F42E-4DAC-A385-DFD652D3ED34}"/>
              </a:ext>
            </a:extLst>
          </p:cNvPr>
          <p:cNvSpPr/>
          <p:nvPr/>
        </p:nvSpPr>
        <p:spPr>
          <a:xfrm>
            <a:off x="3479800" y="1574800"/>
            <a:ext cx="450318" cy="114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0F4C8F-B96D-43C8-8A02-0D26F4D90B0F}"/>
              </a:ext>
            </a:extLst>
          </p:cNvPr>
          <p:cNvSpPr/>
          <p:nvPr/>
        </p:nvSpPr>
        <p:spPr>
          <a:xfrm>
            <a:off x="2851150" y="2927350"/>
            <a:ext cx="273050" cy="6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BF749B-6C25-481E-9D47-99423AE39A29}"/>
              </a:ext>
            </a:extLst>
          </p:cNvPr>
          <p:cNvSpPr/>
          <p:nvPr/>
        </p:nvSpPr>
        <p:spPr>
          <a:xfrm>
            <a:off x="5988050" y="3276600"/>
            <a:ext cx="209550" cy="69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692E6A0-DCB6-4CB7-A90E-00A792138890}"/>
              </a:ext>
            </a:extLst>
          </p:cNvPr>
          <p:cNvSpPr/>
          <p:nvPr/>
        </p:nvSpPr>
        <p:spPr>
          <a:xfrm>
            <a:off x="2493941" y="1857905"/>
            <a:ext cx="2470150" cy="563668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E9A4E2E-BBE5-4ACD-86E6-83C38171DCB4}"/>
              </a:ext>
            </a:extLst>
          </p:cNvPr>
          <p:cNvSpPr/>
          <p:nvPr/>
        </p:nvSpPr>
        <p:spPr>
          <a:xfrm>
            <a:off x="2260600" y="3219450"/>
            <a:ext cx="2926722" cy="192405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B2D42ED-0337-458A-85DE-B90CAF271FDF}"/>
              </a:ext>
            </a:extLst>
          </p:cNvPr>
          <p:cNvSpPr/>
          <p:nvPr/>
        </p:nvSpPr>
        <p:spPr>
          <a:xfrm>
            <a:off x="5187322" y="158750"/>
            <a:ext cx="646091" cy="17780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BAE9A07-9B12-48B1-9BA1-84A6BBA50A40}"/>
              </a:ext>
            </a:extLst>
          </p:cNvPr>
          <p:cNvSpPr/>
          <p:nvPr/>
        </p:nvSpPr>
        <p:spPr>
          <a:xfrm>
            <a:off x="7417249" y="6350"/>
            <a:ext cx="1253160" cy="33020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96D7E0-53FF-40DF-99D6-C308E7B3659A}"/>
              </a:ext>
            </a:extLst>
          </p:cNvPr>
          <p:cNvSpPr/>
          <p:nvPr/>
        </p:nvSpPr>
        <p:spPr>
          <a:xfrm>
            <a:off x="7978559" y="2927350"/>
            <a:ext cx="600241" cy="196850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61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silver machine&#10;&#10;Description automatically generated with medium confidence">
            <a:extLst>
              <a:ext uri="{FF2B5EF4-FFF2-40B4-BE49-F238E27FC236}">
                <a16:creationId xmlns:a16="http://schemas.microsoft.com/office/drawing/2014/main" id="{45FF0ADE-439C-401E-9AC4-2A2E04C367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800" y="603078"/>
            <a:ext cx="7063665" cy="4172244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5E464B-25F5-44B3-BEA1-8CD788B22A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6275A89-C4AF-412C-ADA7-A53B8A85A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59B429-512E-4592-B480-D2818264A486}" type="slidenum">
              <a:rPr kumimoji="0" lang="en-GB" sz="750" b="0" i="0" u="none" strike="noStrike" kern="1200" cap="none" spc="0" normalizeH="0" baseline="0" noProof="0" smtClean="0">
                <a:ln>
                  <a:noFill/>
                </a:ln>
                <a:solidFill>
                  <a:srgbClr val="10069F"/>
                </a:solidFill>
                <a:effectLst/>
                <a:uLnTx/>
                <a:uFillTx/>
                <a:latin typeface="RR Pioneer bold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750" b="0" i="0" u="none" strike="noStrike" kern="1200" cap="none" spc="0" normalizeH="0" baseline="0" noProof="0">
              <a:ln>
                <a:noFill/>
              </a:ln>
              <a:solidFill>
                <a:srgbClr val="10069F"/>
              </a:solidFill>
              <a:effectLst/>
              <a:uLnTx/>
              <a:uFillTx/>
              <a:latin typeface="RR Pioneer bold"/>
              <a:ea typeface="+mn-ea"/>
              <a:cs typeface="+mn-cs"/>
            </a:endParaRP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3898B85C-C7CE-4F2D-86E2-540C88FD8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5200" y="4705200"/>
            <a:ext cx="1623600" cy="288000"/>
          </a:xfrm>
        </p:spPr>
        <p:txBody>
          <a:bodyPr/>
          <a:lstStyle/>
          <a:p>
            <a:r>
              <a:rPr lang="en-GB" dirty="0"/>
              <a:t>Private | © 2024 Rolls-Royce | Not Subject to Export Control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3684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ACBA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2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3059810" y="917066"/>
            <a:ext cx="5760720" cy="0"/>
          </a:xfrm>
          <a:custGeom>
            <a:avLst/>
            <a:gdLst/>
            <a:ahLst/>
            <a:cxnLst/>
            <a:rect l="l" t="t" r="r" b="b"/>
            <a:pathLst>
              <a:path w="5760720">
                <a:moveTo>
                  <a:pt x="0" y="0"/>
                </a:moveTo>
                <a:lnTo>
                  <a:pt x="576072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3850" y="233172"/>
            <a:ext cx="321564" cy="522731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324000" y="4730400"/>
            <a:ext cx="198000" cy="23400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750" b="1" i="0" kern="1200">
                <a:solidFill>
                  <a:srgbClr val="0F059F"/>
                </a:solidFill>
                <a:latin typeface="RR Pioneer"/>
                <a:ea typeface="+mn-ea"/>
                <a:cs typeface="RR Pioneer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180">
              <a:lnSpc>
                <a:spcPts val="844"/>
              </a:lnSpc>
            </a:pPr>
            <a:fld id="{81D60167-4931-47E6-BA6A-407CBD079E47}" type="slidenum">
              <a:rPr lang="en-AU" spc="-25" smtClean="0"/>
              <a:pPr marL="43180">
                <a:lnSpc>
                  <a:spcPts val="844"/>
                </a:lnSpc>
              </a:pPr>
              <a:t>2</a:t>
            </a:fld>
            <a:endParaRPr spc="-25" dirty="0">
              <a:solidFill>
                <a:srgbClr val="FFFFFF"/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58414" y="1061719"/>
            <a:ext cx="5664672" cy="197938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3200" b="1" dirty="0">
                <a:solidFill>
                  <a:srgbClr val="FFFFFF"/>
                </a:solidFill>
                <a:latin typeface="RR Pioneer"/>
              </a:rPr>
              <a:t>How has AI engine monitoring evolved over the last 10 years?</a:t>
            </a:r>
            <a:endParaRPr sz="3200" b="1" dirty="0">
              <a:solidFill>
                <a:srgbClr val="FFFFFF"/>
              </a:solidFill>
              <a:latin typeface="RR Pioneer"/>
            </a:endParaRPr>
          </a:p>
          <a:p>
            <a:pPr marL="33655">
              <a:lnSpc>
                <a:spcPct val="100000"/>
              </a:lnSpc>
              <a:spcBef>
                <a:spcPts val="1855"/>
              </a:spcBef>
            </a:pPr>
            <a:r>
              <a:rPr lang="en-US" sz="1600" dirty="0">
                <a:solidFill>
                  <a:srgbClr val="FFFFFF"/>
                </a:solidFill>
                <a:latin typeface="RR Pioneer" panose="020B0503050201040103" pitchFamily="34" charset="0"/>
                <a:cs typeface="RR Pioneer Light Condensed"/>
              </a:rPr>
              <a:t>Making your data work for you</a:t>
            </a:r>
            <a:endParaRPr sz="1600" dirty="0">
              <a:latin typeface="RR Pioneer" panose="020B0503050201040103" pitchFamily="34" charset="0"/>
              <a:cs typeface="RR Pioneer Light Condensed"/>
            </a:endParaRP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929EE68F-4335-49AC-8C4B-640D64E3575B}"/>
              </a:ext>
            </a:extLst>
          </p:cNvPr>
          <p:cNvSpPr txBox="1">
            <a:spLocks/>
          </p:cNvSpPr>
          <p:nvPr/>
        </p:nvSpPr>
        <p:spPr>
          <a:xfrm>
            <a:off x="565200" y="4705200"/>
            <a:ext cx="1623600" cy="288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chemeClr val="bg1"/>
                </a:solidFill>
                <a:latin typeface="RR Pioneer UltraLight Condensed" panose="020B0206030201060103" pitchFamily="34" charset="0"/>
              </a:rPr>
              <a:t>Private | © 2024 Rolls-Royce | Not Subject to Export Control</a:t>
            </a:r>
          </a:p>
        </p:txBody>
      </p:sp>
    </p:spTree>
    <p:extLst>
      <p:ext uri="{BB962C8B-B14F-4D97-AF65-F5344CB8AC3E}">
        <p14:creationId xmlns:p14="http://schemas.microsoft.com/office/powerpoint/2010/main" val="1910203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7" name="Picture 1386">
            <a:extLst>
              <a:ext uri="{FF2B5EF4-FFF2-40B4-BE49-F238E27FC236}">
                <a16:creationId xmlns:a16="http://schemas.microsoft.com/office/drawing/2014/main" id="{6085A80E-5AD4-7138-640D-5064E64DD2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33" r="10208" b="28804"/>
          <a:stretch/>
        </p:blipFill>
        <p:spPr>
          <a:xfrm>
            <a:off x="2232000" y="0"/>
            <a:ext cx="6912000" cy="51435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C0B5B3-79FA-403D-AE10-CDDCD1B16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RR Pioneer Light Condensed" panose="020B0306050201060103" pitchFamily="34" charset="0"/>
                <a:ea typeface="+mn-ea"/>
                <a:cs typeface="+mn-cs"/>
              </a:rPr>
              <a:t>Private | © 2024 Rolls-Royce | Not Subject to Export Control </a:t>
            </a:r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RR Pioneer Light Condensed" panose="020B0306050201060103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284C96-1095-4287-92C6-331974202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59B429-512E-4592-B480-D2818264A486}" type="slidenum">
              <a:rPr kumimoji="0" lang="en-GB" sz="750" b="0" i="0" u="none" strike="noStrike" kern="1200" cap="none" spc="0" normalizeH="0" baseline="0" noProof="0" smtClean="0">
                <a:ln>
                  <a:noFill/>
                </a:ln>
                <a:solidFill>
                  <a:srgbClr val="10069F"/>
                </a:solidFill>
                <a:effectLst/>
                <a:uLnTx/>
                <a:uFillTx/>
                <a:latin typeface="RR Pioneer bold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750" b="0" i="0" u="none" strike="noStrike" kern="1200" cap="none" spc="0" normalizeH="0" baseline="0" noProof="0">
              <a:ln>
                <a:noFill/>
              </a:ln>
              <a:solidFill>
                <a:srgbClr val="10069F"/>
              </a:solidFill>
              <a:effectLst/>
              <a:uLnTx/>
              <a:uFillTx/>
              <a:latin typeface="RR Pioneer bold"/>
              <a:ea typeface="+mn-ea"/>
              <a:cs typeface="+mn-cs"/>
            </a:endParaRP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D0FD0C75-304D-4E6A-AE91-5C30C29D04F5}"/>
              </a:ext>
            </a:extLst>
          </p:cNvPr>
          <p:cNvSpPr txBox="1">
            <a:spLocks/>
          </p:cNvSpPr>
          <p:nvPr/>
        </p:nvSpPr>
        <p:spPr>
          <a:xfrm>
            <a:off x="323850" y="997182"/>
            <a:ext cx="1908150" cy="87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Font typeface="+mj-lt"/>
              <a:buNone/>
              <a:defRPr sz="180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069F"/>
                </a:solidFill>
                <a:effectLst/>
                <a:uLnTx/>
                <a:uFillTx/>
                <a:latin typeface="RR Pioneer Bold"/>
                <a:ea typeface="+mj-ea"/>
                <a:cs typeface="+mj-cs"/>
              </a:rPr>
              <a:t>Data Fidelity Comparison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6DFF"/>
              </a:solidFill>
              <a:effectLst/>
              <a:uLnTx/>
              <a:uFillTx/>
              <a:latin typeface="RR Pioneer Bold"/>
              <a:ea typeface="+mj-ea"/>
              <a:cs typeface="+mj-cs"/>
            </a:endParaRPr>
          </a:p>
        </p:txBody>
      </p:sp>
      <p:sp>
        <p:nvSpPr>
          <p:cNvPr id="48" name="Text Placeholder 5">
            <a:extLst>
              <a:ext uri="{FF2B5EF4-FFF2-40B4-BE49-F238E27FC236}">
                <a16:creationId xmlns:a16="http://schemas.microsoft.com/office/drawing/2014/main" id="{93D34891-D777-4C9C-AA26-44BD16928577}"/>
              </a:ext>
            </a:extLst>
          </p:cNvPr>
          <p:cNvSpPr txBox="1">
            <a:spLocks/>
          </p:cNvSpPr>
          <p:nvPr/>
        </p:nvSpPr>
        <p:spPr>
          <a:xfrm>
            <a:off x="324000" y="1933200"/>
            <a:ext cx="1785600" cy="21168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bg2"/>
              </a:buClr>
              <a:buFont typeface="Wingdings" pitchFamily="2" charset="2"/>
              <a:buChar char="§"/>
              <a:defRPr sz="1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pitchFamily="2" charset="2"/>
              <a:buChar char="§"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pitchFamily="2" charset="2"/>
              <a:buChar char="§"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10069F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1500" b="0" i="0" u="none" strike="noStrike" kern="1200" cap="none" spc="0" normalizeH="0" baseline="0" noProof="0">
                <a:ln>
                  <a:noFill/>
                </a:ln>
                <a:solidFill>
                  <a:srgbClr val="006DFF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Example: </a:t>
            </a:r>
            <a:r>
              <a:rPr kumimoji="0" lang="en-GB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TGT Measurement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R Pioneer"/>
              <a:ea typeface="+mn-ea"/>
              <a:cs typeface="+mn-cs"/>
            </a:endParaRPr>
          </a:p>
        </p:txBody>
      </p:sp>
      <p:pic>
        <p:nvPicPr>
          <p:cNvPr id="49" name="Picture 2" descr="image">
            <a:extLst>
              <a:ext uri="{FF2B5EF4-FFF2-40B4-BE49-F238E27FC236}">
                <a16:creationId xmlns:a16="http://schemas.microsoft.com/office/drawing/2014/main" id="{989A0921-DA3C-4C32-B4CE-ADE9E0030B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76691" y="397566"/>
            <a:ext cx="4236006" cy="181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C71762AE-3E7E-407F-A16C-7FF26BAF909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691" y="2964005"/>
            <a:ext cx="4236005" cy="1623019"/>
          </a:xfrm>
          <a:prstGeom prst="rect">
            <a:avLst/>
          </a:prstGeom>
        </p:spPr>
      </p:pic>
      <p:sp>
        <p:nvSpPr>
          <p:cNvPr id="51" name="Title 3">
            <a:extLst>
              <a:ext uri="{FF2B5EF4-FFF2-40B4-BE49-F238E27FC236}">
                <a16:creationId xmlns:a16="http://schemas.microsoft.com/office/drawing/2014/main" id="{0CEF48A5-CEA0-4530-BB76-775EAB84F997}"/>
              </a:ext>
            </a:extLst>
          </p:cNvPr>
          <p:cNvSpPr txBox="1">
            <a:spLocks/>
          </p:cNvSpPr>
          <p:nvPr/>
        </p:nvSpPr>
        <p:spPr>
          <a:xfrm>
            <a:off x="5886262" y="2432311"/>
            <a:ext cx="1956176" cy="27543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783"/>
            <a:r>
              <a:rPr lang="en-GB" sz="1500" dirty="0">
                <a:solidFill>
                  <a:srgbClr val="10069F"/>
                </a:solidFill>
                <a:latin typeface="RR Pioneer"/>
              </a:rPr>
              <a:t>Multiple Flights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11F7207A-B20D-43E7-BD78-0DE0D638392A}"/>
              </a:ext>
            </a:extLst>
          </p:cNvPr>
          <p:cNvCxnSpPr/>
          <p:nvPr/>
        </p:nvCxnSpPr>
        <p:spPr>
          <a:xfrm>
            <a:off x="4914818" y="2334039"/>
            <a:ext cx="3959750" cy="0"/>
          </a:xfrm>
          <a:prstGeom prst="straightConnector1">
            <a:avLst/>
          </a:prstGeom>
          <a:noFill/>
          <a:ln w="38100" cap="flat" cmpd="sng" algn="ctr">
            <a:solidFill>
              <a:srgbClr val="10069F"/>
            </a:solidFill>
            <a:prstDash val="solid"/>
            <a:miter lim="800000"/>
            <a:headEnd type="triangle"/>
            <a:tailEnd type="triangle"/>
          </a:ln>
          <a:effectLst/>
        </p:spPr>
      </p:cxnSp>
      <p:sp>
        <p:nvSpPr>
          <p:cNvPr id="53" name="Title 3">
            <a:extLst>
              <a:ext uri="{FF2B5EF4-FFF2-40B4-BE49-F238E27FC236}">
                <a16:creationId xmlns:a16="http://schemas.microsoft.com/office/drawing/2014/main" id="{6012C672-35F0-473E-A5EF-01E4913BCEFE}"/>
              </a:ext>
            </a:extLst>
          </p:cNvPr>
          <p:cNvSpPr txBox="1">
            <a:spLocks/>
          </p:cNvSpPr>
          <p:nvPr/>
        </p:nvSpPr>
        <p:spPr>
          <a:xfrm>
            <a:off x="5886262" y="4803834"/>
            <a:ext cx="1956176" cy="27543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783"/>
            <a:r>
              <a:rPr lang="en-GB" sz="1500" dirty="0">
                <a:solidFill>
                  <a:srgbClr val="10069F"/>
                </a:solidFill>
                <a:latin typeface="RR Pioneer"/>
              </a:rPr>
              <a:t>Single Flight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7D582807-788D-43EF-8A20-D70B8BC32A0C}"/>
              </a:ext>
            </a:extLst>
          </p:cNvPr>
          <p:cNvCxnSpPr/>
          <p:nvPr/>
        </p:nvCxnSpPr>
        <p:spPr>
          <a:xfrm>
            <a:off x="4914818" y="4685295"/>
            <a:ext cx="3959750" cy="0"/>
          </a:xfrm>
          <a:prstGeom prst="straightConnector1">
            <a:avLst/>
          </a:prstGeom>
          <a:noFill/>
          <a:ln w="38100" cap="flat" cmpd="sng" algn="ctr">
            <a:solidFill>
              <a:srgbClr val="10069F"/>
            </a:solidFill>
            <a:prstDash val="solid"/>
            <a:miter lim="800000"/>
            <a:headEnd type="triangle"/>
            <a:tailEnd type="triangle"/>
          </a:ln>
          <a:effectLst/>
        </p:spPr>
      </p:cxnSp>
      <p:sp>
        <p:nvSpPr>
          <p:cNvPr id="55" name="Text Placeholder 4">
            <a:extLst>
              <a:ext uri="{FF2B5EF4-FFF2-40B4-BE49-F238E27FC236}">
                <a16:creationId xmlns:a16="http://schemas.microsoft.com/office/drawing/2014/main" id="{B1D557EF-9B44-44B9-B1B1-82900C71D6EC}"/>
              </a:ext>
            </a:extLst>
          </p:cNvPr>
          <p:cNvSpPr txBox="1">
            <a:spLocks/>
          </p:cNvSpPr>
          <p:nvPr/>
        </p:nvSpPr>
        <p:spPr>
          <a:xfrm>
            <a:off x="2301788" y="543760"/>
            <a:ext cx="2497042" cy="160043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933" kern="1200">
                <a:solidFill>
                  <a:srgbClr val="666666"/>
                </a:solidFill>
                <a:latin typeface="RR Pioneer Light Condensed" panose="020B03060502010601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spcBef>
                <a:spcPts val="600"/>
              </a:spcBef>
            </a:pPr>
            <a:r>
              <a:rPr lang="en-GB" sz="1400" dirty="0">
                <a:solidFill>
                  <a:srgbClr val="10069F"/>
                </a:solidFill>
                <a:latin typeface="RR Pioneer bold"/>
              </a:rPr>
              <a:t>Snapshot Data</a:t>
            </a:r>
            <a:endParaRPr lang="en-US" sz="1400" dirty="0">
              <a:solidFill>
                <a:srgbClr val="10069F"/>
              </a:solidFill>
              <a:latin typeface="RR Pioneer"/>
            </a:endParaRPr>
          </a:p>
          <a:p>
            <a:pPr marL="177800" indent="-177800" defTabSz="6858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RR Pioneer"/>
              </a:rPr>
              <a:t>Compare LH &amp; RH engine</a:t>
            </a:r>
          </a:p>
          <a:p>
            <a:pPr marL="177800" indent="-177800" defTabSz="6858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RR Pioneer"/>
              </a:rPr>
              <a:t>One data point per flight</a:t>
            </a:r>
          </a:p>
          <a:p>
            <a:pPr marL="177800" indent="-177800" defTabSz="6858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RR Pioneer"/>
              </a:rPr>
              <a:t>High degree of scatter</a:t>
            </a:r>
          </a:p>
          <a:p>
            <a:pPr marL="177800" indent="-177800" defTabSz="6858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RR Pioneer"/>
              </a:rPr>
              <a:t>Good for step change, or      long-term trending</a:t>
            </a:r>
          </a:p>
        </p:txBody>
      </p:sp>
      <p:sp>
        <p:nvSpPr>
          <p:cNvPr id="56" name="Text Placeholder 4">
            <a:extLst>
              <a:ext uri="{FF2B5EF4-FFF2-40B4-BE49-F238E27FC236}">
                <a16:creationId xmlns:a16="http://schemas.microsoft.com/office/drawing/2014/main" id="{8E33CC05-DA77-4F86-9379-44D0D58292B7}"/>
              </a:ext>
            </a:extLst>
          </p:cNvPr>
          <p:cNvSpPr txBox="1">
            <a:spLocks/>
          </p:cNvSpPr>
          <p:nvPr/>
        </p:nvSpPr>
        <p:spPr>
          <a:xfrm>
            <a:off x="2301788" y="3110199"/>
            <a:ext cx="2497042" cy="160043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933" kern="1200">
                <a:solidFill>
                  <a:srgbClr val="666666"/>
                </a:solidFill>
                <a:latin typeface="RR Pioneer Light Condensed" panose="020B03060502010601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spcBef>
                <a:spcPts val="600"/>
              </a:spcBef>
            </a:pPr>
            <a:r>
              <a:rPr lang="en-GB" sz="1400" dirty="0">
                <a:solidFill>
                  <a:srgbClr val="10069F"/>
                </a:solidFill>
                <a:latin typeface="RR Pioneer bold"/>
              </a:rPr>
              <a:t>Continuous Data</a:t>
            </a:r>
            <a:endParaRPr lang="en-US" sz="1400" dirty="0">
              <a:solidFill>
                <a:srgbClr val="10069F"/>
              </a:solidFill>
              <a:latin typeface="RR Pioneer"/>
            </a:endParaRPr>
          </a:p>
          <a:p>
            <a:pPr marL="177800" indent="-177800" defTabSz="6858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RR Pioneer"/>
              </a:rPr>
              <a:t>Compare EEC CHA &amp; CHB</a:t>
            </a:r>
          </a:p>
          <a:p>
            <a:pPr marL="177800" indent="-177800" defTabSz="6858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RR Pioneer"/>
              </a:rPr>
              <a:t>One data point per second</a:t>
            </a:r>
          </a:p>
          <a:p>
            <a:pPr marL="177800" indent="-177800" defTabSz="6858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RR Pioneer"/>
              </a:rPr>
              <a:t>High degree of detail</a:t>
            </a:r>
          </a:p>
          <a:p>
            <a:pPr marL="177800" indent="-177800" defTabSz="6858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RR Pioneer"/>
              </a:rPr>
              <a:t>Good for early emerging problem detection</a:t>
            </a:r>
          </a:p>
        </p:txBody>
      </p:sp>
    </p:spTree>
    <p:extLst>
      <p:ext uri="{BB962C8B-B14F-4D97-AF65-F5344CB8AC3E}">
        <p14:creationId xmlns:p14="http://schemas.microsoft.com/office/powerpoint/2010/main" val="416646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CBCE3-DE1E-A014-FF78-70DA21488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997182"/>
            <a:ext cx="1785600" cy="871200"/>
          </a:xfrm>
        </p:spPr>
        <p:txBody>
          <a:bodyPr>
            <a:normAutofit/>
          </a:bodyPr>
          <a:lstStyle/>
          <a:p>
            <a:r>
              <a:rPr lang="en-GB" sz="1800" dirty="0">
                <a:solidFill>
                  <a:srgbClr val="10069F"/>
                </a:solidFill>
              </a:rPr>
              <a:t>Early Detection &amp; Response</a:t>
            </a:r>
            <a:endParaRPr lang="en-GB" sz="1800" baseline="30000" dirty="0">
              <a:solidFill>
                <a:srgbClr val="10069F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167EE8-C6E2-576D-820C-DF289C6EC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>
              <a:defRPr/>
            </a:pPr>
            <a:r>
              <a:rPr lang="en-GB" dirty="0">
                <a:solidFill>
                  <a:srgbClr val="10069F"/>
                </a:solidFill>
              </a:rPr>
              <a:t>Private | © 2024 Rolls-Royce | Not Subject to Export Control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38454B-3448-43B6-CC7A-7AB840131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defRPr/>
            </a:pPr>
            <a:fld id="{6F59B429-512E-4592-B480-D2818264A486}" type="slidenum">
              <a:rPr lang="en-GB">
                <a:solidFill>
                  <a:srgbClr val="10069F"/>
                </a:solidFill>
                <a:latin typeface="RR Pioneer bold"/>
              </a:rPr>
              <a:pPr defTabSz="685783">
                <a:defRPr/>
              </a:pPr>
              <a:t>4</a:t>
            </a:fld>
            <a:endParaRPr lang="en-GB" dirty="0">
              <a:solidFill>
                <a:srgbClr val="10069F"/>
              </a:solidFill>
              <a:latin typeface="RR Pioneer bold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2E73C8-D095-5E3A-8859-BF2E5CC9EC7E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324000" y="1933200"/>
            <a:ext cx="1785600" cy="871200"/>
          </a:xfrm>
        </p:spPr>
        <p:txBody>
          <a:bodyPr>
            <a:normAutofit/>
          </a:bodyPr>
          <a:lstStyle/>
          <a:p>
            <a:r>
              <a:rPr lang="en-US" sz="1500" dirty="0">
                <a:solidFill>
                  <a:schemeClr val="tx1"/>
                </a:solidFill>
              </a:rPr>
              <a:t>Failed stage 1 High Pressure Turbine blade</a:t>
            </a:r>
            <a:endParaRPr lang="en-US" sz="15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178D656-0BB3-8AF2-B490-0D72F687B5F8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pPr algn="ctr"/>
            <a:endParaRPr lang="de-DE" sz="700" dirty="0"/>
          </a:p>
          <a:p>
            <a:pPr algn="ctr"/>
            <a:r>
              <a:rPr lang="de-DE" dirty="0"/>
              <a:t>Detection &amp; Response	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6D702EF-6D73-0D07-B77F-20E48A227EFA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pPr algn="ctr"/>
            <a:r>
              <a:rPr lang="de-DE" dirty="0"/>
              <a:t>Return </a:t>
            </a:r>
            <a:r>
              <a:rPr lang="de-DE" dirty="0" err="1"/>
              <a:t>To</a:t>
            </a:r>
            <a:r>
              <a:rPr lang="de-DE" dirty="0"/>
              <a:t> Service </a:t>
            </a:r>
            <a:r>
              <a:rPr lang="de-DE" dirty="0" err="1"/>
              <a:t>Workstream</a:t>
            </a:r>
            <a:endParaRPr lang="de-D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331DA1E-879B-24AD-C2FA-3E24928BB82F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pPr algn="ctr"/>
            <a:r>
              <a:rPr lang="de-DE" dirty="0"/>
              <a:t>Root </a:t>
            </a:r>
            <a:r>
              <a:rPr lang="de-DE" dirty="0" err="1"/>
              <a:t>Cause</a:t>
            </a:r>
            <a:r>
              <a:rPr lang="de-DE" dirty="0"/>
              <a:t> Investigation </a:t>
            </a:r>
            <a:r>
              <a:rPr lang="de-DE" dirty="0" err="1"/>
              <a:t>Workstream</a:t>
            </a:r>
            <a:endParaRPr lang="de-DE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11300A7-39FB-F410-F865-1A3883718466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solidFill>
            <a:srgbClr val="10069F"/>
          </a:solidFill>
        </p:spPr>
        <p:txBody>
          <a:bodyPr>
            <a:normAutofit lnSpcReduction="10000"/>
          </a:bodyPr>
          <a:lstStyle/>
          <a:p>
            <a:r>
              <a:rPr lang="en-GB" sz="1200" b="1" dirty="0">
                <a:latin typeface="+mn-lt"/>
              </a:rPr>
              <a:t>Day 1</a:t>
            </a:r>
          </a:p>
          <a:p>
            <a:r>
              <a:rPr lang="en-GB" sz="1200" b="1" dirty="0">
                <a:latin typeface="+mn-lt"/>
              </a:rPr>
              <a:t>8:24 - </a:t>
            </a:r>
            <a:r>
              <a:rPr lang="en-GB" sz="1200" dirty="0">
                <a:latin typeface="+mn-lt"/>
              </a:rPr>
              <a:t>EHM alert received</a:t>
            </a:r>
          </a:p>
          <a:p>
            <a:r>
              <a:rPr lang="en-GB" sz="1200" b="1" dirty="0">
                <a:latin typeface="+mn-lt"/>
              </a:rPr>
              <a:t>9:04 - </a:t>
            </a:r>
            <a:r>
              <a:rPr lang="en-GB" sz="1200" dirty="0">
                <a:latin typeface="+mn-lt"/>
              </a:rPr>
              <a:t>Proposal to contact customer</a:t>
            </a:r>
          </a:p>
          <a:p>
            <a:r>
              <a:rPr lang="en-GB" sz="1200" b="1" dirty="0">
                <a:latin typeface="+mn-lt"/>
              </a:rPr>
              <a:t>11:12 - </a:t>
            </a:r>
            <a:r>
              <a:rPr lang="en-GB" sz="1200" dirty="0">
                <a:latin typeface="+mn-lt"/>
              </a:rPr>
              <a:t>Operational Service Desk notified</a:t>
            </a:r>
          </a:p>
          <a:p>
            <a:r>
              <a:rPr lang="en-GB" sz="1200" b="1" dirty="0">
                <a:latin typeface="+mn-lt"/>
              </a:rPr>
              <a:t>17:30 - </a:t>
            </a:r>
            <a:r>
              <a:rPr lang="en-GB" sz="1200" dirty="0">
                <a:latin typeface="+mn-lt"/>
              </a:rPr>
              <a:t>On-wing Services arrives on site</a:t>
            </a:r>
          </a:p>
          <a:p>
            <a:r>
              <a:rPr lang="en-GB" sz="1200" b="1" dirty="0">
                <a:latin typeface="+mn-lt"/>
              </a:rPr>
              <a:t>18:13 - </a:t>
            </a:r>
            <a:r>
              <a:rPr lang="en-GB" sz="1200" dirty="0">
                <a:latin typeface="+mn-lt"/>
              </a:rPr>
              <a:t>Notification of HPT 1 blade missing</a:t>
            </a:r>
          </a:p>
          <a:p>
            <a:r>
              <a:rPr lang="en-GB" sz="1200" b="1" dirty="0">
                <a:latin typeface="+mn-lt"/>
              </a:rPr>
              <a:t>18:28 - </a:t>
            </a:r>
            <a:r>
              <a:rPr lang="en-GB" sz="1200" dirty="0">
                <a:latin typeface="+mn-lt"/>
              </a:rPr>
              <a:t>First photo</a:t>
            </a:r>
          </a:p>
          <a:p>
            <a:r>
              <a:rPr lang="en-GB" sz="1200" b="1" dirty="0">
                <a:latin typeface="+mn-lt"/>
              </a:rPr>
              <a:t>19:04 - </a:t>
            </a:r>
            <a:r>
              <a:rPr lang="en-GB" sz="1200" dirty="0">
                <a:latin typeface="+mn-lt"/>
              </a:rPr>
              <a:t>Lease engine allocated</a:t>
            </a:r>
            <a:endParaRPr lang="en-GB" dirty="0"/>
          </a:p>
          <a:p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559DF79-D869-6588-8E37-D82D7BEDFD5B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solidFill>
            <a:srgbClr val="006DFF"/>
          </a:solidFill>
        </p:spPr>
        <p:txBody>
          <a:bodyPr>
            <a:normAutofit/>
          </a:bodyPr>
          <a:lstStyle/>
          <a:p>
            <a:r>
              <a:rPr lang="en-GB" dirty="0">
                <a:latin typeface="+mn-lt"/>
              </a:rPr>
              <a:t>Logistics managed by Operational Service Desk</a:t>
            </a:r>
          </a:p>
          <a:p>
            <a:endParaRPr lang="en-GB" dirty="0">
              <a:latin typeface="+mn-lt"/>
            </a:endParaRPr>
          </a:p>
          <a:p>
            <a:r>
              <a:rPr lang="en-GB" dirty="0">
                <a:latin typeface="+mn-lt"/>
              </a:rPr>
              <a:t>Lease engine installed by On-wing Services</a:t>
            </a:r>
          </a:p>
          <a:p>
            <a:endParaRPr lang="en-GB" dirty="0">
              <a:latin typeface="+mn-lt"/>
            </a:endParaRPr>
          </a:p>
          <a:p>
            <a:r>
              <a:rPr lang="en-GB" dirty="0">
                <a:latin typeface="+mn-lt"/>
              </a:rPr>
              <a:t>Aircraft RTS within 1 week of initial alert</a:t>
            </a:r>
          </a:p>
          <a:p>
            <a:pPr marL="285743" indent="-285743">
              <a:buFont typeface="Arial" panose="020B0604020202020204" pitchFamily="34" charset="0"/>
              <a:buChar char="•"/>
            </a:pPr>
            <a:endParaRPr lang="en-GB" dirty="0">
              <a:latin typeface="+mn-lt"/>
            </a:endParaRPr>
          </a:p>
          <a:p>
            <a:endParaRPr lang="en-GB" dirty="0">
              <a:latin typeface="+mn-lt"/>
            </a:endParaRPr>
          </a:p>
          <a:p>
            <a:endParaRPr lang="en-GB" dirty="0">
              <a:latin typeface="+mn-lt"/>
            </a:endParaRPr>
          </a:p>
          <a:p>
            <a:endParaRPr lang="en-GB" dirty="0">
              <a:latin typeface="+mn-lt"/>
            </a:endParaRPr>
          </a:p>
          <a:p>
            <a:endParaRPr lang="en-GB" dirty="0">
              <a:latin typeface="+mn-lt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F0C08A7-04F7-F3B4-AF26-5F3DA2C08562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solidFill>
            <a:srgbClr val="4F98FF"/>
          </a:solidFill>
        </p:spPr>
        <p:txBody>
          <a:bodyPr/>
          <a:lstStyle/>
          <a:p>
            <a:r>
              <a:rPr lang="en-GB" dirty="0">
                <a:latin typeface="+mn-lt"/>
              </a:rPr>
              <a:t>Early Details</a:t>
            </a: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Borescope fidelity</a:t>
            </a: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Part identification (code on blade)</a:t>
            </a: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Engineering Support</a:t>
            </a: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Experience</a:t>
            </a: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GAC engineering briefed</a:t>
            </a:r>
          </a:p>
          <a:p>
            <a:endParaRPr lang="en-GB" dirty="0">
              <a:latin typeface="+mn-lt"/>
            </a:endParaRPr>
          </a:p>
        </p:txBody>
      </p:sp>
      <p:pic>
        <p:nvPicPr>
          <p:cNvPr id="16" name="Picture Placeholder 1031" descr="A graph showing a number of data&#10;&#10;Description automatically generated with medium confidence">
            <a:extLst>
              <a:ext uri="{FF2B5EF4-FFF2-40B4-BE49-F238E27FC236}">
                <a16:creationId xmlns:a16="http://schemas.microsoft.com/office/drawing/2014/main" id="{5A5FBCAC-708C-DB0D-E490-27553099620A}"/>
              </a:ext>
            </a:extLst>
          </p:cNvPr>
          <p:cNvPicPr>
            <a:picLocks noGrp="1" noChangeAspect="1"/>
          </p:cNvPicPr>
          <p:nvPr>
            <p:ph type="pic" sz="quarter" idx="46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4" t="4344" r="13419" b="4630"/>
          <a:stretch/>
        </p:blipFill>
        <p:spPr>
          <a:xfrm>
            <a:off x="2268000" y="889367"/>
            <a:ext cx="2213040" cy="1410867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8" name="Picture Placeholder 17" descr="A large jet engine in a hangar&#10;&#10;Description automatically generated">
            <a:extLst>
              <a:ext uri="{FF2B5EF4-FFF2-40B4-BE49-F238E27FC236}">
                <a16:creationId xmlns:a16="http://schemas.microsoft.com/office/drawing/2014/main" id="{58127CC9-E5ED-418B-B85C-AAC9B7A34DB8}"/>
              </a:ext>
            </a:extLst>
          </p:cNvPr>
          <p:cNvPicPr>
            <a:picLocks noGrp="1" noChangeAspect="1"/>
          </p:cNvPicPr>
          <p:nvPr>
            <p:ph type="pic" sz="quarter" idx="4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6" b="6056"/>
          <a:stretch>
            <a:fillRect/>
          </a:stretch>
        </p:blipFill>
        <p:spPr>
          <a:xfrm>
            <a:off x="4592640" y="874799"/>
            <a:ext cx="2214000" cy="144000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F4C5A3-34FB-466F-9B7A-58DC76230A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5630" y="874801"/>
            <a:ext cx="2218370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041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7" name="Picture 1386">
            <a:extLst>
              <a:ext uri="{FF2B5EF4-FFF2-40B4-BE49-F238E27FC236}">
                <a16:creationId xmlns:a16="http://schemas.microsoft.com/office/drawing/2014/main" id="{6085A80E-5AD4-7138-640D-5064E64DD2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33" r="10208" b="28804"/>
          <a:stretch/>
        </p:blipFill>
        <p:spPr>
          <a:xfrm>
            <a:off x="2232000" y="0"/>
            <a:ext cx="6912000" cy="51435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C0B5B3-79FA-403D-AE10-CDDCD1B16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RR Pioneer Light Condensed" panose="020B0306050201060103" pitchFamily="34" charset="0"/>
                <a:ea typeface="+mn-ea"/>
                <a:cs typeface="+mn-cs"/>
              </a:rPr>
              <a:t>Private | © 2024 Rolls-Royce | Not Subject to Export Control </a:t>
            </a:r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RR Pioneer Light Condensed" panose="020B0306050201060103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284C96-1095-4287-92C6-331974202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59B429-512E-4592-B480-D2818264A486}" type="slidenum">
              <a:rPr kumimoji="0" lang="en-GB" sz="750" b="0" i="0" u="none" strike="noStrike" kern="1200" cap="none" spc="0" normalizeH="0" baseline="0" noProof="0" smtClean="0">
                <a:ln>
                  <a:noFill/>
                </a:ln>
                <a:solidFill>
                  <a:srgbClr val="10069F"/>
                </a:solidFill>
                <a:effectLst/>
                <a:uLnTx/>
                <a:uFillTx/>
                <a:latin typeface="RR Pioneer bold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750" b="0" i="0" u="none" strike="noStrike" kern="1200" cap="none" spc="0" normalizeH="0" baseline="0" noProof="0">
              <a:ln>
                <a:noFill/>
              </a:ln>
              <a:solidFill>
                <a:srgbClr val="10069F"/>
              </a:solidFill>
              <a:effectLst/>
              <a:uLnTx/>
              <a:uFillTx/>
              <a:latin typeface="RR Pioneer bold"/>
              <a:ea typeface="+mn-ea"/>
              <a:cs typeface="+mn-cs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CC90D3BE-D199-434E-8AAD-8C896664B6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52543"/>
              </p:ext>
            </p:extLst>
          </p:nvPr>
        </p:nvGraphicFramePr>
        <p:xfrm>
          <a:off x="2426110" y="996960"/>
          <a:ext cx="6563033" cy="3540760"/>
        </p:xfrm>
        <a:graphic>
          <a:graphicData uri="http://schemas.openxmlformats.org/drawingml/2006/table">
            <a:tbl>
              <a:tblPr firstRow="1" bandRow="1"/>
              <a:tblGrid>
                <a:gridCol w="2241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12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91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8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22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pPr algn="ctr"/>
                      <a:r>
                        <a:rPr lang="en-GB" sz="1200" b="1" dirty="0">
                          <a:solidFill>
                            <a:schemeClr val="bg2"/>
                          </a:solidFill>
                        </a:rPr>
                        <a:t>Capability</a:t>
                      </a: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pPr algn="ctr"/>
                      <a:r>
                        <a:rPr lang="en-GB" sz="1200" b="1" dirty="0">
                          <a:solidFill>
                            <a:schemeClr val="bg2"/>
                          </a:solidFill>
                        </a:rPr>
                        <a:t>Description</a:t>
                      </a: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pPr algn="ctr"/>
                      <a:r>
                        <a:rPr lang="en-GB" sz="1200" b="1" dirty="0">
                          <a:solidFill>
                            <a:schemeClr val="bg2"/>
                          </a:solidFill>
                        </a:rPr>
                        <a:t>BR710</a:t>
                      </a: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pPr algn="ctr"/>
                      <a:r>
                        <a:rPr lang="en-GB" sz="1200" b="1" dirty="0">
                          <a:solidFill>
                            <a:schemeClr val="bg2"/>
                          </a:solidFill>
                        </a:rPr>
                        <a:t>BR725</a:t>
                      </a: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pPr algn="ctr"/>
                      <a:r>
                        <a:rPr lang="en-GB" sz="1200" b="1" dirty="0">
                          <a:solidFill>
                            <a:schemeClr val="bg2"/>
                          </a:solidFill>
                        </a:rPr>
                        <a:t>Pearl</a:t>
                      </a: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r>
                        <a:rPr lang="en-GB" sz="1200" dirty="0">
                          <a:solidFill>
                            <a:schemeClr val="bg2"/>
                          </a:solidFill>
                        </a:rPr>
                        <a:t>Snapshot data</a:t>
                      </a: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r>
                        <a:rPr lang="en-GB" sz="1000" dirty="0">
                          <a:solidFill>
                            <a:schemeClr val="bg2"/>
                          </a:solidFill>
                        </a:rPr>
                        <a:t>Fixed flight profile points: in-flight</a:t>
                      </a: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rgbClr val="00B050"/>
                          </a:solidFill>
                          <a:sym typeface="Wingdings"/>
                        </a:rPr>
                        <a:t></a:t>
                      </a:r>
                      <a:endParaRPr lang="en-GB" sz="20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rgbClr val="00B050"/>
                          </a:solidFill>
                          <a:sym typeface="Wingdings"/>
                        </a:rPr>
                        <a:t></a:t>
                      </a:r>
                      <a:endParaRPr lang="en-GB" sz="20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rgbClr val="00B050"/>
                          </a:solidFill>
                          <a:sym typeface="Wingdings"/>
                        </a:rPr>
                        <a:t></a:t>
                      </a:r>
                      <a:endParaRPr lang="en-GB" sz="20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r>
                        <a:rPr lang="en-GB" sz="1200" dirty="0">
                          <a:solidFill>
                            <a:schemeClr val="bg2"/>
                          </a:solidFill>
                        </a:rPr>
                        <a:t>Event data</a:t>
                      </a: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r>
                        <a:rPr lang="en-GB" sz="1000" dirty="0">
                          <a:solidFill>
                            <a:schemeClr val="bg2"/>
                          </a:solidFill>
                        </a:rPr>
                        <a:t>Event triggered</a:t>
                      </a:r>
                      <a:r>
                        <a:rPr lang="en-GB" sz="1000" baseline="0" dirty="0">
                          <a:solidFill>
                            <a:schemeClr val="bg2"/>
                          </a:solidFill>
                        </a:rPr>
                        <a:t> snapshots: in-flight</a:t>
                      </a:r>
                      <a:endParaRPr lang="en-GB" sz="1000" dirty="0"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rgbClr val="00B050"/>
                          </a:solidFill>
                          <a:sym typeface="Wingdings"/>
                        </a:rPr>
                        <a:t></a:t>
                      </a:r>
                      <a:endParaRPr lang="en-GB" sz="20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rgbClr val="00B050"/>
                          </a:solidFill>
                          <a:sym typeface="Wingdings"/>
                        </a:rPr>
                        <a:t></a:t>
                      </a:r>
                      <a:endParaRPr lang="en-GB" sz="20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rgbClr val="00B050"/>
                          </a:solidFill>
                          <a:sym typeface="Wingdings"/>
                        </a:rPr>
                        <a:t></a:t>
                      </a:r>
                      <a:endParaRPr lang="en-GB" sz="20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r>
                        <a:rPr lang="en-GB" sz="1200" dirty="0">
                          <a:solidFill>
                            <a:schemeClr val="bg2"/>
                          </a:solidFill>
                        </a:rPr>
                        <a:t>Continuous data (1-10Hz)</a:t>
                      </a: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r>
                        <a:rPr lang="en-GB" sz="1000" dirty="0">
                          <a:solidFill>
                            <a:schemeClr val="bg2"/>
                          </a:solidFill>
                        </a:rPr>
                        <a:t>Entire flight: </a:t>
                      </a:r>
                    </a:p>
                    <a:p>
                      <a:r>
                        <a:rPr lang="en-GB" sz="1000" dirty="0">
                          <a:solidFill>
                            <a:schemeClr val="bg2"/>
                          </a:solidFill>
                        </a:rPr>
                        <a:t>on-ground</a:t>
                      </a: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pPr algn="ctr"/>
                      <a:endParaRPr lang="en-GB" sz="20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rgbClr val="00B050"/>
                          </a:solidFill>
                          <a:sym typeface="Wingdings"/>
                        </a:rPr>
                        <a:t></a:t>
                      </a:r>
                      <a:endParaRPr lang="en-GB" sz="20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rgbClr val="00B050"/>
                          </a:solidFill>
                          <a:sym typeface="Wingdings"/>
                        </a:rPr>
                        <a:t></a:t>
                      </a:r>
                      <a:endParaRPr lang="en-GB" sz="20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r>
                        <a:rPr lang="de-DE" sz="1200" dirty="0">
                          <a:solidFill>
                            <a:schemeClr val="bg2"/>
                          </a:solidFill>
                        </a:rPr>
                        <a:t>EEC Fault Messages</a:t>
                      </a:r>
                      <a:endParaRPr lang="en-GB" sz="1200" dirty="0"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>
                          <a:solidFill>
                            <a:schemeClr val="bg2"/>
                          </a:solidFill>
                        </a:rPr>
                        <a:t>EEC </a:t>
                      </a:r>
                      <a:r>
                        <a:rPr lang="de-DE" sz="1000" dirty="0" err="1">
                          <a:solidFill>
                            <a:schemeClr val="bg2"/>
                          </a:solidFill>
                        </a:rPr>
                        <a:t>status</a:t>
                      </a:r>
                      <a:r>
                        <a:rPr lang="de-DE" sz="1000" dirty="0">
                          <a:solidFill>
                            <a:schemeClr val="bg2"/>
                          </a:solidFill>
                        </a:rPr>
                        <a:t> and </a:t>
                      </a:r>
                      <a:r>
                        <a:rPr lang="de-DE" sz="1000" dirty="0" err="1">
                          <a:solidFill>
                            <a:schemeClr val="bg2"/>
                          </a:solidFill>
                        </a:rPr>
                        <a:t>maint</a:t>
                      </a:r>
                      <a:r>
                        <a:rPr lang="de-DE" sz="1000" dirty="0">
                          <a:solidFill>
                            <a:schemeClr val="bg2"/>
                          </a:solidFill>
                        </a:rPr>
                        <a:t>. </a:t>
                      </a:r>
                      <a:r>
                        <a:rPr lang="de-DE" sz="1000" dirty="0" err="1">
                          <a:solidFill>
                            <a:schemeClr val="bg2"/>
                          </a:solidFill>
                        </a:rPr>
                        <a:t>words</a:t>
                      </a:r>
                      <a:r>
                        <a:rPr lang="de-DE" sz="1000" dirty="0">
                          <a:solidFill>
                            <a:schemeClr val="bg2"/>
                          </a:solidFill>
                        </a:rPr>
                        <a:t>: on-</a:t>
                      </a:r>
                      <a:r>
                        <a:rPr lang="de-DE" sz="1000" dirty="0" err="1">
                          <a:solidFill>
                            <a:schemeClr val="bg2"/>
                          </a:solidFill>
                        </a:rPr>
                        <a:t>ground</a:t>
                      </a:r>
                      <a:endParaRPr lang="en-GB" sz="1000" dirty="0"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pPr algn="ctr"/>
                      <a:endParaRPr lang="en-GB" sz="20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rgbClr val="C00000"/>
                          </a:solidFill>
                          <a:sym typeface="Wingdings"/>
                        </a:rPr>
                        <a:t></a:t>
                      </a:r>
                      <a:endParaRPr lang="en-GB" sz="20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rgbClr val="00B050"/>
                          </a:solidFill>
                          <a:sym typeface="Wingdings"/>
                        </a:rPr>
                        <a:t></a:t>
                      </a:r>
                      <a:endParaRPr lang="en-GB" sz="20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1970037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r>
                        <a:rPr lang="en-GB" sz="1200" baseline="0" dirty="0">
                          <a:solidFill>
                            <a:schemeClr val="bg2"/>
                          </a:solidFill>
                        </a:rPr>
                        <a:t>LRU </a:t>
                      </a:r>
                      <a:r>
                        <a:rPr lang="en-GB" sz="1200" dirty="0">
                          <a:solidFill>
                            <a:schemeClr val="bg2"/>
                          </a:solidFill>
                        </a:rPr>
                        <a:t>continuous </a:t>
                      </a:r>
                      <a:r>
                        <a:rPr lang="en-GB" sz="1200" baseline="0" dirty="0">
                          <a:solidFill>
                            <a:schemeClr val="bg2"/>
                          </a:solidFill>
                        </a:rPr>
                        <a:t>data</a:t>
                      </a:r>
                      <a:endParaRPr lang="en-GB" sz="1200" dirty="0"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bg2"/>
                          </a:solidFill>
                        </a:rPr>
                        <a:t>Entire flight: 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bg2"/>
                          </a:solidFill>
                        </a:rPr>
                        <a:t>on-ground</a:t>
                      </a: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pPr algn="ctr"/>
                      <a:endParaRPr lang="en-GB" sz="20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pPr algn="ctr"/>
                      <a:endParaRPr lang="en-GB" sz="20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rgbClr val="00B050"/>
                          </a:solidFill>
                          <a:sym typeface="Wingdings"/>
                        </a:rPr>
                        <a:t></a:t>
                      </a:r>
                      <a:endParaRPr lang="en-GB" sz="20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r>
                        <a:rPr lang="en-GB" sz="1200" dirty="0">
                          <a:solidFill>
                            <a:schemeClr val="bg2"/>
                          </a:solidFill>
                        </a:rPr>
                        <a:t>2-Way Communications</a:t>
                      </a: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r>
                        <a:rPr lang="en-GB" sz="1000" dirty="0">
                          <a:solidFill>
                            <a:schemeClr val="bg2"/>
                          </a:solidFill>
                        </a:rPr>
                        <a:t>Reconfigure data transmitted: on-ground</a:t>
                      </a: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pPr algn="ctr"/>
                      <a:endParaRPr lang="en-GB" sz="20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pPr algn="ctr"/>
                      <a:endParaRPr lang="en-GB" sz="20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rgbClr val="C00000"/>
                          </a:solidFill>
                          <a:sym typeface="Wingdings"/>
                        </a:rPr>
                        <a:t></a:t>
                      </a:r>
                      <a:endParaRPr lang="en-GB" sz="20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r>
                        <a:rPr lang="en-GB" sz="1200" dirty="0">
                          <a:solidFill>
                            <a:schemeClr val="bg2"/>
                          </a:solidFill>
                        </a:rPr>
                        <a:t>HF</a:t>
                      </a:r>
                      <a:r>
                        <a:rPr lang="en-GB" sz="1200" baseline="0" dirty="0">
                          <a:solidFill>
                            <a:schemeClr val="bg2"/>
                          </a:solidFill>
                        </a:rPr>
                        <a:t> Vibration Data</a:t>
                      </a:r>
                      <a:endParaRPr lang="en-GB" sz="1200" dirty="0"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bg2"/>
                          </a:solidFill>
                        </a:rPr>
                        <a:t>Entire flight: 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bg2"/>
                          </a:solidFill>
                        </a:rPr>
                        <a:t>on-ground</a:t>
                      </a: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pPr algn="ctr"/>
                      <a:endParaRPr lang="en-GB" sz="20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pPr algn="ctr"/>
                      <a:endParaRPr lang="en-GB" sz="20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rgbClr val="C00000"/>
                          </a:solidFill>
                          <a:sym typeface="Wingdings"/>
                        </a:rPr>
                        <a:t></a:t>
                      </a:r>
                      <a:endParaRPr lang="en-GB" sz="20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r>
                        <a:rPr lang="en-GB" sz="1200" dirty="0">
                          <a:solidFill>
                            <a:schemeClr val="bg2"/>
                          </a:solidFill>
                        </a:rPr>
                        <a:t>Live Streaming ground runs</a:t>
                      </a: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r>
                        <a:rPr lang="en-GB" sz="1000" dirty="0">
                          <a:solidFill>
                            <a:schemeClr val="bg2"/>
                          </a:solidFill>
                        </a:rPr>
                        <a:t>Real-time: on-ground</a:t>
                      </a: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pPr algn="ctr"/>
                      <a:endParaRPr lang="en-GB" sz="20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pPr algn="ctr"/>
                      <a:endParaRPr lang="en-GB" sz="20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RR Pioneer"/>
                        </a:defRPr>
                      </a:lvl9pPr>
                    </a:lstStyle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rgbClr val="C00000"/>
                          </a:solidFill>
                          <a:sym typeface="Wingdings"/>
                        </a:rPr>
                        <a:t></a:t>
                      </a:r>
                      <a:endParaRPr lang="en-GB" sz="20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2" name="Title 1">
            <a:extLst>
              <a:ext uri="{FF2B5EF4-FFF2-40B4-BE49-F238E27FC236}">
                <a16:creationId xmlns:a16="http://schemas.microsoft.com/office/drawing/2014/main" id="{047A5FB3-CA1C-4680-82B3-89309638F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639" y="1461590"/>
            <a:ext cx="1410443" cy="229865"/>
          </a:xfrm>
        </p:spPr>
        <p:txBody>
          <a:bodyPr>
            <a:normAutofit/>
          </a:bodyPr>
          <a:lstStyle/>
          <a:p>
            <a:r>
              <a:rPr lang="en-US" sz="1500" dirty="0">
                <a:solidFill>
                  <a:schemeClr val="tx2"/>
                </a:solidFill>
              </a:rPr>
              <a:t>Standard EHM</a:t>
            </a:r>
            <a:endParaRPr lang="en-GB" sz="1500" dirty="0">
              <a:solidFill>
                <a:schemeClr val="tx2"/>
              </a:solidFill>
            </a:endParaRPr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A452B8B1-984B-449B-A17E-6E0EF5FD859F}"/>
              </a:ext>
            </a:extLst>
          </p:cNvPr>
          <p:cNvSpPr/>
          <p:nvPr/>
        </p:nvSpPr>
        <p:spPr>
          <a:xfrm>
            <a:off x="1861457" y="2155371"/>
            <a:ext cx="564653" cy="2382349"/>
          </a:xfrm>
          <a:prstGeom prst="leftBrac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tx2"/>
                </a:solidFill>
              </a:ln>
            </a:endParaRP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5FFE2D5A-B095-4708-ABED-FF412B883DF5}"/>
              </a:ext>
            </a:extLst>
          </p:cNvPr>
          <p:cNvSpPr/>
          <p:nvPr/>
        </p:nvSpPr>
        <p:spPr>
          <a:xfrm>
            <a:off x="1861457" y="996960"/>
            <a:ext cx="564653" cy="1158411"/>
          </a:xfrm>
          <a:prstGeom prst="leftBrac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tx2"/>
                </a:solidFill>
              </a:ln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CDBE871-1CD5-4A55-BF0A-672383FDF1E7}"/>
              </a:ext>
            </a:extLst>
          </p:cNvPr>
          <p:cNvSpPr txBox="1">
            <a:spLocks/>
          </p:cNvSpPr>
          <p:nvPr/>
        </p:nvSpPr>
        <p:spPr>
          <a:xfrm>
            <a:off x="451014" y="3150103"/>
            <a:ext cx="1410443" cy="38684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5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Enhanced EHM</a:t>
            </a:r>
          </a:p>
          <a:p>
            <a:r>
              <a:rPr lang="en-US" sz="1200" dirty="0">
                <a:solidFill>
                  <a:schemeClr val="bg2"/>
                </a:solidFill>
              </a:rPr>
              <a:t>(with AHTMS)</a:t>
            </a:r>
            <a:endParaRPr lang="en-GB" sz="1200" dirty="0">
              <a:solidFill>
                <a:schemeClr val="bg2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ACC8DC-D28E-4AF8-B6AE-D43EA7B98B04}"/>
              </a:ext>
            </a:extLst>
          </p:cNvPr>
          <p:cNvSpPr txBox="1"/>
          <p:nvPr/>
        </p:nvSpPr>
        <p:spPr>
          <a:xfrm>
            <a:off x="3948962" y="4709805"/>
            <a:ext cx="3478075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sym typeface="Wingdings"/>
              </a:rPr>
              <a:t> Available capability          </a:t>
            </a: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sym typeface="Wingdings"/>
              </a:rPr>
              <a:t> Developing capability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5400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ACBA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2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3059810" y="917066"/>
            <a:ext cx="5760720" cy="0"/>
          </a:xfrm>
          <a:custGeom>
            <a:avLst/>
            <a:gdLst/>
            <a:ahLst/>
            <a:cxnLst/>
            <a:rect l="l" t="t" r="r" b="b"/>
            <a:pathLst>
              <a:path w="5760720">
                <a:moveTo>
                  <a:pt x="0" y="0"/>
                </a:moveTo>
                <a:lnTo>
                  <a:pt x="576072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3850" y="233172"/>
            <a:ext cx="321564" cy="522731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324000" y="4730400"/>
            <a:ext cx="198000" cy="23400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750" b="1" i="0" kern="1200">
                <a:solidFill>
                  <a:srgbClr val="0F059F"/>
                </a:solidFill>
                <a:latin typeface="RR Pioneer"/>
                <a:ea typeface="+mn-ea"/>
                <a:cs typeface="RR Pioneer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180">
              <a:lnSpc>
                <a:spcPts val="844"/>
              </a:lnSpc>
            </a:pPr>
            <a:fld id="{81D60167-4931-47E6-BA6A-407CBD079E47}" type="slidenum">
              <a:rPr lang="en-AU" spc="-25" smtClean="0"/>
              <a:pPr marL="43180">
                <a:lnSpc>
                  <a:spcPts val="844"/>
                </a:lnSpc>
              </a:pPr>
              <a:t>6</a:t>
            </a:fld>
            <a:endParaRPr spc="-25" dirty="0">
              <a:solidFill>
                <a:srgbClr val="FFFFFF"/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58414" y="1061719"/>
            <a:ext cx="5664672" cy="197938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GB" sz="3200" b="1" dirty="0">
                <a:solidFill>
                  <a:srgbClr val="FFFFFF"/>
                </a:solidFill>
                <a:latin typeface="RR Pioneer"/>
              </a:rPr>
              <a:t>How are OEMs using AI to identify issues or improve operations</a:t>
            </a:r>
            <a:endParaRPr sz="3200" b="1" dirty="0">
              <a:solidFill>
                <a:srgbClr val="FFFFFF"/>
              </a:solidFill>
              <a:latin typeface="RR Pioneer"/>
            </a:endParaRPr>
          </a:p>
          <a:p>
            <a:pPr marL="33655">
              <a:lnSpc>
                <a:spcPct val="100000"/>
              </a:lnSpc>
              <a:spcBef>
                <a:spcPts val="1855"/>
              </a:spcBef>
            </a:pPr>
            <a:r>
              <a:rPr lang="en-US" sz="1600" dirty="0">
                <a:solidFill>
                  <a:srgbClr val="FFFFFF"/>
                </a:solidFill>
                <a:latin typeface="RR Pioneer" panose="020B0503050201040103" pitchFamily="34" charset="0"/>
                <a:cs typeface="RR Pioneer Light Condensed"/>
              </a:rPr>
              <a:t>Making your data work for you</a:t>
            </a:r>
            <a:endParaRPr sz="1600" dirty="0">
              <a:latin typeface="RR Pioneer" panose="020B0503050201040103" pitchFamily="34" charset="0"/>
              <a:cs typeface="RR Pioneer Light Condensed"/>
            </a:endParaRP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929EE68F-4335-49AC-8C4B-640D64E3575B}"/>
              </a:ext>
            </a:extLst>
          </p:cNvPr>
          <p:cNvSpPr txBox="1">
            <a:spLocks/>
          </p:cNvSpPr>
          <p:nvPr/>
        </p:nvSpPr>
        <p:spPr>
          <a:xfrm>
            <a:off x="565200" y="4705200"/>
            <a:ext cx="1623600" cy="288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chemeClr val="bg1"/>
                </a:solidFill>
                <a:latin typeface="RR Pioneer UltraLight Condensed" panose="020B0206030201060103" pitchFamily="34" charset="0"/>
              </a:rPr>
              <a:t>Private | © 2024 Rolls-Royce | Not Subject to Export Control</a:t>
            </a:r>
          </a:p>
        </p:txBody>
      </p:sp>
    </p:spTree>
    <p:extLst>
      <p:ext uri="{BB962C8B-B14F-4D97-AF65-F5344CB8AC3E}">
        <p14:creationId xmlns:p14="http://schemas.microsoft.com/office/powerpoint/2010/main" val="3942759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7" name="Picture 1386">
            <a:extLst>
              <a:ext uri="{FF2B5EF4-FFF2-40B4-BE49-F238E27FC236}">
                <a16:creationId xmlns:a16="http://schemas.microsoft.com/office/drawing/2014/main" id="{6085A80E-5AD4-7138-640D-5064E64DD2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33" r="10208" b="28804"/>
          <a:stretch/>
        </p:blipFill>
        <p:spPr>
          <a:xfrm>
            <a:off x="2232000" y="0"/>
            <a:ext cx="6912000" cy="51435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C0B5B3-79FA-403D-AE10-CDDCD1B16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RR Pioneer Light Condensed" panose="020B0306050201060103" pitchFamily="34" charset="0"/>
                <a:ea typeface="+mn-ea"/>
                <a:cs typeface="+mn-cs"/>
              </a:rPr>
              <a:t>Private | © 2024 Rolls-Royce | Not Subject to Export Control </a:t>
            </a:r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RR Pioneer Light Condensed" panose="020B0306050201060103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284C96-1095-4287-92C6-331974202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59B429-512E-4592-B480-D2818264A486}" type="slidenum">
              <a:rPr kumimoji="0" lang="en-GB" sz="750" b="0" i="0" u="none" strike="noStrike" kern="1200" cap="none" spc="0" normalizeH="0" baseline="0" noProof="0" smtClean="0">
                <a:ln>
                  <a:noFill/>
                </a:ln>
                <a:solidFill>
                  <a:srgbClr val="10069F"/>
                </a:solidFill>
                <a:effectLst/>
                <a:uLnTx/>
                <a:uFillTx/>
                <a:latin typeface="RR Pioneer bold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750" b="0" i="0" u="none" strike="noStrike" kern="1200" cap="none" spc="0" normalizeH="0" baseline="0" noProof="0">
              <a:ln>
                <a:noFill/>
              </a:ln>
              <a:solidFill>
                <a:srgbClr val="10069F"/>
              </a:solidFill>
              <a:effectLst/>
              <a:uLnTx/>
              <a:uFillTx/>
              <a:latin typeface="RR Pioneer bold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249581C-0C74-4B70-A78A-C17EA952DCC2}"/>
              </a:ext>
            </a:extLst>
          </p:cNvPr>
          <p:cNvSpPr txBox="1">
            <a:spLocks/>
          </p:cNvSpPr>
          <p:nvPr/>
        </p:nvSpPr>
        <p:spPr>
          <a:xfrm>
            <a:off x="323850" y="997182"/>
            <a:ext cx="1908150" cy="87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Font typeface="+mj-lt"/>
              <a:buNone/>
              <a:defRPr sz="180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069F"/>
                </a:solidFill>
                <a:effectLst/>
                <a:uLnTx/>
                <a:uFillTx/>
                <a:latin typeface="RR Pioneer Bold"/>
                <a:ea typeface="+mj-ea"/>
                <a:cs typeface="+mj-cs"/>
              </a:rPr>
              <a:t>EHM Use Case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6DFF"/>
              </a:solidFill>
              <a:effectLst/>
              <a:uLnTx/>
              <a:uFillTx/>
              <a:latin typeface="RR Pioneer Bold"/>
              <a:ea typeface="+mj-ea"/>
              <a:cs typeface="+mj-cs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3E6C4387-0863-4130-9443-AD9902B50F97}"/>
              </a:ext>
            </a:extLst>
          </p:cNvPr>
          <p:cNvSpPr txBox="1">
            <a:spLocks/>
          </p:cNvSpPr>
          <p:nvPr/>
        </p:nvSpPr>
        <p:spPr>
          <a:xfrm>
            <a:off x="330352" y="1739835"/>
            <a:ext cx="1839761" cy="21168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bg2"/>
              </a:buClr>
              <a:buFont typeface="Wingdings" pitchFamily="2" charset="2"/>
              <a:buChar char="§"/>
              <a:defRPr sz="1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pitchFamily="2" charset="2"/>
              <a:buChar char="§"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pitchFamily="2" charset="2"/>
              <a:buChar char="§"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10069F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HP compressor degradation detection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R Pioneer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275FB0-5A24-4588-9C70-FD111D90F5D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532" y="201609"/>
            <a:ext cx="2713138" cy="1579567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15764F33-6718-4C7F-AD61-7A7F4F7A3403}"/>
              </a:ext>
            </a:extLst>
          </p:cNvPr>
          <p:cNvSpPr txBox="1">
            <a:spLocks/>
          </p:cNvSpPr>
          <p:nvPr/>
        </p:nvSpPr>
        <p:spPr>
          <a:xfrm>
            <a:off x="221073" y="2798235"/>
            <a:ext cx="1628990" cy="1815583"/>
          </a:xfrm>
          <a:prstGeom prst="rect">
            <a:avLst/>
          </a:prstGeom>
        </p:spPr>
        <p:txBody>
          <a:bodyPr vert="horz" lIns="0" tIns="0" rIns="0" bIns="0" rtlCol="0" anchor="t">
            <a:normAutofit lnSpcReduction="1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10069F"/>
                </a:solidFill>
                <a:effectLst/>
                <a:uLnTx/>
                <a:uFillTx/>
                <a:latin typeface="RR Pioneer Bold"/>
                <a:ea typeface="+mj-ea"/>
                <a:cs typeface="+mj-cs"/>
              </a:rPr>
              <a:t>Responding</a:t>
            </a:r>
          </a:p>
          <a:p>
            <a:pPr marL="0" marR="0" lvl="0" indent="0" algn="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10069F"/>
              </a:solidFill>
              <a:effectLst/>
              <a:uLnTx/>
              <a:uFillTx/>
              <a:latin typeface="RR Pioneer Bold"/>
              <a:ea typeface="+mj-ea"/>
              <a:cs typeface="+mj-cs"/>
            </a:endParaRPr>
          </a:p>
          <a:p>
            <a:pPr marL="0" marR="0" lvl="0" indent="0" algn="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10069F"/>
              </a:solidFill>
              <a:effectLst/>
              <a:uLnTx/>
              <a:uFillTx/>
              <a:latin typeface="RR Pioneer Bold"/>
              <a:ea typeface="+mj-ea"/>
              <a:cs typeface="+mj-cs"/>
            </a:endParaRPr>
          </a:p>
          <a:p>
            <a:pPr marL="0" marR="0" lvl="0" indent="0" algn="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10069F"/>
              </a:solidFill>
              <a:effectLst/>
              <a:uLnTx/>
              <a:uFillTx/>
              <a:latin typeface="RR Pioneer Bold"/>
              <a:ea typeface="+mj-ea"/>
              <a:cs typeface="+mj-cs"/>
            </a:endParaRPr>
          </a:p>
          <a:p>
            <a:pPr marL="0" marR="0" lvl="0" indent="0" algn="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10069F"/>
              </a:solidFill>
              <a:effectLst/>
              <a:uLnTx/>
              <a:uFillTx/>
              <a:latin typeface="RR Pioneer Bold"/>
              <a:ea typeface="+mj-ea"/>
              <a:cs typeface="+mj-cs"/>
            </a:endParaRPr>
          </a:p>
          <a:p>
            <a:pPr marL="0" marR="0" lvl="0" indent="0" algn="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10069F"/>
              </a:solidFill>
              <a:effectLst/>
              <a:uLnTx/>
              <a:uFillTx/>
              <a:latin typeface="RR Pioneer Bold"/>
              <a:ea typeface="+mj-ea"/>
              <a:cs typeface="+mj-cs"/>
            </a:endParaRPr>
          </a:p>
          <a:p>
            <a:pPr marL="0" marR="0" lvl="0" indent="0" algn="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10069F"/>
              </a:solidFill>
              <a:effectLst/>
              <a:uLnTx/>
              <a:uFillTx/>
              <a:latin typeface="RR Pioneer Bold"/>
              <a:ea typeface="+mj-ea"/>
              <a:cs typeface="+mj-cs"/>
            </a:endParaRPr>
          </a:p>
          <a:p>
            <a:pPr marL="0" marR="0" lvl="0" indent="0" algn="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10069F"/>
              </a:solidFill>
              <a:effectLst/>
              <a:uLnTx/>
              <a:uFillTx/>
              <a:latin typeface="RR Pioneer Bold"/>
              <a:ea typeface="+mj-ea"/>
              <a:cs typeface="+mj-cs"/>
            </a:endParaRPr>
          </a:p>
          <a:p>
            <a:pPr marL="0" marR="0" lvl="0" indent="0" algn="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10069F"/>
                </a:solidFill>
                <a:effectLst/>
                <a:uLnTx/>
                <a:uFillTx/>
                <a:latin typeface="RR Pioneer Bold"/>
                <a:ea typeface="+mj-ea"/>
                <a:cs typeface="+mj-cs"/>
              </a:rPr>
              <a:t>Preventing</a:t>
            </a:r>
          </a:p>
        </p:txBody>
      </p:sp>
      <p:sp>
        <p:nvSpPr>
          <p:cNvPr id="16" name="AutoShape 3">
            <a:extLst>
              <a:ext uri="{FF2B5EF4-FFF2-40B4-BE49-F238E27FC236}">
                <a16:creationId xmlns:a16="http://schemas.microsoft.com/office/drawing/2014/main" id="{C0CB3BA2-6520-464D-940E-AD01BA0F19B1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2354263" y="1962150"/>
            <a:ext cx="6756400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7" name="Line 5">
            <a:extLst>
              <a:ext uri="{FF2B5EF4-FFF2-40B4-BE49-F238E27FC236}">
                <a16:creationId xmlns:a16="http://schemas.microsoft.com/office/drawing/2014/main" id="{C78CF851-DBD9-4E7F-9301-4303597FF0D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65563" y="1962150"/>
            <a:ext cx="0" cy="292735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745BD728-5CA7-4FB0-B41B-070E1CB53C89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9176" y="1962150"/>
            <a:ext cx="0" cy="292735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9" name="Line 7">
            <a:extLst>
              <a:ext uri="{FF2B5EF4-FFF2-40B4-BE49-F238E27FC236}">
                <a16:creationId xmlns:a16="http://schemas.microsoft.com/office/drawing/2014/main" id="{3B770635-4C0F-4477-BEED-B34DBB90939E}"/>
              </a:ext>
            </a:extLst>
          </p:cNvPr>
          <p:cNvSpPr>
            <a:spLocks noChangeShapeType="1"/>
          </p:cNvSpPr>
          <p:nvPr/>
        </p:nvSpPr>
        <p:spPr bwMode="auto">
          <a:xfrm>
            <a:off x="2355851" y="2552700"/>
            <a:ext cx="674846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0" name="Line 8">
            <a:extLst>
              <a:ext uri="{FF2B5EF4-FFF2-40B4-BE49-F238E27FC236}">
                <a16:creationId xmlns:a16="http://schemas.microsoft.com/office/drawing/2014/main" id="{A088FF6C-68DB-492D-8985-5AC93CA18C34}"/>
              </a:ext>
            </a:extLst>
          </p:cNvPr>
          <p:cNvSpPr>
            <a:spLocks noChangeShapeType="1"/>
          </p:cNvSpPr>
          <p:nvPr/>
        </p:nvSpPr>
        <p:spPr bwMode="auto">
          <a:xfrm>
            <a:off x="2355851" y="3135313"/>
            <a:ext cx="674846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1" name="Line 9">
            <a:extLst>
              <a:ext uri="{FF2B5EF4-FFF2-40B4-BE49-F238E27FC236}">
                <a16:creationId xmlns:a16="http://schemas.microsoft.com/office/drawing/2014/main" id="{D8028F34-3FA3-4C24-BAA0-D7773847A4F7}"/>
              </a:ext>
            </a:extLst>
          </p:cNvPr>
          <p:cNvSpPr>
            <a:spLocks noChangeShapeType="1"/>
          </p:cNvSpPr>
          <p:nvPr/>
        </p:nvSpPr>
        <p:spPr bwMode="auto">
          <a:xfrm>
            <a:off x="2355851" y="3717925"/>
            <a:ext cx="674846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2" name="Line 10">
            <a:extLst>
              <a:ext uri="{FF2B5EF4-FFF2-40B4-BE49-F238E27FC236}">
                <a16:creationId xmlns:a16="http://schemas.microsoft.com/office/drawing/2014/main" id="{96B39103-61AC-40FA-B2DA-EA157110F727}"/>
              </a:ext>
            </a:extLst>
          </p:cNvPr>
          <p:cNvSpPr>
            <a:spLocks noChangeShapeType="1"/>
          </p:cNvSpPr>
          <p:nvPr/>
        </p:nvSpPr>
        <p:spPr bwMode="auto">
          <a:xfrm>
            <a:off x="2355851" y="4300538"/>
            <a:ext cx="674846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3" name="Line 11">
            <a:extLst>
              <a:ext uri="{FF2B5EF4-FFF2-40B4-BE49-F238E27FC236}">
                <a16:creationId xmlns:a16="http://schemas.microsoft.com/office/drawing/2014/main" id="{5CAFD9EA-9718-4C55-BA32-46339DD1AD9E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1" y="1962150"/>
            <a:ext cx="0" cy="292735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4" name="Line 12">
            <a:extLst>
              <a:ext uri="{FF2B5EF4-FFF2-40B4-BE49-F238E27FC236}">
                <a16:creationId xmlns:a16="http://schemas.microsoft.com/office/drawing/2014/main" id="{9532EBFB-6AA3-4CF9-95B8-4ED4457FDD7A}"/>
              </a:ext>
            </a:extLst>
          </p:cNvPr>
          <p:cNvSpPr>
            <a:spLocks noChangeShapeType="1"/>
          </p:cNvSpPr>
          <p:nvPr/>
        </p:nvSpPr>
        <p:spPr bwMode="auto">
          <a:xfrm>
            <a:off x="9097963" y="1963738"/>
            <a:ext cx="0" cy="2925763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5" name="Line 13">
            <a:extLst>
              <a:ext uri="{FF2B5EF4-FFF2-40B4-BE49-F238E27FC236}">
                <a16:creationId xmlns:a16="http://schemas.microsoft.com/office/drawing/2014/main" id="{1461AA2E-FD02-4FE2-87B3-AE35FBD157D6}"/>
              </a:ext>
            </a:extLst>
          </p:cNvPr>
          <p:cNvSpPr>
            <a:spLocks noChangeShapeType="1"/>
          </p:cNvSpPr>
          <p:nvPr/>
        </p:nvSpPr>
        <p:spPr bwMode="auto">
          <a:xfrm>
            <a:off x="2355851" y="1968500"/>
            <a:ext cx="674846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6" name="Line 14">
            <a:extLst>
              <a:ext uri="{FF2B5EF4-FFF2-40B4-BE49-F238E27FC236}">
                <a16:creationId xmlns:a16="http://schemas.microsoft.com/office/drawing/2014/main" id="{B715E235-6A7D-4B8C-B995-6AFB94CCFDA5}"/>
              </a:ext>
            </a:extLst>
          </p:cNvPr>
          <p:cNvSpPr>
            <a:spLocks noChangeShapeType="1"/>
          </p:cNvSpPr>
          <p:nvPr/>
        </p:nvSpPr>
        <p:spPr bwMode="auto">
          <a:xfrm>
            <a:off x="2355851" y="4883150"/>
            <a:ext cx="674846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7" name="Rectangle 15">
            <a:extLst>
              <a:ext uri="{FF2B5EF4-FFF2-40B4-BE49-F238E27FC236}">
                <a16:creationId xmlns:a16="http://schemas.microsoft.com/office/drawing/2014/main" id="{675209DF-C9F2-48BA-8129-2E39A42A94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1263" y="2154238"/>
            <a:ext cx="560388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10069F"/>
                </a:solidFill>
                <a:effectLst/>
                <a:uLnTx/>
                <a:uFillTx/>
                <a:latin typeface="RR Pioneer" panose="020B0503050201040103" pitchFamily="34" charset="0"/>
              </a:rPr>
              <a:t>EHM </a:t>
            </a: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8" name="Rectangle 16">
            <a:extLst>
              <a:ext uri="{FF2B5EF4-FFF2-40B4-BE49-F238E27FC236}">
                <a16:creationId xmlns:a16="http://schemas.microsoft.com/office/drawing/2014/main" id="{7A8806C5-6DFB-4934-8132-41062EA8E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5126" y="2154238"/>
            <a:ext cx="1008063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0" cap="none" spc="0" normalizeH="0" baseline="0" noProof="0">
                <a:ln>
                  <a:noFill/>
                </a:ln>
                <a:solidFill>
                  <a:srgbClr val="10069F"/>
                </a:solidFill>
                <a:effectLst/>
                <a:uLnTx/>
                <a:uFillTx/>
                <a:latin typeface="RR Pioneer" panose="020B0503050201040103" pitchFamily="34" charset="0"/>
              </a:rPr>
              <a:t>Capability</a:t>
            </a: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9" name="Rectangle 17">
            <a:extLst>
              <a:ext uri="{FF2B5EF4-FFF2-40B4-BE49-F238E27FC236}">
                <a16:creationId xmlns:a16="http://schemas.microsoft.com/office/drawing/2014/main" id="{43EE031C-3884-41A4-A2D5-5D90F0E6C8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1" y="2154238"/>
            <a:ext cx="9525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0" cap="none" spc="0" normalizeH="0" baseline="0" noProof="0">
                <a:ln>
                  <a:noFill/>
                </a:ln>
                <a:solidFill>
                  <a:srgbClr val="10069F"/>
                </a:solidFill>
                <a:effectLst/>
                <a:uLnTx/>
                <a:uFillTx/>
                <a:latin typeface="RR Pioneer" panose="020B0503050201040103" pitchFamily="34" charset="0"/>
              </a:rPr>
              <a:t>Detection</a:t>
            </a: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0" name="Rectangle 18">
            <a:extLst>
              <a:ext uri="{FF2B5EF4-FFF2-40B4-BE49-F238E27FC236}">
                <a16:creationId xmlns:a16="http://schemas.microsoft.com/office/drawing/2014/main" id="{A0B748B2-C386-4BBD-974C-A1BA3846A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8426" y="2154238"/>
            <a:ext cx="582613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0" cap="none" spc="0" normalizeH="0" baseline="0" noProof="0">
                <a:ln>
                  <a:noFill/>
                </a:ln>
                <a:solidFill>
                  <a:srgbClr val="10069F"/>
                </a:solidFill>
                <a:effectLst/>
                <a:uLnTx/>
                <a:uFillTx/>
                <a:latin typeface="RR Pioneer" panose="020B0503050201040103" pitchFamily="34" charset="0"/>
              </a:rPr>
              <a:t>Level</a:t>
            </a: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" name="Rectangle 19">
            <a:extLst>
              <a:ext uri="{FF2B5EF4-FFF2-40B4-BE49-F238E27FC236}">
                <a16:creationId xmlns:a16="http://schemas.microsoft.com/office/drawing/2014/main" id="{2C768766-4E7A-4CA1-B7CC-56C55CE0E9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9576" y="2154238"/>
            <a:ext cx="9525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0" cap="none" spc="0" normalizeH="0" baseline="0" noProof="0">
                <a:ln>
                  <a:noFill/>
                </a:ln>
                <a:solidFill>
                  <a:srgbClr val="10069F"/>
                </a:solidFill>
                <a:effectLst/>
                <a:uLnTx/>
                <a:uFillTx/>
                <a:latin typeface="RR Pioneer" panose="020B0503050201040103" pitchFamily="34" charset="0"/>
              </a:rPr>
              <a:t>Detection</a:t>
            </a: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2" name="Rectangle 20">
            <a:extLst>
              <a:ext uri="{FF2B5EF4-FFF2-40B4-BE49-F238E27FC236}">
                <a16:creationId xmlns:a16="http://schemas.microsoft.com/office/drawing/2014/main" id="{0F07184D-D74D-4DCA-BDD0-0ADFD004AC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4601" y="2154238"/>
            <a:ext cx="1008063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0" cap="none" spc="0" normalizeH="0" baseline="0" noProof="0">
                <a:ln>
                  <a:noFill/>
                </a:ln>
                <a:solidFill>
                  <a:srgbClr val="10069F"/>
                </a:solidFill>
                <a:effectLst/>
                <a:uLnTx/>
                <a:uFillTx/>
                <a:latin typeface="RR Pioneer" panose="020B0503050201040103" pitchFamily="34" charset="0"/>
              </a:rPr>
              <a:t>Capability</a:t>
            </a: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3" name="Rectangle 21">
            <a:extLst>
              <a:ext uri="{FF2B5EF4-FFF2-40B4-BE49-F238E27FC236}">
                <a16:creationId xmlns:a16="http://schemas.microsoft.com/office/drawing/2014/main" id="{76D7770C-666D-47F5-B0DE-CC4B616734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4276" y="2740025"/>
            <a:ext cx="33337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R Pioneer" panose="020B0503050201040103" pitchFamily="34" charset="0"/>
              </a:rPr>
              <a:t>No</a:t>
            </a: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4" name="Rectangle 22">
            <a:extLst>
              <a:ext uri="{FF2B5EF4-FFF2-40B4-BE49-F238E27FC236}">
                <a16:creationId xmlns:a16="http://schemas.microsoft.com/office/drawing/2014/main" id="{2A5B13C7-A9B1-4333-ADCF-B6557CB65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8438" y="2740025"/>
            <a:ext cx="48101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R Pioneer" panose="020B0503050201040103" pitchFamily="34" charset="0"/>
              </a:rPr>
              <a:t>EHM</a:t>
            </a: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5" name="Rectangle 23">
            <a:extLst>
              <a:ext uri="{FF2B5EF4-FFF2-40B4-BE49-F238E27FC236}">
                <a16:creationId xmlns:a16="http://schemas.microsoft.com/office/drawing/2014/main" id="{EDB41408-62D4-4E5D-B42D-1452CFFEA3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1" y="2740025"/>
            <a:ext cx="123666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R Pioneer" panose="020B0503050201040103" pitchFamily="34" charset="0"/>
              </a:rPr>
              <a:t>Whole Engine</a:t>
            </a: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6" name="Rectangle 24">
            <a:extLst>
              <a:ext uri="{FF2B5EF4-FFF2-40B4-BE49-F238E27FC236}">
                <a16:creationId xmlns:a16="http://schemas.microsoft.com/office/drawing/2014/main" id="{656B2494-75D1-4351-AC22-F1D3B1D27B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251" y="2740025"/>
            <a:ext cx="47466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R Pioneer" panose="020B0503050201040103" pitchFamily="34" charset="0"/>
              </a:rPr>
              <a:t>TGT </a:t>
            </a: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7" name="Rectangle 25">
            <a:extLst>
              <a:ext uri="{FF2B5EF4-FFF2-40B4-BE49-F238E27FC236}">
                <a16:creationId xmlns:a16="http://schemas.microsoft.com/office/drawing/2014/main" id="{5FFC1A35-F8B2-4C67-811C-BDE9897E01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9076" y="2740025"/>
            <a:ext cx="78105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R Pioneer" panose="020B0503050201040103" pitchFamily="34" charset="0"/>
              </a:rPr>
              <a:t>increase</a:t>
            </a: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8" name="Rectangle 26">
            <a:extLst>
              <a:ext uri="{FF2B5EF4-FFF2-40B4-BE49-F238E27FC236}">
                <a16:creationId xmlns:a16="http://schemas.microsoft.com/office/drawing/2014/main" id="{D844306D-529D-4F61-818C-B384CB3B4E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0913" y="2740025"/>
            <a:ext cx="14763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R Pioneer" panose="020B0503050201040103" pitchFamily="34" charset="0"/>
              </a:rPr>
              <a:t>(</a:t>
            </a: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9" name="Rectangle 27">
            <a:extLst>
              <a:ext uri="{FF2B5EF4-FFF2-40B4-BE49-F238E27FC236}">
                <a16:creationId xmlns:a16="http://schemas.microsoft.com/office/drawing/2014/main" id="{91562C53-3667-4F69-91D6-8A1FD7E9C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1713" y="2740025"/>
            <a:ext cx="6985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R Pioneer" panose="020B0503050201040103" pitchFamily="34" charset="0"/>
              </a:rPr>
              <a:t>cockpit</a:t>
            </a: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" name="Rectangle 28">
            <a:extLst>
              <a:ext uri="{FF2B5EF4-FFF2-40B4-BE49-F238E27FC236}">
                <a16:creationId xmlns:a16="http://schemas.microsoft.com/office/drawing/2014/main" id="{2250AADE-85DB-4CDE-B918-9123D56625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7826" y="2740025"/>
            <a:ext cx="9017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R Pioneer" panose="020B0503050201040103" pitchFamily="34" charset="0"/>
              </a:rPr>
              <a:t>indication</a:t>
            </a: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1" name="Rectangle 29">
            <a:extLst>
              <a:ext uri="{FF2B5EF4-FFF2-40B4-BE49-F238E27FC236}">
                <a16:creationId xmlns:a16="http://schemas.microsoft.com/office/drawing/2014/main" id="{A0BD2CAF-F3DD-46F7-BBC1-7A28FADCB9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1101" y="2740025"/>
            <a:ext cx="14763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R Pioneer" panose="020B0503050201040103" pitchFamily="34" charset="0"/>
              </a:rPr>
              <a:t>)</a:t>
            </a: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2" name="Rectangle 30">
            <a:extLst>
              <a:ext uri="{FF2B5EF4-FFF2-40B4-BE49-F238E27FC236}">
                <a16:creationId xmlns:a16="http://schemas.microsoft.com/office/drawing/2014/main" id="{1D849124-E596-4601-874E-4400E944F6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4276" y="3322638"/>
            <a:ext cx="126206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R Pioneer" panose="020B0503050201040103" pitchFamily="34" charset="0"/>
              </a:rPr>
              <a:t>Snapshot Data</a:t>
            </a: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3" name="Rectangle 31">
            <a:extLst>
              <a:ext uri="{FF2B5EF4-FFF2-40B4-BE49-F238E27FC236}">
                <a16:creationId xmlns:a16="http://schemas.microsoft.com/office/drawing/2014/main" id="{660027B1-E40D-4B85-8BA1-003E518838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5288" y="3230563"/>
            <a:ext cx="1016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R Pioneer" panose="020B0503050201040103" pitchFamily="34" charset="0"/>
              </a:rPr>
              <a:t>Engine Sub</a:t>
            </a: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4" name="Rectangle 32">
            <a:extLst>
              <a:ext uri="{FF2B5EF4-FFF2-40B4-BE49-F238E27FC236}">
                <a16:creationId xmlns:a16="http://schemas.microsoft.com/office/drawing/2014/main" id="{A8B44955-7752-47EC-824F-C710CF58D9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4451" y="3230563"/>
            <a:ext cx="16192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R Pioneer" panose="020B0503050201040103" pitchFamily="34" charset="0"/>
              </a:rPr>
              <a:t>-</a:t>
            </a: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5" name="Rectangle 33">
            <a:extLst>
              <a:ext uri="{FF2B5EF4-FFF2-40B4-BE49-F238E27FC236}">
                <a16:creationId xmlns:a16="http://schemas.microsoft.com/office/drawing/2014/main" id="{321B0EBE-BC10-49E0-ABD2-68B6C4B7A1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9538" y="3230563"/>
            <a:ext cx="66675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R Pioneer" panose="020B0503050201040103" pitchFamily="34" charset="0"/>
              </a:rPr>
              <a:t>System</a:t>
            </a: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6" name="Rectangle 34">
            <a:extLst>
              <a:ext uri="{FF2B5EF4-FFF2-40B4-BE49-F238E27FC236}">
                <a16:creationId xmlns:a16="http://schemas.microsoft.com/office/drawing/2014/main" id="{1E52CFD7-4B74-4F7A-9450-6F8B2BBCAF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4376" y="3441700"/>
            <a:ext cx="1000125" cy="22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R Pioneer" panose="020B0503050201040103" pitchFamily="34" charset="0"/>
              </a:rPr>
              <a:t>(steady state)</a:t>
            </a: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7" name="Rectangle 35">
            <a:extLst>
              <a:ext uri="{FF2B5EF4-FFF2-40B4-BE49-F238E27FC236}">
                <a16:creationId xmlns:a16="http://schemas.microsoft.com/office/drawing/2014/main" id="{C4D66F66-C810-40D0-913E-DBF1EBFFB9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251" y="3322638"/>
            <a:ext cx="246538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R Pioneer" panose="020B0503050201040103" pitchFamily="34" charset="0"/>
              </a:rPr>
              <a:t>HPC efficiency deterioration </a:t>
            </a: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8" name="Rectangle 36">
            <a:extLst>
              <a:ext uri="{FF2B5EF4-FFF2-40B4-BE49-F238E27FC236}">
                <a16:creationId xmlns:a16="http://schemas.microsoft.com/office/drawing/2014/main" id="{1E6CD5DA-8DFB-4C50-B13A-FC5676DEE2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4276" y="3798888"/>
            <a:ext cx="103028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R Pioneer" panose="020B0503050201040103" pitchFamily="34" charset="0"/>
              </a:rPr>
              <a:t>Continuous</a:t>
            </a: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9" name="Rectangle 37">
            <a:extLst>
              <a:ext uri="{FF2B5EF4-FFF2-40B4-BE49-F238E27FC236}">
                <a16:creationId xmlns:a16="http://schemas.microsoft.com/office/drawing/2014/main" id="{94D7F582-6477-4480-B87D-30640C4BFF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4276" y="4011613"/>
            <a:ext cx="46672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R Pioneer" panose="020B0503050201040103" pitchFamily="34" charset="0"/>
              </a:rPr>
              <a:t>Data</a:t>
            </a: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0" name="Rectangle 38">
            <a:extLst>
              <a:ext uri="{FF2B5EF4-FFF2-40B4-BE49-F238E27FC236}">
                <a16:creationId xmlns:a16="http://schemas.microsoft.com/office/drawing/2014/main" id="{FC4C2A26-124E-4638-A257-3174DDFB50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738" y="3813175"/>
            <a:ext cx="108267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R Pioneer" panose="020B0503050201040103" pitchFamily="34" charset="0"/>
              </a:rPr>
              <a:t>Compressor</a:t>
            </a: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1" name="Rectangle 39">
            <a:extLst>
              <a:ext uri="{FF2B5EF4-FFF2-40B4-BE49-F238E27FC236}">
                <a16:creationId xmlns:a16="http://schemas.microsoft.com/office/drawing/2014/main" id="{D6A3CB91-5B4E-4EED-8039-17FC742DEE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4438" y="3813175"/>
            <a:ext cx="4064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R Pioneer" panose="020B0503050201040103" pitchFamily="34" charset="0"/>
              </a:rPr>
              <a:t>Sub</a:t>
            </a: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2" name="Rectangle 40">
            <a:extLst>
              <a:ext uri="{FF2B5EF4-FFF2-40B4-BE49-F238E27FC236}">
                <a16:creationId xmlns:a16="http://schemas.microsoft.com/office/drawing/2014/main" id="{302750EC-5685-427B-8F56-9D1EB3F8DE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2413" y="3813175"/>
            <a:ext cx="16351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R Pioneer" panose="020B0503050201040103" pitchFamily="34" charset="0"/>
              </a:rPr>
              <a:t>-</a:t>
            </a: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3" name="Rectangle 41">
            <a:extLst>
              <a:ext uri="{FF2B5EF4-FFF2-40B4-BE49-F238E27FC236}">
                <a16:creationId xmlns:a16="http://schemas.microsoft.com/office/drawing/2014/main" id="{C464B65C-085C-4AD9-9AA8-DE1C786A1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9088" y="3813175"/>
            <a:ext cx="71437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R Pioneer" panose="020B0503050201040103" pitchFamily="34" charset="0"/>
              </a:rPr>
              <a:t>System </a:t>
            </a: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4" name="Rectangle 42">
            <a:extLst>
              <a:ext uri="{FF2B5EF4-FFF2-40B4-BE49-F238E27FC236}">
                <a16:creationId xmlns:a16="http://schemas.microsoft.com/office/drawing/2014/main" id="{6B596608-3F2B-4454-9691-7DBA3026C1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3913" y="4024313"/>
            <a:ext cx="784225" cy="22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R Pioneer" panose="020B0503050201040103" pitchFamily="34" charset="0"/>
              </a:rPr>
              <a:t>(transient)</a:t>
            </a: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5" name="Rectangle 43">
            <a:extLst>
              <a:ext uri="{FF2B5EF4-FFF2-40B4-BE49-F238E27FC236}">
                <a16:creationId xmlns:a16="http://schemas.microsoft.com/office/drawing/2014/main" id="{BBBC041B-DEB7-470B-85DC-9E9A80B83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251" y="3905250"/>
            <a:ext cx="47466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R Pioneer" panose="020B0503050201040103" pitchFamily="34" charset="0"/>
              </a:rPr>
              <a:t>VSV </a:t>
            </a: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6" name="Rectangle 44">
            <a:extLst>
              <a:ext uri="{FF2B5EF4-FFF2-40B4-BE49-F238E27FC236}">
                <a16:creationId xmlns:a16="http://schemas.microsoft.com/office/drawing/2014/main" id="{BA0A31C3-C6C5-4992-9862-B2127B34E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5901" y="3905250"/>
            <a:ext cx="100171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R Pioneer" panose="020B0503050201040103" pitchFamily="34" charset="0"/>
              </a:rPr>
              <a:t>mechanism</a:t>
            </a: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7" name="Rectangle 45">
            <a:extLst>
              <a:ext uri="{FF2B5EF4-FFF2-40B4-BE49-F238E27FC236}">
                <a16:creationId xmlns:a16="http://schemas.microsoft.com/office/drawing/2014/main" id="{17ECE3E6-065D-47E5-9BE1-5C190B7E5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401" y="3905250"/>
            <a:ext cx="83661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R Pioneer" panose="020B0503050201040103" pitchFamily="34" charset="0"/>
              </a:rPr>
              <a:t>response</a:t>
            </a: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8" name="Rectangle 46">
            <a:extLst>
              <a:ext uri="{FF2B5EF4-FFF2-40B4-BE49-F238E27FC236}">
                <a16:creationId xmlns:a16="http://schemas.microsoft.com/office/drawing/2014/main" id="{B0393517-7CA9-438E-9FA4-4190F74CAF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4213" y="3905250"/>
            <a:ext cx="4445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R Pioneer" panose="020B0503050201040103" pitchFamily="34" charset="0"/>
              </a:rPr>
              <a:t>time</a:t>
            </a: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9" name="Rectangle 47">
            <a:extLst>
              <a:ext uri="{FF2B5EF4-FFF2-40B4-BE49-F238E27FC236}">
                <a16:creationId xmlns:a16="http://schemas.microsoft.com/office/drawing/2014/main" id="{1CEB263D-BB22-480C-AFB1-891234EC12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4276" y="4381500"/>
            <a:ext cx="48101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R Pioneer" panose="020B0503050201040103" pitchFamily="34" charset="0"/>
              </a:rPr>
              <a:t>LRU </a:t>
            </a: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0" name="Rectangle 48">
            <a:extLst>
              <a:ext uri="{FF2B5EF4-FFF2-40B4-BE49-F238E27FC236}">
                <a16:creationId xmlns:a16="http://schemas.microsoft.com/office/drawing/2014/main" id="{75D35CE2-84B5-499E-B6BB-19A3DFDB95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8451" y="4381500"/>
            <a:ext cx="103028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R Pioneer" panose="020B0503050201040103" pitchFamily="34" charset="0"/>
              </a:rPr>
              <a:t>Continuous</a:t>
            </a: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1" name="Rectangle 49">
            <a:extLst>
              <a:ext uri="{FF2B5EF4-FFF2-40B4-BE49-F238E27FC236}">
                <a16:creationId xmlns:a16="http://schemas.microsoft.com/office/drawing/2014/main" id="{AA5BE638-D170-4E86-8675-1C001C3065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4276" y="4594225"/>
            <a:ext cx="46672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R Pioneer" panose="020B0503050201040103" pitchFamily="34" charset="0"/>
              </a:rPr>
              <a:t>Data</a:t>
            </a: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2" name="Rectangle 50">
            <a:extLst>
              <a:ext uri="{FF2B5EF4-FFF2-40B4-BE49-F238E27FC236}">
                <a16:creationId xmlns:a16="http://schemas.microsoft.com/office/drawing/2014/main" id="{4703B996-3461-4D57-8618-D25BAE739F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6913" y="4394200"/>
            <a:ext cx="1119188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R Pioneer" panose="020B0503050201040103" pitchFamily="34" charset="0"/>
              </a:rPr>
              <a:t>Component</a:t>
            </a: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3" name="Rectangle 51">
            <a:extLst>
              <a:ext uri="{FF2B5EF4-FFF2-40B4-BE49-F238E27FC236}">
                <a16:creationId xmlns:a16="http://schemas.microsoft.com/office/drawing/2014/main" id="{41ABECAA-FE4B-46A4-B703-149249F76C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3913" y="4606925"/>
            <a:ext cx="784225" cy="22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R Pioneer" panose="020B0503050201040103" pitchFamily="34" charset="0"/>
              </a:rPr>
              <a:t>(transient)</a:t>
            </a: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4" name="Rectangle 52">
            <a:extLst>
              <a:ext uri="{FF2B5EF4-FFF2-40B4-BE49-F238E27FC236}">
                <a16:creationId xmlns:a16="http://schemas.microsoft.com/office/drawing/2014/main" id="{B9B08BE7-7664-4500-824E-A190CC3F53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251" y="4487863"/>
            <a:ext cx="47466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R Pioneer" panose="020B0503050201040103" pitchFamily="34" charset="0"/>
              </a:rPr>
              <a:t>VSV </a:t>
            </a: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5" name="Rectangle 53">
            <a:extLst>
              <a:ext uri="{FF2B5EF4-FFF2-40B4-BE49-F238E27FC236}">
                <a16:creationId xmlns:a16="http://schemas.microsoft.com/office/drawing/2014/main" id="{1F5DDF76-91B5-4EB7-A4F5-A38FA603CD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5901" y="4487863"/>
            <a:ext cx="77787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R Pioneer" panose="020B0503050201040103" pitchFamily="34" charset="0"/>
              </a:rPr>
              <a:t>actuator</a:t>
            </a: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6" name="Rectangle 54">
            <a:extLst>
              <a:ext uri="{FF2B5EF4-FFF2-40B4-BE49-F238E27FC236}">
                <a16:creationId xmlns:a16="http://schemas.microsoft.com/office/drawing/2014/main" id="{F205653C-57B2-4AFC-999A-9A1652538A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2976" y="4487863"/>
            <a:ext cx="70167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R Pioneer" panose="020B0503050201040103" pitchFamily="34" charset="0"/>
              </a:rPr>
              <a:t>current</a:t>
            </a: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7" name="Rectangle 55">
            <a:extLst>
              <a:ext uri="{FF2B5EF4-FFF2-40B4-BE49-F238E27FC236}">
                <a16:creationId xmlns:a16="http://schemas.microsoft.com/office/drawing/2014/main" id="{D4F6B17A-1F7A-4EF6-855D-1809677662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5438" y="4487863"/>
            <a:ext cx="78105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R Pioneer" panose="020B0503050201040103" pitchFamily="34" charset="0"/>
              </a:rPr>
              <a:t>increase</a:t>
            </a: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1FE15482-FB31-451A-B69C-5613C3C3C4CB}"/>
              </a:ext>
            </a:extLst>
          </p:cNvPr>
          <p:cNvCxnSpPr>
            <a:cxnSpLocks/>
          </p:cNvCxnSpPr>
          <p:nvPr/>
        </p:nvCxnSpPr>
        <p:spPr>
          <a:xfrm>
            <a:off x="2027274" y="2625634"/>
            <a:ext cx="0" cy="2102310"/>
          </a:xfrm>
          <a:prstGeom prst="straightConnector1">
            <a:avLst/>
          </a:prstGeom>
          <a:noFill/>
          <a:ln w="57150" cap="flat" cmpd="sng" algn="ctr">
            <a:solidFill>
              <a:srgbClr val="10069F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93692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ACBA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2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3059810" y="917066"/>
            <a:ext cx="5760720" cy="0"/>
          </a:xfrm>
          <a:custGeom>
            <a:avLst/>
            <a:gdLst/>
            <a:ahLst/>
            <a:cxnLst/>
            <a:rect l="l" t="t" r="r" b="b"/>
            <a:pathLst>
              <a:path w="5760720">
                <a:moveTo>
                  <a:pt x="0" y="0"/>
                </a:moveTo>
                <a:lnTo>
                  <a:pt x="576072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3850" y="233172"/>
            <a:ext cx="321564" cy="522731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069">
              <a:lnSpc>
                <a:spcPts val="840"/>
              </a:lnSpc>
            </a:pPr>
            <a:fld id="{81D60167-4931-47E6-BA6A-407CBD079E47}" type="slidenum">
              <a:rPr spc="-25" dirty="0">
                <a:solidFill>
                  <a:srgbClr val="FFFFFF"/>
                </a:solidFill>
              </a:rPr>
              <a:t>8</a:t>
            </a:fld>
            <a:endParaRPr spc="-25" dirty="0">
              <a:solidFill>
                <a:srgbClr val="FFFFFF"/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58414" y="1061719"/>
            <a:ext cx="5664672" cy="24846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US" sz="3200" b="1" dirty="0">
                <a:solidFill>
                  <a:srgbClr val="FFFFFF"/>
                </a:solidFill>
                <a:latin typeface="RR Pioneer"/>
              </a:rPr>
              <a:t>How are you using AI to shape the industry over the next 10 years? </a:t>
            </a:r>
            <a:endParaRPr lang="en-AU" sz="3200" b="1" dirty="0">
              <a:solidFill>
                <a:srgbClr val="FFFFFF"/>
              </a:solidFill>
              <a:latin typeface="RR Pioneer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sz="3200" dirty="0">
              <a:latin typeface="RR Pioneer"/>
              <a:cs typeface="RR Pioneer"/>
            </a:endParaRPr>
          </a:p>
          <a:p>
            <a:pPr marL="33655">
              <a:lnSpc>
                <a:spcPct val="100000"/>
              </a:lnSpc>
              <a:spcBef>
                <a:spcPts val="1855"/>
              </a:spcBef>
            </a:pPr>
            <a:r>
              <a:rPr lang="en-US" sz="1600" dirty="0">
                <a:solidFill>
                  <a:srgbClr val="FFFFFF"/>
                </a:solidFill>
                <a:latin typeface="RR Pioneer" panose="020B0503050201040103" pitchFamily="34" charset="0"/>
                <a:cs typeface="RR Pioneer Light Condensed"/>
              </a:rPr>
              <a:t>Making your data work for you</a:t>
            </a:r>
            <a:endParaRPr sz="1600" dirty="0">
              <a:latin typeface="RR Pioneer" panose="020B0503050201040103" pitchFamily="34" charset="0"/>
              <a:cs typeface="RR Pioneer Light Condensed"/>
            </a:endParaRP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929EE68F-4335-49AC-8C4B-640D64E3575B}"/>
              </a:ext>
            </a:extLst>
          </p:cNvPr>
          <p:cNvSpPr txBox="1">
            <a:spLocks/>
          </p:cNvSpPr>
          <p:nvPr/>
        </p:nvSpPr>
        <p:spPr>
          <a:xfrm>
            <a:off x="565200" y="4705200"/>
            <a:ext cx="1623600" cy="288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chemeClr val="bg1"/>
                </a:solidFill>
                <a:latin typeface="RR Pioneer UltraLight Condensed" panose="020B0206030201060103" pitchFamily="34" charset="0"/>
              </a:rPr>
              <a:t>Private | © 2024 Rolls-Royce | Not Subject to Export Control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7" name="Picture 1386">
            <a:extLst>
              <a:ext uri="{FF2B5EF4-FFF2-40B4-BE49-F238E27FC236}">
                <a16:creationId xmlns:a16="http://schemas.microsoft.com/office/drawing/2014/main" id="{6085A80E-5AD4-7138-640D-5064E64DD2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33" r="10208" b="28804"/>
          <a:stretch/>
        </p:blipFill>
        <p:spPr>
          <a:xfrm>
            <a:off x="2232000" y="0"/>
            <a:ext cx="6912000" cy="51435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C0B5B3-79FA-403D-AE10-CDDCD1B16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RR Pioneer Light Condensed" panose="020B0306050201060103" pitchFamily="34" charset="0"/>
                <a:ea typeface="+mn-ea"/>
                <a:cs typeface="+mn-cs"/>
              </a:rPr>
              <a:t>Private | © 2024 Rolls-Royce | Not Subject to Export Control </a:t>
            </a:r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RR Pioneer Light Condensed" panose="020B0306050201060103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284C96-1095-4287-92C6-331974202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59B429-512E-4592-B480-D2818264A486}" type="slidenum">
              <a:rPr kumimoji="0" lang="en-GB" sz="750" b="0" i="0" u="none" strike="noStrike" kern="1200" cap="none" spc="0" normalizeH="0" baseline="0" noProof="0" smtClean="0">
                <a:ln>
                  <a:noFill/>
                </a:ln>
                <a:solidFill>
                  <a:srgbClr val="10069F"/>
                </a:solidFill>
                <a:effectLst/>
                <a:uLnTx/>
                <a:uFillTx/>
                <a:latin typeface="RR Pioneer bold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750" b="0" i="0" u="none" strike="noStrike" kern="1200" cap="none" spc="0" normalizeH="0" baseline="0" noProof="0">
              <a:ln>
                <a:noFill/>
              </a:ln>
              <a:solidFill>
                <a:srgbClr val="10069F"/>
              </a:solidFill>
              <a:effectLst/>
              <a:uLnTx/>
              <a:uFillTx/>
              <a:latin typeface="RR Pioneer bold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40A397E-8E9C-4CF8-A256-B609189CEA39}"/>
              </a:ext>
            </a:extLst>
          </p:cNvPr>
          <p:cNvSpPr txBox="1">
            <a:spLocks/>
          </p:cNvSpPr>
          <p:nvPr/>
        </p:nvSpPr>
        <p:spPr>
          <a:xfrm>
            <a:off x="323851" y="997183"/>
            <a:ext cx="1908150" cy="87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Font typeface="+mj-lt"/>
              <a:buNone/>
              <a:defRPr sz="180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069F"/>
                </a:solidFill>
                <a:effectLst/>
                <a:uLnTx/>
                <a:uFillTx/>
                <a:latin typeface="RR Pioneer Bold"/>
                <a:ea typeface="+mj-ea"/>
                <a:cs typeface="+mj-cs"/>
              </a:rPr>
              <a:t>Engine Network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6DFF"/>
              </a:solidFill>
              <a:effectLst/>
              <a:uLnTx/>
              <a:uFillTx/>
              <a:latin typeface="RR Pioneer Bold"/>
              <a:ea typeface="+mj-ea"/>
              <a:cs typeface="+mj-cs"/>
            </a:endParaRP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76503A4-45B2-4A2A-BB15-DE6DDD6DB528}"/>
              </a:ext>
            </a:extLst>
          </p:cNvPr>
          <p:cNvSpPr txBox="1">
            <a:spLocks/>
          </p:cNvSpPr>
          <p:nvPr/>
        </p:nvSpPr>
        <p:spPr>
          <a:xfrm>
            <a:off x="324001" y="1933201"/>
            <a:ext cx="1785600" cy="21168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bg2"/>
              </a:buClr>
              <a:buFont typeface="Wingdings" pitchFamily="2" charset="2"/>
              <a:buChar char="§"/>
              <a:defRPr sz="1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pitchFamily="2" charset="2"/>
              <a:buChar char="§"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pitchFamily="2" charset="2"/>
              <a:buChar char="§"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10069F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Connected systems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10069F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GB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R Pioneer"/>
              <a:ea typeface="+mn-ea"/>
              <a:cs typeface="+mn-cs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10069F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R Pioneer"/>
                <a:ea typeface="+mn-ea"/>
                <a:cs typeface="+mn-cs"/>
              </a:rPr>
              <a:t>Integrated data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R Pioneer"/>
              <a:ea typeface="+mn-ea"/>
              <a:cs typeface="+mn-cs"/>
            </a:endParaRPr>
          </a:p>
        </p:txBody>
      </p:sp>
      <p:pic>
        <p:nvPicPr>
          <p:cNvPr id="8" name="Graphic 7" descr="Single gear with solid fill">
            <a:extLst>
              <a:ext uri="{FF2B5EF4-FFF2-40B4-BE49-F238E27FC236}">
                <a16:creationId xmlns:a16="http://schemas.microsoft.com/office/drawing/2014/main" id="{ECB76CAA-96AE-4B60-8BC6-14F9AE6F0D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30749" y="1990455"/>
            <a:ext cx="435249" cy="435249"/>
          </a:xfrm>
          <a:prstGeom prst="rect">
            <a:avLst/>
          </a:prstGeom>
        </p:spPr>
      </p:pic>
      <p:pic>
        <p:nvPicPr>
          <p:cNvPr id="9" name="Graphic 8" descr="Single gear with solid fill">
            <a:extLst>
              <a:ext uri="{FF2B5EF4-FFF2-40B4-BE49-F238E27FC236}">
                <a16:creationId xmlns:a16="http://schemas.microsoft.com/office/drawing/2014/main" id="{873F701A-6BE0-4F52-B839-F24C860BF4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22524" y="1953755"/>
            <a:ext cx="435249" cy="435249"/>
          </a:xfrm>
          <a:prstGeom prst="rect">
            <a:avLst/>
          </a:prstGeom>
        </p:spPr>
      </p:pic>
      <p:pic>
        <p:nvPicPr>
          <p:cNvPr id="10" name="Graphic 9" descr="Single gear with solid fill">
            <a:extLst>
              <a:ext uri="{FF2B5EF4-FFF2-40B4-BE49-F238E27FC236}">
                <a16:creationId xmlns:a16="http://schemas.microsoft.com/office/drawing/2014/main" id="{210C3A84-8E60-42C3-B299-AD16DCCE0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4526" y="2734704"/>
            <a:ext cx="416300" cy="416300"/>
          </a:xfrm>
          <a:prstGeom prst="rect">
            <a:avLst/>
          </a:prstGeom>
        </p:spPr>
      </p:pic>
      <p:pic>
        <p:nvPicPr>
          <p:cNvPr id="11" name="Graphic 10" descr="Single gear with solid fill">
            <a:extLst>
              <a:ext uri="{FF2B5EF4-FFF2-40B4-BE49-F238E27FC236}">
                <a16:creationId xmlns:a16="http://schemas.microsoft.com/office/drawing/2014/main" id="{D51212EE-8DE3-4289-9EB3-287262EC18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81974" y="2715755"/>
            <a:ext cx="435249" cy="435249"/>
          </a:xfrm>
          <a:prstGeom prst="rect">
            <a:avLst/>
          </a:prstGeom>
        </p:spPr>
      </p:pic>
      <p:pic>
        <p:nvPicPr>
          <p:cNvPr id="12" name="Graphic 11" descr="Single gear with solid fill">
            <a:extLst>
              <a:ext uri="{FF2B5EF4-FFF2-40B4-BE49-F238E27FC236}">
                <a16:creationId xmlns:a16="http://schemas.microsoft.com/office/drawing/2014/main" id="{FEC60347-C893-4D63-981A-9C208228EA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30751" y="3557505"/>
            <a:ext cx="435249" cy="435249"/>
          </a:xfrm>
          <a:prstGeom prst="rect">
            <a:avLst/>
          </a:prstGeom>
        </p:spPr>
      </p:pic>
      <p:pic>
        <p:nvPicPr>
          <p:cNvPr id="13" name="Graphic 12" descr="Single gear with solid fill">
            <a:extLst>
              <a:ext uri="{FF2B5EF4-FFF2-40B4-BE49-F238E27FC236}">
                <a16:creationId xmlns:a16="http://schemas.microsoft.com/office/drawing/2014/main" id="{AD1F65DE-4F80-41D8-85D9-E939C75A95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22527" y="3589854"/>
            <a:ext cx="416300" cy="416300"/>
          </a:xfrm>
          <a:prstGeom prst="rect">
            <a:avLst/>
          </a:prstGeom>
        </p:spPr>
      </p:pic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830B630E-62BA-4CE7-A4D9-F6C967B7A98F}"/>
              </a:ext>
            </a:extLst>
          </p:cNvPr>
          <p:cNvSpPr txBox="1">
            <a:spLocks/>
          </p:cNvSpPr>
          <p:nvPr/>
        </p:nvSpPr>
        <p:spPr>
          <a:xfrm>
            <a:off x="5309725" y="1529804"/>
            <a:ext cx="1120822" cy="2228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bg2"/>
              </a:buClr>
              <a:buFont typeface="Wingdings" pitchFamily="2" charset="2"/>
              <a:buChar char="§"/>
              <a:defRPr sz="1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pitchFamily="2" charset="2"/>
              <a:buChar char="§"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pitchFamily="2" charset="2"/>
              <a:buChar char="§"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Clr>
                <a:srgbClr val="10069F"/>
              </a:buClr>
              <a:buFont typeface="Wingdings" pitchFamily="2" charset="2"/>
              <a:buNone/>
            </a:pPr>
            <a:r>
              <a:rPr lang="en-GB" sz="1500" dirty="0">
                <a:solidFill>
                  <a:srgbClr val="006DFF"/>
                </a:solidFill>
                <a:latin typeface="RR Pioneer Bold"/>
              </a:rPr>
              <a:t>RRC &amp; MRO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B3928DC1-C305-42C6-ADF8-D1BDCB382F18}"/>
              </a:ext>
            </a:extLst>
          </p:cNvPr>
          <p:cNvSpPr txBox="1">
            <a:spLocks/>
          </p:cNvSpPr>
          <p:nvPr/>
        </p:nvSpPr>
        <p:spPr>
          <a:xfrm>
            <a:off x="5998139" y="2826604"/>
            <a:ext cx="1120822" cy="2228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bg2"/>
              </a:buClr>
              <a:buFont typeface="Wingdings" pitchFamily="2" charset="2"/>
              <a:buChar char="§"/>
              <a:defRPr sz="1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pitchFamily="2" charset="2"/>
              <a:buChar char="§"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pitchFamily="2" charset="2"/>
              <a:buChar char="§"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Clr>
                <a:srgbClr val="10069F"/>
              </a:buClr>
              <a:buFont typeface="Wingdings" pitchFamily="2" charset="2"/>
              <a:buNone/>
            </a:pPr>
            <a:r>
              <a:rPr lang="en-GB" sz="1500" dirty="0">
                <a:solidFill>
                  <a:srgbClr val="006DFF"/>
                </a:solidFill>
                <a:latin typeface="RR Pioneer Bold"/>
              </a:rPr>
              <a:t>Availability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D6FD28E6-76FF-4C12-85D0-E3F5E3221DB8}"/>
              </a:ext>
            </a:extLst>
          </p:cNvPr>
          <p:cNvSpPr txBox="1">
            <a:spLocks/>
          </p:cNvSpPr>
          <p:nvPr/>
        </p:nvSpPr>
        <p:spPr>
          <a:xfrm>
            <a:off x="5413627" y="4216404"/>
            <a:ext cx="835343" cy="2228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bg2"/>
              </a:buClr>
              <a:buFont typeface="Wingdings" pitchFamily="2" charset="2"/>
              <a:buChar char="§"/>
              <a:defRPr sz="1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pitchFamily="2" charset="2"/>
              <a:buChar char="§"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pitchFamily="2" charset="2"/>
              <a:buChar char="§"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Clr>
                <a:srgbClr val="10069F"/>
              </a:buClr>
              <a:buFont typeface="Wingdings" pitchFamily="2" charset="2"/>
              <a:buNone/>
            </a:pPr>
            <a:r>
              <a:rPr lang="en-GB" sz="1500" dirty="0">
                <a:solidFill>
                  <a:srgbClr val="006DFF"/>
                </a:solidFill>
                <a:latin typeface="RR Pioneer Bold"/>
              </a:rPr>
              <a:t>Business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D3930B0F-9E21-4243-BD03-33E143BFC2CC}"/>
              </a:ext>
            </a:extLst>
          </p:cNvPr>
          <p:cNvSpPr txBox="1">
            <a:spLocks/>
          </p:cNvSpPr>
          <p:nvPr/>
        </p:nvSpPr>
        <p:spPr>
          <a:xfrm>
            <a:off x="2785900" y="4216404"/>
            <a:ext cx="835343" cy="2228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bg2"/>
              </a:buClr>
              <a:buFont typeface="Wingdings" pitchFamily="2" charset="2"/>
              <a:buChar char="§"/>
              <a:defRPr sz="1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pitchFamily="2" charset="2"/>
              <a:buChar char="§"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pitchFamily="2" charset="2"/>
              <a:buChar char="§"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Clr>
                <a:srgbClr val="10069F"/>
              </a:buClr>
              <a:buFont typeface="Wingdings" pitchFamily="2" charset="2"/>
              <a:buNone/>
            </a:pPr>
            <a:r>
              <a:rPr lang="en-GB" sz="1500" dirty="0">
                <a:solidFill>
                  <a:srgbClr val="006DFF"/>
                </a:solidFill>
                <a:latin typeface="RR Pioneer Bold"/>
              </a:rPr>
              <a:t>Finance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1CE3A4BB-04E8-4028-A422-6FAA9551E023}"/>
              </a:ext>
            </a:extLst>
          </p:cNvPr>
          <p:cNvSpPr txBox="1">
            <a:spLocks/>
          </p:cNvSpPr>
          <p:nvPr/>
        </p:nvSpPr>
        <p:spPr>
          <a:xfrm>
            <a:off x="2528011" y="2836301"/>
            <a:ext cx="515776" cy="2131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bg2"/>
              </a:buClr>
              <a:buFont typeface="Wingdings" pitchFamily="2" charset="2"/>
              <a:buChar char="§"/>
              <a:defRPr sz="1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pitchFamily="2" charset="2"/>
              <a:buChar char="§"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pitchFamily="2" charset="2"/>
              <a:buChar char="§"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Clr>
                <a:srgbClr val="10069F"/>
              </a:buClr>
              <a:buFont typeface="Wingdings" pitchFamily="2" charset="2"/>
              <a:buNone/>
            </a:pPr>
            <a:r>
              <a:rPr lang="en-GB" sz="1500" dirty="0">
                <a:solidFill>
                  <a:srgbClr val="006DFF"/>
                </a:solidFill>
                <a:latin typeface="RR Pioneer Bold"/>
              </a:rPr>
              <a:t>Parts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B861C7F-13A1-4AB5-AAB1-FC3FAC70773F}"/>
              </a:ext>
            </a:extLst>
          </p:cNvPr>
          <p:cNvSpPr txBox="1">
            <a:spLocks/>
          </p:cNvSpPr>
          <p:nvPr/>
        </p:nvSpPr>
        <p:spPr>
          <a:xfrm>
            <a:off x="2283898" y="1511623"/>
            <a:ext cx="1385703" cy="343852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25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bg2"/>
              </a:buClr>
              <a:buFont typeface="Wingdings" pitchFamily="2" charset="2"/>
              <a:buChar char="§"/>
              <a:defRPr sz="1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pitchFamily="2" charset="2"/>
              <a:buChar char="§"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pitchFamily="2" charset="2"/>
              <a:buChar char="§"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Clr>
                <a:srgbClr val="10069F"/>
              </a:buClr>
              <a:buFont typeface="Wingdings" pitchFamily="2" charset="2"/>
              <a:buNone/>
            </a:pPr>
            <a:r>
              <a:rPr lang="en-GB" sz="1500" dirty="0">
                <a:solidFill>
                  <a:srgbClr val="006DFF"/>
                </a:solidFill>
                <a:latin typeface="RR Pioneer Bold"/>
              </a:rPr>
              <a:t>Customer &amp; Fleet Management</a:t>
            </a:r>
          </a:p>
        </p:txBody>
      </p:sp>
      <p:sp>
        <p:nvSpPr>
          <p:cNvPr id="20" name="Arrow: Up 19">
            <a:extLst>
              <a:ext uri="{FF2B5EF4-FFF2-40B4-BE49-F238E27FC236}">
                <a16:creationId xmlns:a16="http://schemas.microsoft.com/office/drawing/2014/main" id="{A0589D8F-7F99-408E-80BB-9771CA4A5ECB}"/>
              </a:ext>
            </a:extLst>
          </p:cNvPr>
          <p:cNvSpPr/>
          <p:nvPr/>
        </p:nvSpPr>
        <p:spPr>
          <a:xfrm rot="13000815">
            <a:off x="5116780" y="1699265"/>
            <a:ext cx="146059" cy="406445"/>
          </a:xfrm>
          <a:prstGeom prst="upArrow">
            <a:avLst/>
          </a:prstGeom>
          <a:solidFill>
            <a:srgbClr val="10069F"/>
          </a:solidFill>
          <a:ln w="12700" cap="flat" cmpd="sng" algn="ctr">
            <a:solidFill>
              <a:srgbClr val="10069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R Pioneer"/>
              <a:ea typeface="+mn-ea"/>
              <a:cs typeface="+mn-cs"/>
            </a:endParaRPr>
          </a:p>
        </p:txBody>
      </p:sp>
      <p:sp>
        <p:nvSpPr>
          <p:cNvPr id="21" name="Arrow: Up 20">
            <a:extLst>
              <a:ext uri="{FF2B5EF4-FFF2-40B4-BE49-F238E27FC236}">
                <a16:creationId xmlns:a16="http://schemas.microsoft.com/office/drawing/2014/main" id="{873B920F-682D-4409-A224-EC3478875671}"/>
              </a:ext>
            </a:extLst>
          </p:cNvPr>
          <p:cNvSpPr/>
          <p:nvPr/>
        </p:nvSpPr>
        <p:spPr>
          <a:xfrm rot="16200000">
            <a:off x="5721295" y="2745028"/>
            <a:ext cx="146059" cy="392096"/>
          </a:xfrm>
          <a:prstGeom prst="upArrow">
            <a:avLst/>
          </a:prstGeom>
          <a:solidFill>
            <a:srgbClr val="10069F"/>
          </a:solidFill>
          <a:ln w="12700" cap="flat" cmpd="sng" algn="ctr">
            <a:solidFill>
              <a:srgbClr val="10069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R Pioneer"/>
              <a:ea typeface="+mn-ea"/>
              <a:cs typeface="+mn-cs"/>
            </a:endParaRPr>
          </a:p>
        </p:txBody>
      </p:sp>
      <p:sp>
        <p:nvSpPr>
          <p:cNvPr id="22" name="Arrow: Up 21">
            <a:extLst>
              <a:ext uri="{FF2B5EF4-FFF2-40B4-BE49-F238E27FC236}">
                <a16:creationId xmlns:a16="http://schemas.microsoft.com/office/drawing/2014/main" id="{15AEA61D-58E5-486A-A7D0-C72B1744734D}"/>
              </a:ext>
            </a:extLst>
          </p:cNvPr>
          <p:cNvSpPr/>
          <p:nvPr/>
        </p:nvSpPr>
        <p:spPr>
          <a:xfrm rot="18999416">
            <a:off x="5155212" y="3866702"/>
            <a:ext cx="146059" cy="406446"/>
          </a:xfrm>
          <a:prstGeom prst="upArrow">
            <a:avLst/>
          </a:prstGeom>
          <a:solidFill>
            <a:srgbClr val="10069F"/>
          </a:solidFill>
          <a:ln w="12700" cap="flat" cmpd="sng" algn="ctr">
            <a:solidFill>
              <a:srgbClr val="10069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R Pioneer"/>
              <a:ea typeface="+mn-ea"/>
              <a:cs typeface="+mn-cs"/>
            </a:endParaRPr>
          </a:p>
        </p:txBody>
      </p:sp>
      <p:sp>
        <p:nvSpPr>
          <p:cNvPr id="23" name="Arrow: Up 22">
            <a:extLst>
              <a:ext uri="{FF2B5EF4-FFF2-40B4-BE49-F238E27FC236}">
                <a16:creationId xmlns:a16="http://schemas.microsoft.com/office/drawing/2014/main" id="{4D210DA9-E084-4826-AD48-9CBB88068F24}"/>
              </a:ext>
            </a:extLst>
          </p:cNvPr>
          <p:cNvSpPr/>
          <p:nvPr/>
        </p:nvSpPr>
        <p:spPr>
          <a:xfrm rot="2709737">
            <a:off x="3772991" y="3890823"/>
            <a:ext cx="139700" cy="388750"/>
          </a:xfrm>
          <a:prstGeom prst="upArrow">
            <a:avLst/>
          </a:prstGeom>
          <a:solidFill>
            <a:srgbClr val="10069F"/>
          </a:solidFill>
          <a:ln w="12700" cap="flat" cmpd="sng" algn="ctr">
            <a:solidFill>
              <a:srgbClr val="10069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R Pioneer"/>
              <a:ea typeface="+mn-ea"/>
              <a:cs typeface="+mn-cs"/>
            </a:endParaRPr>
          </a:p>
        </p:txBody>
      </p:sp>
      <p:sp>
        <p:nvSpPr>
          <p:cNvPr id="24" name="Arrow: Up 23">
            <a:extLst>
              <a:ext uri="{FF2B5EF4-FFF2-40B4-BE49-F238E27FC236}">
                <a16:creationId xmlns:a16="http://schemas.microsoft.com/office/drawing/2014/main" id="{182FD9FB-179D-44C7-9543-98083BC366FC}"/>
              </a:ext>
            </a:extLst>
          </p:cNvPr>
          <p:cNvSpPr/>
          <p:nvPr/>
        </p:nvSpPr>
        <p:spPr>
          <a:xfrm rot="5400000">
            <a:off x="3157446" y="2755342"/>
            <a:ext cx="139700" cy="375025"/>
          </a:xfrm>
          <a:prstGeom prst="upArrow">
            <a:avLst/>
          </a:prstGeom>
          <a:solidFill>
            <a:srgbClr val="10069F"/>
          </a:solidFill>
          <a:ln w="12700" cap="flat" cmpd="sng" algn="ctr">
            <a:solidFill>
              <a:srgbClr val="10069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R Pioneer"/>
              <a:ea typeface="+mn-ea"/>
              <a:cs typeface="+mn-cs"/>
            </a:endParaRPr>
          </a:p>
        </p:txBody>
      </p:sp>
      <p:sp>
        <p:nvSpPr>
          <p:cNvPr id="25" name="Arrow: Up 24">
            <a:extLst>
              <a:ext uri="{FF2B5EF4-FFF2-40B4-BE49-F238E27FC236}">
                <a16:creationId xmlns:a16="http://schemas.microsoft.com/office/drawing/2014/main" id="{B1E6668F-01AA-477A-B792-8B637CE9F65C}"/>
              </a:ext>
            </a:extLst>
          </p:cNvPr>
          <p:cNvSpPr/>
          <p:nvPr/>
        </p:nvSpPr>
        <p:spPr>
          <a:xfrm rot="8170969">
            <a:off x="3789970" y="1695875"/>
            <a:ext cx="146059" cy="406445"/>
          </a:xfrm>
          <a:prstGeom prst="upArrow">
            <a:avLst/>
          </a:prstGeom>
          <a:solidFill>
            <a:srgbClr val="10069F"/>
          </a:solidFill>
          <a:ln w="12700" cap="flat" cmpd="sng" algn="ctr">
            <a:solidFill>
              <a:srgbClr val="10069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R Pionee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3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RTICULATE_PROJECT_OPEN" val="0"/>
  <p:tag name="ARTICULATE_SLIDE_COUNT" val="2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RR Template">
  <a:themeElements>
    <a:clrScheme name="Custom 35">
      <a:dk1>
        <a:srgbClr val="000000"/>
      </a:dk1>
      <a:lt1>
        <a:srgbClr val="FFFFFF"/>
      </a:lt1>
      <a:dk2>
        <a:srgbClr val="10069F"/>
      </a:dk2>
      <a:lt2>
        <a:srgbClr val="006DFF"/>
      </a:lt2>
      <a:accent1>
        <a:srgbClr val="004A50"/>
      </a:accent1>
      <a:accent2>
        <a:srgbClr val="034F00"/>
      </a:accent2>
      <a:accent3>
        <a:srgbClr val="D83F11"/>
      </a:accent3>
      <a:accent4>
        <a:srgbClr val="880E4F"/>
      </a:accent4>
      <a:accent5>
        <a:srgbClr val="58099C"/>
      </a:accent5>
      <a:accent6>
        <a:srgbClr val="819C00"/>
      </a:accent6>
      <a:hlink>
        <a:srgbClr val="D83F11"/>
      </a:hlink>
      <a:folHlink>
        <a:srgbClr val="E21D60"/>
      </a:folHlink>
    </a:clrScheme>
    <a:fontScheme name="Custom 24">
      <a:majorFont>
        <a:latin typeface="RR Pioneer bold"/>
        <a:ea typeface=""/>
        <a:cs typeface=""/>
      </a:majorFont>
      <a:minorFont>
        <a:latin typeface="RR Pione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Rolls Royce Blue">
      <a:srgbClr val="10069F"/>
    </a:custClr>
    <a:custClr name="Cobalt Blue">
      <a:srgbClr val="006DFF"/>
    </a:custClr>
    <a:custClr name="Light Cobalt Blue">
      <a:srgbClr val="4F98FF"/>
    </a:custClr>
    <a:custClr name="Grey 1">
      <a:srgbClr val="EFEFF4"/>
    </a:custClr>
    <a:custClr name="Grey 2">
      <a:srgbClr val="C8C7CC"/>
    </a:custClr>
    <a:custClr name="Grey 3">
      <a:srgbClr val="8A8A8F"/>
    </a:custClr>
    <a:custClr name="Grey 4">
      <a:srgbClr val="666666"/>
    </a:custClr>
    <a:custClr name="Dark Green">
      <a:srgbClr val="034F00"/>
    </a:custClr>
    <a:custClr name="Green">
      <a:srgbClr val="819C00"/>
    </a:custClr>
    <a:custClr name="Light Green">
      <a:srgbClr val="C4DB3E"/>
    </a:custClr>
    <a:custClr name="Extra Light Green">
      <a:srgbClr val="E5F08D"/>
    </a:custClr>
    <a:custClr name="Dark Orange">
      <a:srgbClr val="9F0000"/>
    </a:custClr>
    <a:custClr name="Orange">
      <a:srgbClr val="DB3F11"/>
    </a:custClr>
    <a:custClr name="Light Orange">
      <a:srgbClr val="FF7140"/>
    </a:custClr>
    <a:custClr name="Extra Light Orange">
      <a:srgbClr val="FFB69A"/>
    </a:custClr>
    <a:custClr name="Dark Turquoise">
      <a:srgbClr val="004A50"/>
    </a:custClr>
    <a:custClr name="Turquoise">
      <a:srgbClr val="007588"/>
    </a:custClr>
    <a:custClr name="Light Turquoise">
      <a:srgbClr val="00BFBD"/>
    </a:custClr>
    <a:custClr name="Extra Light Turquoise">
      <a:srgbClr val="8BE8DF"/>
    </a:custClr>
    <a:custClr name="Dark Magenta">
      <a:srgbClr val="880E4F"/>
    </a:custClr>
    <a:custClr name="Magenta">
      <a:srgbClr val="E21D60"/>
    </a:custClr>
    <a:custClr name="Light Magenta">
      <a:srgbClr val="FA4692"/>
    </a:custClr>
    <a:custClr name="Extra Light Magenta">
      <a:srgbClr val="FDA7C7"/>
    </a:custClr>
    <a:custClr name="Dark Violet">
      <a:srgbClr val="58009C"/>
    </a:custClr>
    <a:custClr name="Violet">
      <a:srgbClr val="8C2ACE"/>
    </a:custClr>
    <a:custClr name="Light Violet">
      <a:srgbClr val="C15EFF"/>
    </a:custClr>
    <a:custClr name="Extra Light Violet">
      <a:srgbClr val="E2ACF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RR">
  <a:themeElements>
    <a:clrScheme name="RR">
      <a:dk1>
        <a:srgbClr val="000000"/>
      </a:dk1>
      <a:lt1>
        <a:sysClr val="window" lastClr="FFFFFF"/>
      </a:lt1>
      <a:dk2>
        <a:srgbClr val="10069F"/>
      </a:dk2>
      <a:lt2>
        <a:srgbClr val="006DFF"/>
      </a:lt2>
      <a:accent1>
        <a:srgbClr val="004A50"/>
      </a:accent1>
      <a:accent2>
        <a:srgbClr val="034F00"/>
      </a:accent2>
      <a:accent3>
        <a:srgbClr val="D83F11"/>
      </a:accent3>
      <a:accent4>
        <a:srgbClr val="880E4F"/>
      </a:accent4>
      <a:accent5>
        <a:srgbClr val="58099C"/>
      </a:accent5>
      <a:accent6>
        <a:srgbClr val="819C00"/>
      </a:accent6>
      <a:hlink>
        <a:srgbClr val="D83F11"/>
      </a:hlink>
      <a:folHlink>
        <a:srgbClr val="E21D60"/>
      </a:folHlink>
    </a:clrScheme>
    <a:fontScheme name="Custom 1">
      <a:majorFont>
        <a:latin typeface="RR Pioneer Bold"/>
        <a:ea typeface=""/>
        <a:cs typeface=""/>
      </a:majorFont>
      <a:minorFont>
        <a:latin typeface="RR Pione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Rolls Royce Blue">
      <a:srgbClr val="10069F"/>
    </a:custClr>
    <a:custClr name="Cobalt Blue">
      <a:srgbClr val="006DFF"/>
    </a:custClr>
    <a:custClr name="Light Cobalt Blue">
      <a:srgbClr val="4F98FF"/>
    </a:custClr>
    <a:custClr name="Grey 1">
      <a:srgbClr val="EFEFF4"/>
    </a:custClr>
    <a:custClr name="Grey 2">
      <a:srgbClr val="C8C7CC"/>
    </a:custClr>
    <a:custClr name="Grey 3">
      <a:srgbClr val="8A8A8F"/>
    </a:custClr>
    <a:custClr name="Grey 4">
      <a:srgbClr val="666666"/>
    </a:custClr>
    <a:custClr name="Dark Green">
      <a:srgbClr val="034F00"/>
    </a:custClr>
    <a:custClr name="Green">
      <a:srgbClr val="819C00"/>
    </a:custClr>
    <a:custClr name="Light Green">
      <a:srgbClr val="C4DB3E"/>
    </a:custClr>
    <a:custClr name="Extra Light Green">
      <a:srgbClr val="E5F08D"/>
    </a:custClr>
    <a:custClr name="Dark Orange">
      <a:srgbClr val="9F0000"/>
    </a:custClr>
    <a:custClr name="Orange">
      <a:srgbClr val="D83F11"/>
    </a:custClr>
    <a:custClr name="Light Orange">
      <a:srgbClr val="FF7140"/>
    </a:custClr>
    <a:custClr name="Extra Light Orange">
      <a:srgbClr val="FFB69A"/>
    </a:custClr>
    <a:custClr name="Dark Turquoise">
      <a:srgbClr val="004A50"/>
    </a:custClr>
    <a:custClr name="Turquoise">
      <a:srgbClr val="007588"/>
    </a:custClr>
    <a:custClr name="Light Turquoise">
      <a:srgbClr val="00BFBD"/>
    </a:custClr>
    <a:custClr name="Extra Light Turquoise">
      <a:srgbClr val="8BE8DF"/>
    </a:custClr>
    <a:custClr name="Dark Magenta">
      <a:srgbClr val="880E4F"/>
    </a:custClr>
    <a:custClr name="Magenta">
      <a:srgbClr val="E21D60"/>
    </a:custClr>
    <a:custClr name="Light Magenta">
      <a:srgbClr val="FA4692"/>
    </a:custClr>
    <a:custClr name="Extra Light Magenta">
      <a:srgbClr val="FDA7C7"/>
    </a:custClr>
    <a:custClr name="Dark Violet">
      <a:srgbClr val="58009C"/>
    </a:custClr>
    <a:custClr name="Violet">
      <a:srgbClr val="8C2ACE"/>
    </a:custClr>
    <a:custClr name="Light Violet">
      <a:srgbClr val="C15EFF"/>
    </a:custClr>
    <a:custClr name="Extra Light Violet">
      <a:srgbClr val="E2ACF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RR Template">
  <a:themeElements>
    <a:clrScheme name="Custom 35">
      <a:dk1>
        <a:srgbClr val="000000"/>
      </a:dk1>
      <a:lt1>
        <a:srgbClr val="FFFFFF"/>
      </a:lt1>
      <a:dk2>
        <a:srgbClr val="10069F"/>
      </a:dk2>
      <a:lt2>
        <a:srgbClr val="006DFF"/>
      </a:lt2>
      <a:accent1>
        <a:srgbClr val="004A50"/>
      </a:accent1>
      <a:accent2>
        <a:srgbClr val="034F00"/>
      </a:accent2>
      <a:accent3>
        <a:srgbClr val="D83F11"/>
      </a:accent3>
      <a:accent4>
        <a:srgbClr val="880E4F"/>
      </a:accent4>
      <a:accent5>
        <a:srgbClr val="58099C"/>
      </a:accent5>
      <a:accent6>
        <a:srgbClr val="819C00"/>
      </a:accent6>
      <a:hlink>
        <a:srgbClr val="D83F11"/>
      </a:hlink>
      <a:folHlink>
        <a:srgbClr val="E21D60"/>
      </a:folHlink>
    </a:clrScheme>
    <a:fontScheme name="Custom 24">
      <a:majorFont>
        <a:latin typeface="RR Pioneer bold"/>
        <a:ea typeface=""/>
        <a:cs typeface=""/>
      </a:majorFont>
      <a:minorFont>
        <a:latin typeface="RR Pione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Rolls Royce Blue">
      <a:srgbClr val="10069F"/>
    </a:custClr>
    <a:custClr name="Cobalt Blue">
      <a:srgbClr val="006DFF"/>
    </a:custClr>
    <a:custClr name="Light Cobalt Blue">
      <a:srgbClr val="4F98FF"/>
    </a:custClr>
    <a:custClr name="Grey 1">
      <a:srgbClr val="EFEFF4"/>
    </a:custClr>
    <a:custClr name="Grey 2">
      <a:srgbClr val="C8C7CC"/>
    </a:custClr>
    <a:custClr name="Grey 3">
      <a:srgbClr val="8A8A8F"/>
    </a:custClr>
    <a:custClr name="Grey 4">
      <a:srgbClr val="666666"/>
    </a:custClr>
    <a:custClr name="Dark Green">
      <a:srgbClr val="034F00"/>
    </a:custClr>
    <a:custClr name="Green">
      <a:srgbClr val="819C00"/>
    </a:custClr>
    <a:custClr name="Light Green">
      <a:srgbClr val="C4DB3E"/>
    </a:custClr>
    <a:custClr name="Extra Light Green">
      <a:srgbClr val="E5F08D"/>
    </a:custClr>
    <a:custClr name="Dark Orange">
      <a:srgbClr val="9F0000"/>
    </a:custClr>
    <a:custClr name="Orange">
      <a:srgbClr val="DB3F11"/>
    </a:custClr>
    <a:custClr name="Light Orange">
      <a:srgbClr val="FF7140"/>
    </a:custClr>
    <a:custClr name="Extra Light Orange">
      <a:srgbClr val="FFB69A"/>
    </a:custClr>
    <a:custClr name="Dark Turquoise">
      <a:srgbClr val="004A50"/>
    </a:custClr>
    <a:custClr name="Turquoise">
      <a:srgbClr val="007588"/>
    </a:custClr>
    <a:custClr name="Light Turquoise">
      <a:srgbClr val="00BFBD"/>
    </a:custClr>
    <a:custClr name="Extra Light Turquoise">
      <a:srgbClr val="8BE8DF"/>
    </a:custClr>
    <a:custClr name="Dark Magenta">
      <a:srgbClr val="880E4F"/>
    </a:custClr>
    <a:custClr name="Magenta">
      <a:srgbClr val="E21D60"/>
    </a:custClr>
    <a:custClr name="Light Magenta">
      <a:srgbClr val="FA4692"/>
    </a:custClr>
    <a:custClr name="Extra Light Magenta">
      <a:srgbClr val="FDA7C7"/>
    </a:custClr>
    <a:custClr name="Dark Violet">
      <a:srgbClr val="58009C"/>
    </a:custClr>
    <a:custClr name="Violet">
      <a:srgbClr val="8C2ACE"/>
    </a:custClr>
    <a:custClr name="Light Violet">
      <a:srgbClr val="C15EFF"/>
    </a:custClr>
    <a:custClr name="Extra Light Violet">
      <a:srgbClr val="E2ACFF"/>
    </a:custClr>
  </a:custClrLst>
  <a:extLst>
    <a:ext uri="{05A4C25C-085E-4340-85A3-A5531E510DB2}">
      <thm15:themeFamily xmlns:thm15="http://schemas.microsoft.com/office/thememl/2012/main" name="IAB Nacelle Workshop.potx  -  Read-Only" id="{8917C180-C969-49AC-928B-665C8385C6E9}" vid="{55D5A382-752E-4B5D-BE4F-B14AB955AC2E}"/>
    </a:ext>
  </a:extLst>
</a:theme>
</file>

<file path=ppt/theme/theme4.xml><?xml version="1.0" encoding="utf-8"?>
<a:theme xmlns:a="http://schemas.openxmlformats.org/drawingml/2006/main" name="1_RR Template">
  <a:themeElements>
    <a:clrScheme name="Custom 35">
      <a:dk1>
        <a:srgbClr val="000000"/>
      </a:dk1>
      <a:lt1>
        <a:srgbClr val="FFFFFF"/>
      </a:lt1>
      <a:dk2>
        <a:srgbClr val="10069F"/>
      </a:dk2>
      <a:lt2>
        <a:srgbClr val="006DFF"/>
      </a:lt2>
      <a:accent1>
        <a:srgbClr val="004A50"/>
      </a:accent1>
      <a:accent2>
        <a:srgbClr val="034F00"/>
      </a:accent2>
      <a:accent3>
        <a:srgbClr val="D83F11"/>
      </a:accent3>
      <a:accent4>
        <a:srgbClr val="880E4F"/>
      </a:accent4>
      <a:accent5>
        <a:srgbClr val="58099C"/>
      </a:accent5>
      <a:accent6>
        <a:srgbClr val="819C00"/>
      </a:accent6>
      <a:hlink>
        <a:srgbClr val="D83F11"/>
      </a:hlink>
      <a:folHlink>
        <a:srgbClr val="E21D60"/>
      </a:folHlink>
    </a:clrScheme>
    <a:fontScheme name="Custom 24">
      <a:majorFont>
        <a:latin typeface="RR Pioneer bold"/>
        <a:ea typeface=""/>
        <a:cs typeface=""/>
      </a:majorFont>
      <a:minorFont>
        <a:latin typeface="RR Pione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Rolls Royce Blue">
      <a:srgbClr val="10069F"/>
    </a:custClr>
    <a:custClr name="Cobalt Blue">
      <a:srgbClr val="006DFF"/>
    </a:custClr>
    <a:custClr name="Light Cobalt Blue">
      <a:srgbClr val="4F98FF"/>
    </a:custClr>
    <a:custClr name="Grey 1">
      <a:srgbClr val="EFEFF4"/>
    </a:custClr>
    <a:custClr name="Grey 2">
      <a:srgbClr val="C8C7CC"/>
    </a:custClr>
    <a:custClr name="Grey 3">
      <a:srgbClr val="8A8A8F"/>
    </a:custClr>
    <a:custClr name="Grey 4">
      <a:srgbClr val="666666"/>
    </a:custClr>
    <a:custClr name="Dark Green">
      <a:srgbClr val="034F00"/>
    </a:custClr>
    <a:custClr name="Green">
      <a:srgbClr val="819C00"/>
    </a:custClr>
    <a:custClr name="Light Green">
      <a:srgbClr val="C4DB3E"/>
    </a:custClr>
    <a:custClr name="Extra Light Green">
      <a:srgbClr val="E5F08D"/>
    </a:custClr>
    <a:custClr name="Dark Orange">
      <a:srgbClr val="9F0000"/>
    </a:custClr>
    <a:custClr name="Orange">
      <a:srgbClr val="DB3F11"/>
    </a:custClr>
    <a:custClr name="Light Orange">
      <a:srgbClr val="FF7140"/>
    </a:custClr>
    <a:custClr name="Extra Light Orange">
      <a:srgbClr val="FFB69A"/>
    </a:custClr>
    <a:custClr name="Dark Turquoise">
      <a:srgbClr val="004A50"/>
    </a:custClr>
    <a:custClr name="Turquoise">
      <a:srgbClr val="007588"/>
    </a:custClr>
    <a:custClr name="Light Turquoise">
      <a:srgbClr val="00BFBD"/>
    </a:custClr>
    <a:custClr name="Extra Light Turquoise">
      <a:srgbClr val="8BE8DF"/>
    </a:custClr>
    <a:custClr name="Dark Magenta">
      <a:srgbClr val="880E4F"/>
    </a:custClr>
    <a:custClr name="Magenta">
      <a:srgbClr val="E21D60"/>
    </a:custClr>
    <a:custClr name="Light Magenta">
      <a:srgbClr val="FA4692"/>
    </a:custClr>
    <a:custClr name="Extra Light Magenta">
      <a:srgbClr val="FDA7C7"/>
    </a:custClr>
    <a:custClr name="Dark Violet">
      <a:srgbClr val="58009C"/>
    </a:custClr>
    <a:custClr name="Violet">
      <a:srgbClr val="8C2ACE"/>
    </a:custClr>
    <a:custClr name="Light Violet">
      <a:srgbClr val="C15EFF"/>
    </a:custClr>
    <a:custClr name="Extra Light Violet">
      <a:srgbClr val="E2ACF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RR Template">
  <a:themeElements>
    <a:clrScheme name="Custom 35">
      <a:dk1>
        <a:srgbClr val="000000"/>
      </a:dk1>
      <a:lt1>
        <a:srgbClr val="FFFFFF"/>
      </a:lt1>
      <a:dk2>
        <a:srgbClr val="10069F"/>
      </a:dk2>
      <a:lt2>
        <a:srgbClr val="006DFF"/>
      </a:lt2>
      <a:accent1>
        <a:srgbClr val="004A50"/>
      </a:accent1>
      <a:accent2>
        <a:srgbClr val="034F00"/>
      </a:accent2>
      <a:accent3>
        <a:srgbClr val="D83F11"/>
      </a:accent3>
      <a:accent4>
        <a:srgbClr val="880E4F"/>
      </a:accent4>
      <a:accent5>
        <a:srgbClr val="58099C"/>
      </a:accent5>
      <a:accent6>
        <a:srgbClr val="819C00"/>
      </a:accent6>
      <a:hlink>
        <a:srgbClr val="D83F11"/>
      </a:hlink>
      <a:folHlink>
        <a:srgbClr val="E21D60"/>
      </a:folHlink>
    </a:clrScheme>
    <a:fontScheme name="Custom 24">
      <a:majorFont>
        <a:latin typeface="RR Pioneer bold"/>
        <a:ea typeface=""/>
        <a:cs typeface=""/>
      </a:majorFont>
      <a:minorFont>
        <a:latin typeface="RR Pione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Rolls Royce Blue">
      <a:srgbClr val="10069F"/>
    </a:custClr>
    <a:custClr name="Cobalt Blue">
      <a:srgbClr val="006DFF"/>
    </a:custClr>
    <a:custClr name="Light Cobalt Blue">
      <a:srgbClr val="4F98FF"/>
    </a:custClr>
    <a:custClr name="Grey 1">
      <a:srgbClr val="EFEFF4"/>
    </a:custClr>
    <a:custClr name="Grey 2">
      <a:srgbClr val="C8C7CC"/>
    </a:custClr>
    <a:custClr name="Grey 3">
      <a:srgbClr val="8A8A8F"/>
    </a:custClr>
    <a:custClr name="Grey 4">
      <a:srgbClr val="666666"/>
    </a:custClr>
    <a:custClr name="Dark Green">
      <a:srgbClr val="034F00"/>
    </a:custClr>
    <a:custClr name="Green">
      <a:srgbClr val="819C00"/>
    </a:custClr>
    <a:custClr name="Light Green">
      <a:srgbClr val="C4DB3E"/>
    </a:custClr>
    <a:custClr name="Extra Light Green">
      <a:srgbClr val="E5F08D"/>
    </a:custClr>
    <a:custClr name="Dark Orange">
      <a:srgbClr val="9F0000"/>
    </a:custClr>
    <a:custClr name="Orange">
      <a:srgbClr val="DB3F11"/>
    </a:custClr>
    <a:custClr name="Light Orange">
      <a:srgbClr val="FF7140"/>
    </a:custClr>
    <a:custClr name="Extra Light Orange">
      <a:srgbClr val="FFB69A"/>
    </a:custClr>
    <a:custClr name="Dark Turquoise">
      <a:srgbClr val="004A50"/>
    </a:custClr>
    <a:custClr name="Turquoise">
      <a:srgbClr val="007588"/>
    </a:custClr>
    <a:custClr name="Light Turquoise">
      <a:srgbClr val="00BFBD"/>
    </a:custClr>
    <a:custClr name="Extra Light Turquoise">
      <a:srgbClr val="8BE8DF"/>
    </a:custClr>
    <a:custClr name="Dark Magenta">
      <a:srgbClr val="880E4F"/>
    </a:custClr>
    <a:custClr name="Magenta">
      <a:srgbClr val="E21D60"/>
    </a:custClr>
    <a:custClr name="Light Magenta">
      <a:srgbClr val="FA4692"/>
    </a:custClr>
    <a:custClr name="Extra Light Magenta">
      <a:srgbClr val="FDA7C7"/>
    </a:custClr>
    <a:custClr name="Dark Violet">
      <a:srgbClr val="58009C"/>
    </a:custClr>
    <a:custClr name="Violet">
      <a:srgbClr val="8C2ACE"/>
    </a:custClr>
    <a:custClr name="Light Violet">
      <a:srgbClr val="C15EFF"/>
    </a:custClr>
    <a:custClr name="Extra Light Violet">
      <a:srgbClr val="E2ACF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RR Template">
  <a:themeElements>
    <a:clrScheme name="Custom 35">
      <a:dk1>
        <a:srgbClr val="000000"/>
      </a:dk1>
      <a:lt1>
        <a:srgbClr val="FFFFFF"/>
      </a:lt1>
      <a:dk2>
        <a:srgbClr val="10069F"/>
      </a:dk2>
      <a:lt2>
        <a:srgbClr val="006DFF"/>
      </a:lt2>
      <a:accent1>
        <a:srgbClr val="004A50"/>
      </a:accent1>
      <a:accent2>
        <a:srgbClr val="034F00"/>
      </a:accent2>
      <a:accent3>
        <a:srgbClr val="D83F11"/>
      </a:accent3>
      <a:accent4>
        <a:srgbClr val="880E4F"/>
      </a:accent4>
      <a:accent5>
        <a:srgbClr val="58099C"/>
      </a:accent5>
      <a:accent6>
        <a:srgbClr val="819C00"/>
      </a:accent6>
      <a:hlink>
        <a:srgbClr val="D83F11"/>
      </a:hlink>
      <a:folHlink>
        <a:srgbClr val="E21D60"/>
      </a:folHlink>
    </a:clrScheme>
    <a:fontScheme name="Custom 24">
      <a:majorFont>
        <a:latin typeface="RR Pioneer bold"/>
        <a:ea typeface=""/>
        <a:cs typeface=""/>
      </a:majorFont>
      <a:minorFont>
        <a:latin typeface="RR Pione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Rolls Royce Blue">
      <a:srgbClr val="10069F"/>
    </a:custClr>
    <a:custClr name="Cobalt Blue">
      <a:srgbClr val="006DFF"/>
    </a:custClr>
    <a:custClr name="Light Cobalt Blue">
      <a:srgbClr val="4F98FF"/>
    </a:custClr>
    <a:custClr name="Grey 1">
      <a:srgbClr val="EFEFF4"/>
    </a:custClr>
    <a:custClr name="Grey 2">
      <a:srgbClr val="C8C7CC"/>
    </a:custClr>
    <a:custClr name="Grey 3">
      <a:srgbClr val="8A8A8F"/>
    </a:custClr>
    <a:custClr name="Grey 4">
      <a:srgbClr val="666666"/>
    </a:custClr>
    <a:custClr name="Dark Green">
      <a:srgbClr val="034F00"/>
    </a:custClr>
    <a:custClr name="Green">
      <a:srgbClr val="819C00"/>
    </a:custClr>
    <a:custClr name="Light Green">
      <a:srgbClr val="C4DB3E"/>
    </a:custClr>
    <a:custClr name="Extra Light Green">
      <a:srgbClr val="E5F08D"/>
    </a:custClr>
    <a:custClr name="Dark Orange">
      <a:srgbClr val="9F0000"/>
    </a:custClr>
    <a:custClr name="Orange">
      <a:srgbClr val="DB3F11"/>
    </a:custClr>
    <a:custClr name="Light Orange">
      <a:srgbClr val="FF7140"/>
    </a:custClr>
    <a:custClr name="Extra Light Orange">
      <a:srgbClr val="FFB69A"/>
    </a:custClr>
    <a:custClr name="Dark Turquoise">
      <a:srgbClr val="004A50"/>
    </a:custClr>
    <a:custClr name="Turquoise">
      <a:srgbClr val="007588"/>
    </a:custClr>
    <a:custClr name="Light Turquoise">
      <a:srgbClr val="00BFBD"/>
    </a:custClr>
    <a:custClr name="Extra Light Turquoise">
      <a:srgbClr val="8BE8DF"/>
    </a:custClr>
    <a:custClr name="Dark Magenta">
      <a:srgbClr val="880E4F"/>
    </a:custClr>
    <a:custClr name="Magenta">
      <a:srgbClr val="E21D60"/>
    </a:custClr>
    <a:custClr name="Light Magenta">
      <a:srgbClr val="FA4692"/>
    </a:custClr>
    <a:custClr name="Extra Light Magenta">
      <a:srgbClr val="FDA7C7"/>
    </a:custClr>
    <a:custClr name="Dark Violet">
      <a:srgbClr val="58009C"/>
    </a:custClr>
    <a:custClr name="Violet">
      <a:srgbClr val="8C2ACE"/>
    </a:custClr>
    <a:custClr name="Light Violet">
      <a:srgbClr val="C15EFF"/>
    </a:custClr>
    <a:custClr name="Extra Light Violet">
      <a:srgbClr val="E2ACF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f40f0b8-6265-459c-9317-b5c07e4967eb" xsi:nil="true"/>
  </documentManagement>
</p:properties>
</file>

<file path=customXml/item2.xml><?xml version="1.0" encoding="utf-8"?>
<WrappedLabelHistory xmlns:xsi="http://www.w3.org/2001/XMLSchema-instance" xmlns:xsd="http://www.w3.org/2001/XMLSchema" xmlns="http://www.boldonjames.com/2016/02/Classifier/internal/wrappedLabelHistory">
  <Value>PD94bWwgdmVyc2lvbj0iMS4wIiBlbmNvZGluZz0idXMtYXNjaWkiPz48bGFiZWxIaXN0b3J5IHhtbG5zOnhzaT0iaHR0cDovL3d3dy53My5vcmcvMjAwMS9YTUxTY2hlbWEtaW5zdGFuY2UiIHhtbG5zOnhzZD0iaHR0cDovL3d3dy53My5vcmcvMjAwMS9YTUxTY2hlbWEiIHhtbG5zPSJodHRwOi8vd3d3LmJvbGRvbmphbWVzLmNvbS8yMDE2LzAyL0NsYXNzaWZpZXIvaW50ZXJuYWwvbGFiZWxIaXN0b3J5Ij48aXRlbT48c2lzbCBzaXNsVmVyc2lvbj0iMCIgcG9saWN5PSJlNTZkYWE4YS03YjI3LTQ4YWMtODVkNC1kYjY1YWNiNTgwYjYiIG9yaWdpbj0idXNlclNlbGVjdGVkIj48ZWxlbWVudCB1aWQ9IjhiMmQ4ZDM2LTUwZTktNGUzNS1iMTc5LWI3ODcyMzVjYmZlMCIgdmFsdWU9IiIgeG1sbnM9Imh0dHA6Ly93d3cuYm9sZG9uamFtZXMuY29tLzIwMDgvMDEvc2llL2ludGVybmFsL2xhYmVsIiAvPjxlbGVtZW50IHVpZD0iNDkzMzA3OTgtNzAwMy00ZTg2LTgzMzItYWY0OWYyMDU2NGE2IiB2YWx1ZT0iIiB4bWxucz0iaHR0cDovL3d3dy5ib2xkb25qYW1lcy5jb20vMjAwOC8wMS9zaWUvaW50ZXJuYWwvbGFiZWwiIC8+PGVsZW1lbnQgdWlkPSJlYzZhYmQzYi1jMGQ2LTRmYTctYTYwYS0zNDlkMGY4MjJlM2IiIHZhbHVlPSIiIHhtbG5zPSJodHRwOi8vd3d3LmJvbGRvbmphbWVzLmNvbS8yMDA4LzAxL3NpZS9pbnRlcm5hbC9sYWJlbCIgLz48ZWxlbWVudCB1aWQ9IjQ2ZmUyMzI5LWMwMmItNDQ5NS1iNjI0LTEyYTQ5OWQwNjllMiIgdmFsdWU9IiIgeG1sbnM9Imh0dHA6Ly93d3cuYm9sZG9uamFtZXMuY29tLzIwMDgvMDEvc2llL2ludGVybmFsL2xhYmVsIiAvPjxlbGVtZW50IHVpZD0iNzZjYjY2NDEtNjVjOS00OTI4LWIxYWEtODQxZDFiNWJkYjg2IiB2YWx1ZT0iIiB4bWxucz0iaHR0cDovL3d3dy5ib2xkb25qYW1lcy5jb20vMjAwOC8wMS9zaWUvaW50ZXJuYWwvbGFiZWwiIC8+PC9zaXNsPjxVc2VyTmFtZT5SUkxPQ0FMXFU1MDY3MzI8L1VzZXJOYW1lPjxEYXRlVGltZT4xMi8wMS8yMDIyIDE0OjMwOjQ2PC9EYXRlVGltZT48TGFiZWxTdHJpbmc+Tm9uLUNvbmZpZGVudGlhbCAtIFJvbGxzLVJveWNlIENvbnRlbnQgT25seSAtIE5vdCBTdWJqZWN0IHRvIEV4cG9ydCBDb250cm9sICAgICA8L0xhYmVsU3RyaW5nPjwvaXRlbT48L2xhYmVsSGlzdG9yeT4=</Value>
</WrappedLabelHistory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0B1EEBB4325214C88300AACE4C0E62B" ma:contentTypeVersion="13" ma:contentTypeDescription="Create a new document." ma:contentTypeScope="" ma:versionID="b0095010fb6a0845dc3de1c1a8c8f5be">
  <xsd:schema xmlns:xsd="http://www.w3.org/2001/XMLSchema" xmlns:xs="http://www.w3.org/2001/XMLSchema" xmlns:p="http://schemas.microsoft.com/office/2006/metadata/properties" xmlns:ns3="cf40f0b8-6265-459c-9317-b5c07e4967eb" xmlns:ns4="458994a3-de39-438c-94fc-f40a9b37e776" targetNamespace="http://schemas.microsoft.com/office/2006/metadata/properties" ma:root="true" ma:fieldsID="86bfc452ae883d5c99d07e1e151ee565" ns3:_="" ns4:_="">
    <xsd:import namespace="cf40f0b8-6265-459c-9317-b5c07e4967eb"/>
    <xsd:import namespace="458994a3-de39-438c-94fc-f40a9b37e776"/>
    <xsd:element name="properties">
      <xsd:complexType>
        <xsd:sequence>
          <xsd:element name="documentManagement">
            <xsd:complexType>
              <xsd:all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40f0b8-6265-459c-9317-b5c07e4967eb" elementFormDefault="qualified">
    <xsd:import namespace="http://schemas.microsoft.com/office/2006/documentManagement/types"/>
    <xsd:import namespace="http://schemas.microsoft.com/office/infopath/2007/PartnerControls"/>
    <xsd:element name="_activity" ma:index="8" nillable="true" ma:displayName="_activity" ma:hidden="true" ma:internalName="_activity">
      <xsd:simpleType>
        <xsd:restriction base="dms:Note"/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7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8994a3-de39-438c-94fc-f40a9b37e776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sisl xmlns:xsi="http://www.w3.org/2001/XMLSchema-instance" xmlns:xsd="http://www.w3.org/2001/XMLSchema" xmlns="http://www.boldonjames.com/2008/01/sie/internal/label" sislVersion="0" policy="e56daa8a-7b27-48ac-85d4-db65acb580b6" origin="userSelected">
  <element uid="8b2d8d36-50e9-4e35-b179-b787235cbfe0" value=""/>
  <element uid="49330798-7003-4e86-8332-af49f20564a6" value=""/>
  <element uid="ec6abd3b-c0d6-4fa7-a60a-349d0f822e3b" value=""/>
  <element uid="46fe2329-c02b-4495-b624-12a499d069e2" value=""/>
  <element uid="76cb6641-65c9-4928-b1aa-841d1b5bdb86" value=""/>
</sisl>
</file>

<file path=customXml/itemProps1.xml><?xml version="1.0" encoding="utf-8"?>
<ds:datastoreItem xmlns:ds="http://schemas.openxmlformats.org/officeDocument/2006/customXml" ds:itemID="{5877D197-9A8D-4DC4-B20B-DE7C56F2DBF5}">
  <ds:schemaRefs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cf40f0b8-6265-459c-9317-b5c07e4967eb"/>
    <ds:schemaRef ds:uri="458994a3-de39-438c-94fc-f40a9b37e776"/>
    <ds:schemaRef ds:uri="http://schemas.microsoft.com/office/infopath/2007/PartnerControls"/>
    <ds:schemaRef ds:uri="http://purl.org/dc/terms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229BE60-1FDE-4A50-9380-36DDC13D6BC7}">
  <ds:schemaRefs>
    <ds:schemaRef ds:uri="http://www.w3.org/2001/XMLSchema"/>
    <ds:schemaRef ds:uri="http://www.boldonjames.com/2016/02/Classifier/internal/wrappedLabelHistory"/>
  </ds:schemaRefs>
</ds:datastoreItem>
</file>

<file path=customXml/itemProps3.xml><?xml version="1.0" encoding="utf-8"?>
<ds:datastoreItem xmlns:ds="http://schemas.openxmlformats.org/officeDocument/2006/customXml" ds:itemID="{67E09A0F-93C8-4EDB-A861-13D941ABE37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f40f0b8-6265-459c-9317-b5c07e4967eb"/>
    <ds:schemaRef ds:uri="458994a3-de39-438c-94fc-f40a9b37e77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EB76433A-8EE4-4734-92C9-40D7C44C2570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F212EADA-3DE1-4B9B-BCF1-AF2BED9D53BD}">
  <ds:schemaRefs>
    <ds:schemaRef ds:uri="http://www.w3.org/2001/XMLSchema"/>
    <ds:schemaRef ds:uri="http://www.boldonjames.com/2008/01/sie/internal/labe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1932</Words>
  <Application>Microsoft Office PowerPoint</Application>
  <PresentationFormat>On-screen Show (16:9)</PresentationFormat>
  <Paragraphs>337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11</vt:i4>
      </vt:variant>
    </vt:vector>
  </HeadingPairs>
  <TitlesOfParts>
    <vt:vector size="29" baseType="lpstr">
      <vt:lpstr>Aptos</vt:lpstr>
      <vt:lpstr>Arial</vt:lpstr>
      <vt:lpstr>Calibri</vt:lpstr>
      <vt:lpstr>Courier New</vt:lpstr>
      <vt:lpstr>RR Pioneer</vt:lpstr>
      <vt:lpstr>RR Pioneer bold</vt:lpstr>
      <vt:lpstr>RR Pioneer bold</vt:lpstr>
      <vt:lpstr>RR Pioneer Light Condensed</vt:lpstr>
      <vt:lpstr>RR Pioneer Medium</vt:lpstr>
      <vt:lpstr>RR Pioneer UltraLight Condensed</vt:lpstr>
      <vt:lpstr>Symbol</vt:lpstr>
      <vt:lpstr>Wingdings</vt:lpstr>
      <vt:lpstr>RR Template</vt:lpstr>
      <vt:lpstr>2_RR</vt:lpstr>
      <vt:lpstr>2_RR Template</vt:lpstr>
      <vt:lpstr>1_RR Template</vt:lpstr>
      <vt:lpstr>3_RR Template</vt:lpstr>
      <vt:lpstr>4_RR Template</vt:lpstr>
      <vt:lpstr>The Power of Engine Health Monitoring (EHM)</vt:lpstr>
      <vt:lpstr>PowerPoint Presentation</vt:lpstr>
      <vt:lpstr>PowerPoint Presentation</vt:lpstr>
      <vt:lpstr>Early Detection &amp; Response</vt:lpstr>
      <vt:lpstr>Standard EHM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Carla Leclezio</dc:creator>
  <cp:keywords>|1:Non-Conf|5:NonExpCont|6:NonGov|2:Rolls-Royce|22:No|</cp:keywords>
  <cp:lastModifiedBy>Webster, Mark</cp:lastModifiedBy>
  <cp:revision>145</cp:revision>
  <dcterms:created xsi:type="dcterms:W3CDTF">2019-06-04T09:47:13Z</dcterms:created>
  <dcterms:modified xsi:type="dcterms:W3CDTF">2025-09-29T23:38:01Z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BBCB02A8-09AA-45D0-A9DB-D131E307D82F</vt:lpwstr>
  </property>
  <property fmtid="{D5CDD505-2E9C-101B-9397-08002B2CF9AE}" pid="3" name="ArticulatePath">
    <vt:lpwstr>Presentation3</vt:lpwstr>
  </property>
  <property fmtid="{D5CDD505-2E9C-101B-9397-08002B2CF9AE}" pid="4" name="docIndexRef">
    <vt:lpwstr>62df53c5-22b4-4c80-b6c1-7870d86c8789</vt:lpwstr>
  </property>
  <property fmtid="{D5CDD505-2E9C-101B-9397-08002B2CF9AE}" pid="5" name="bjSaver">
    <vt:lpwstr>JWGM8fs4ys5c0fF4b3yWqazIywllzyTO</vt:lpwstr>
  </property>
  <property fmtid="{D5CDD505-2E9C-101B-9397-08002B2CF9AE}" pid="6" name="bjDocumentSecurityLabel">
    <vt:lpwstr>Non-Confidential - Rolls-Royce Content Only - Not Subject to Export Control     </vt:lpwstr>
  </property>
  <property fmtid="{D5CDD505-2E9C-101B-9397-08002B2CF9AE}" pid="7" name="TCGovSecClass">
    <vt:lpwstr>No_Classification</vt:lpwstr>
  </property>
  <property fmtid="{D5CDD505-2E9C-101B-9397-08002B2CF9AE}" pid="8" name="bjLabelHistoryID">
    <vt:lpwstr>{0229BE60-1FDE-4A50-9380-36DDC13D6BC7}</vt:lpwstr>
  </property>
  <property fmtid="{D5CDD505-2E9C-101B-9397-08002B2CF9AE}" pid="9" name="ContentTypeId">
    <vt:lpwstr>0x01010050B1EEBB4325214C88300AACE4C0E62B</vt:lpwstr>
  </property>
  <property fmtid="{D5CDD505-2E9C-101B-9397-08002B2CF9AE}" pid="10" name="Ownership">
    <vt:lpwstr>Rolls-Royce_content_only</vt:lpwstr>
  </property>
  <property fmtid="{D5CDD505-2E9C-101B-9397-08002B2CF9AE}" pid="11" name="GovSecClass">
    <vt:lpwstr>No_Classification</vt:lpwstr>
  </property>
  <property fmtid="{D5CDD505-2E9C-101B-9397-08002B2CF9AE}" pid="12" name="ExportControlled">
    <vt:lpwstr>Not_Subject_to_Export_Control</vt:lpwstr>
  </property>
  <property fmtid="{D5CDD505-2E9C-101B-9397-08002B2CF9AE}" pid="13" name="BusinessSensitivity">
    <vt:lpwstr>Non-Confidential</vt:lpwstr>
  </property>
  <property fmtid="{D5CDD505-2E9C-101B-9397-08002B2CF9AE}" pid="14" name="bjDocumentLabelXML">
    <vt:lpwstr>&lt;?xml version="1.0" encoding="us-ascii"?&gt;&lt;sisl xmlns:xsi="http://www.w3.org/2001/XMLSchema-instance" xmlns:xsd="http://www.w3.org/2001/XMLSchema" sislVersion="0" policy="e56daa8a-7b27-48ac-85d4-db65acb580b6" origin="userSelected" xmlns="http://www.boldonj</vt:lpwstr>
  </property>
  <property fmtid="{D5CDD505-2E9C-101B-9397-08002B2CF9AE}" pid="15" name="bjDocumentLabelXML-0">
    <vt:lpwstr>ames.com/2008/01/sie/internal/label"&gt;&lt;element uid="8b2d8d36-50e9-4e35-b179-b787235cbfe0" value="" /&gt;&lt;element uid="49330798-7003-4e86-8332-af49f20564a6" value="" /&gt;&lt;element uid="ec6abd3b-c0d6-4fa7-a60a-349d0f822e3b" value="" /&gt;&lt;element uid="46fe2329-c02b-4</vt:lpwstr>
  </property>
  <property fmtid="{D5CDD505-2E9C-101B-9397-08002B2CF9AE}" pid="16" name="bjDocumentLabelXML-1">
    <vt:lpwstr>495-b624-12a499d069e2" value="" /&gt;&lt;element uid="76cb6641-65c9-4928-b1aa-841d1b5bdb86" value="" /&gt;&lt;/sisl&gt;</vt:lpwstr>
  </property>
</Properties>
</file>