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1418" r:id="rId5"/>
    <p:sldId id="3071" r:id="rId6"/>
    <p:sldId id="5990" r:id="rId7"/>
    <p:sldId id="2147474276" r:id="rId8"/>
  </p:sldIdLst>
  <p:sldSz cx="12192000" cy="6858000"/>
  <p:notesSz cx="7086600" cy="942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4" clrIdx="0"/>
  <p:cmAuthor id="2" name="Microsoft Office User" initials="Office [2]" lastIdx="1" clrIdx="1"/>
  <p:cmAuthor id="3" name="Microsoft Office User" initials="Office [3]" lastIdx="1" clrIdx="2"/>
  <p:cmAuthor id="4" name="Microsoft Office User" initials="Office [4]" lastIdx="1" clrIdx="3"/>
  <p:cmAuthor id="5" name="Microsoft Office User" initials="Office [5]" lastIdx="1" clrIdx="4"/>
  <p:cmAuthor id="6" name="Kristjan Olson" initials="KO" lastIdx="32" clrIdx="5"/>
  <p:cmAuthor id="7" name="Kristjan Olson" initials="KO [2]" lastIdx="1" clrIdx="6"/>
  <p:cmAuthor id="8" name="Kristjan Olson" initials="KO [3]" lastIdx="1" clrIdx="7"/>
  <p:cmAuthor id="9" name="Kristjan Olson" initials="KO [4]" lastIdx="1" clrIdx="8"/>
  <p:cmAuthor id="10" name="Kristjan Olson" initials="KO [5]" lastIdx="1" clrIdx="9"/>
  <p:cmAuthor id="11" name="Laura Lear" initials="LL" lastIdx="101" clrIdx="10"/>
  <p:cmAuthor id="12" name="Elena Bean" initials="" lastIdx="15" clrIdx="11"/>
  <p:cmAuthor id="13" name="Neal Roberts" initials="" lastIdx="32" clrIdx="12"/>
  <p:cmAuthor id="14" name="Lisa Peterson" initials="LP" lastIdx="1" clrIdx="13"/>
  <p:cmAuthor id="15" name="Lisa Peterson" initials="LP [2]" lastIdx="1" clrIdx="14"/>
  <p:cmAuthor id="16" name="Lisa Peterson" initials="LP [3]" lastIdx="1" clrIdx="15"/>
  <p:cmAuthor id="17" name="Lisa Peterson" initials="LP [4]" lastIdx="1" clrIdx="16"/>
  <p:cmAuthor id="18" name="Lisa Peterson" initials="LP [5]" lastIdx="1" clrIdx="17"/>
  <p:cmAuthor id="19" name="Lisa Peterson" initials="LP [6]" lastIdx="1" clrIdx="18"/>
  <p:cmAuthor id="20" name="Lisa Peterson" initials="LP [7]" lastIdx="1" clrIdx="19"/>
  <p:cmAuthor id="21" name="Lisa Peterson" initials="LP [8]" lastIdx="1" clrIdx="20"/>
  <p:cmAuthor id="22" name="greg@actualizemktg.com" initials="g" lastIdx="1" clrIdx="21"/>
  <p:cmAuthor id="23" name="Sanjeev Nagpal" initials="SN" lastIdx="1" clrIdx="22">
    <p:extLst>
      <p:ext uri="{19B8F6BF-5375-455C-9EA6-DF929625EA0E}">
        <p15:presenceInfo xmlns:p15="http://schemas.microsoft.com/office/powerpoint/2012/main" userId="S-1-5-21-1901633459-689271020-10848265-745757" providerId="AD"/>
      </p:ext>
    </p:extLst>
  </p:cmAuthor>
  <p:cmAuthor id="24" name="Paul Bowman" initials="PB" lastIdx="37" clrIdx="23">
    <p:extLst>
      <p:ext uri="{19B8F6BF-5375-455C-9EA6-DF929625EA0E}">
        <p15:presenceInfo xmlns:p15="http://schemas.microsoft.com/office/powerpoint/2012/main" userId="S-1-5-21-1901633459-689271020-10848265-7397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F36"/>
    <a:srgbClr val="003C5D"/>
    <a:srgbClr val="D8C4FA"/>
    <a:srgbClr val="D2EFF9"/>
    <a:srgbClr val="00365B"/>
    <a:srgbClr val="F3F3F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autoAdjust="0"/>
    <p:restoredTop sz="78904" autoAdjust="0"/>
  </p:normalViewPr>
  <p:slideViewPr>
    <p:cSldViewPr snapToGrid="0" snapToObjects="1" showGuides="1">
      <p:cViewPr varScale="1">
        <p:scale>
          <a:sx n="57" d="100"/>
          <a:sy n="57" d="100"/>
        </p:scale>
        <p:origin x="1066" y="20"/>
      </p:cViewPr>
      <p:guideLst>
        <p:guide orient="horz" pos="2160"/>
        <p:guide pos="3840"/>
      </p:guideLst>
    </p:cSldViewPr>
  </p:slideViewPr>
  <p:outlineViewPr>
    <p:cViewPr>
      <p:scale>
        <a:sx n="33" d="100"/>
        <a:sy n="33" d="100"/>
      </p:scale>
      <p:origin x="0" y="-9496"/>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95" d="100"/>
          <a:sy n="95" d="100"/>
        </p:scale>
        <p:origin x="42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Phillips" userId="e0596329-86ef-41d0-aedb-63d5d83b49fa" providerId="ADAL" clId="{00DC0668-E2BF-4D49-B9AE-F274ACDD2DFE}"/>
    <pc:docChg chg="delSld modSld sldOrd">
      <pc:chgData name="Tom Phillips" userId="e0596329-86ef-41d0-aedb-63d5d83b49fa" providerId="ADAL" clId="{00DC0668-E2BF-4D49-B9AE-F274ACDD2DFE}" dt="2025-09-30T06:24:24.747" v="11"/>
      <pc:docMkLst>
        <pc:docMk/>
      </pc:docMkLst>
      <pc:sldChg chg="del">
        <pc:chgData name="Tom Phillips" userId="e0596329-86ef-41d0-aedb-63d5d83b49fa" providerId="ADAL" clId="{00DC0668-E2BF-4D49-B9AE-F274ACDD2DFE}" dt="2025-09-30T02:05:02.499" v="1" actId="2696"/>
        <pc:sldMkLst>
          <pc:docMk/>
          <pc:sldMk cId="4109080880" sldId="270"/>
        </pc:sldMkLst>
      </pc:sldChg>
      <pc:sldChg chg="del">
        <pc:chgData name="Tom Phillips" userId="e0596329-86ef-41d0-aedb-63d5d83b49fa" providerId="ADAL" clId="{00DC0668-E2BF-4D49-B9AE-F274ACDD2DFE}" dt="2025-09-30T02:05:18.306" v="6" actId="2696"/>
        <pc:sldMkLst>
          <pc:docMk/>
          <pc:sldMk cId="3573170623" sldId="1412"/>
        </pc:sldMkLst>
      </pc:sldChg>
      <pc:sldChg chg="del">
        <pc:chgData name="Tom Phillips" userId="e0596329-86ef-41d0-aedb-63d5d83b49fa" providerId="ADAL" clId="{00DC0668-E2BF-4D49-B9AE-F274ACDD2DFE}" dt="2025-09-30T02:04:58.982" v="0" actId="2696"/>
        <pc:sldMkLst>
          <pc:docMk/>
          <pc:sldMk cId="2558818614" sldId="1475"/>
        </pc:sldMkLst>
      </pc:sldChg>
      <pc:sldChg chg="del">
        <pc:chgData name="Tom Phillips" userId="e0596329-86ef-41d0-aedb-63d5d83b49fa" providerId="ADAL" clId="{00DC0668-E2BF-4D49-B9AE-F274ACDD2DFE}" dt="2025-09-30T02:05:10.612" v="4" actId="2696"/>
        <pc:sldMkLst>
          <pc:docMk/>
          <pc:sldMk cId="747291661" sldId="3064"/>
        </pc:sldMkLst>
      </pc:sldChg>
      <pc:sldChg chg="ord">
        <pc:chgData name="Tom Phillips" userId="e0596329-86ef-41d0-aedb-63d5d83b49fa" providerId="ADAL" clId="{00DC0668-E2BF-4D49-B9AE-F274ACDD2DFE}" dt="2025-09-30T02:05:22.853" v="8"/>
        <pc:sldMkLst>
          <pc:docMk/>
          <pc:sldMk cId="1462796557" sldId="3071"/>
        </pc:sldMkLst>
      </pc:sldChg>
      <pc:sldChg chg="del">
        <pc:chgData name="Tom Phillips" userId="e0596329-86ef-41d0-aedb-63d5d83b49fa" providerId="ADAL" clId="{00DC0668-E2BF-4D49-B9AE-F274ACDD2DFE}" dt="2025-09-30T02:05:13.157" v="5" actId="2696"/>
        <pc:sldMkLst>
          <pc:docMk/>
          <pc:sldMk cId="1587552904" sldId="3073"/>
        </pc:sldMkLst>
      </pc:sldChg>
      <pc:sldChg chg="ord">
        <pc:chgData name="Tom Phillips" userId="e0596329-86ef-41d0-aedb-63d5d83b49fa" providerId="ADAL" clId="{00DC0668-E2BF-4D49-B9AE-F274ACDD2DFE}" dt="2025-09-30T06:24:24.747" v="11"/>
        <pc:sldMkLst>
          <pc:docMk/>
          <pc:sldMk cId="3716472932" sldId="5990"/>
        </pc:sldMkLst>
      </pc:sldChg>
      <pc:sldChg chg="del">
        <pc:chgData name="Tom Phillips" userId="e0596329-86ef-41d0-aedb-63d5d83b49fa" providerId="ADAL" clId="{00DC0668-E2BF-4D49-B9AE-F274ACDD2DFE}" dt="2025-09-30T06:09:07.070" v="9" actId="47"/>
        <pc:sldMkLst>
          <pc:docMk/>
          <pc:sldMk cId="385699211" sldId="5991"/>
        </pc:sldMkLst>
      </pc:sldChg>
      <pc:sldChg chg="del">
        <pc:chgData name="Tom Phillips" userId="e0596329-86ef-41d0-aedb-63d5d83b49fa" providerId="ADAL" clId="{00DC0668-E2BF-4D49-B9AE-F274ACDD2DFE}" dt="2025-09-30T02:05:05.262" v="2" actId="2696"/>
        <pc:sldMkLst>
          <pc:docMk/>
          <pc:sldMk cId="3109245578" sldId="2147474232"/>
        </pc:sldMkLst>
      </pc:sldChg>
      <pc:sldChg chg="del">
        <pc:chgData name="Tom Phillips" userId="e0596329-86ef-41d0-aedb-63d5d83b49fa" providerId="ADAL" clId="{00DC0668-E2BF-4D49-B9AE-F274ACDD2DFE}" dt="2025-09-30T02:05:07.807" v="3" actId="2696"/>
        <pc:sldMkLst>
          <pc:docMk/>
          <pc:sldMk cId="2363693794" sldId="2147474241"/>
        </pc:sldMkLst>
      </pc:sldChg>
      <pc:sldMasterChg chg="delSldLayout">
        <pc:chgData name="Tom Phillips" userId="e0596329-86ef-41d0-aedb-63d5d83b49fa" providerId="ADAL" clId="{00DC0668-E2BF-4D49-B9AE-F274ACDD2DFE}" dt="2025-09-30T02:05:02.499" v="1" actId="2696"/>
        <pc:sldMasterMkLst>
          <pc:docMk/>
          <pc:sldMasterMk cId="540207463" sldId="2147483648"/>
        </pc:sldMasterMkLst>
        <pc:sldLayoutChg chg="del">
          <pc:chgData name="Tom Phillips" userId="e0596329-86ef-41d0-aedb-63d5d83b49fa" providerId="ADAL" clId="{00DC0668-E2BF-4D49-B9AE-F274ACDD2DFE}" dt="2025-09-30T02:05:02.499" v="1" actId="2696"/>
          <pc:sldLayoutMkLst>
            <pc:docMk/>
            <pc:sldMasterMk cId="540207463" sldId="2147483648"/>
            <pc:sldLayoutMk cId="1688395054" sldId="214748378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3046"/>
          </a:xfrm>
          <a:prstGeom prst="rect">
            <a:avLst/>
          </a:prstGeom>
        </p:spPr>
        <p:txBody>
          <a:bodyPr vert="horz" lIns="94370" tIns="47185" rIns="94370" bIns="47185" rtlCol="0"/>
          <a:lstStyle>
            <a:lvl1pPr algn="l">
              <a:defRPr sz="1200"/>
            </a:lvl1pPr>
          </a:lstStyle>
          <a:p>
            <a:endParaRPr lang="en-US"/>
          </a:p>
        </p:txBody>
      </p:sp>
      <p:sp>
        <p:nvSpPr>
          <p:cNvPr id="3" name="Date Placeholder 2"/>
          <p:cNvSpPr>
            <a:spLocks noGrp="1"/>
          </p:cNvSpPr>
          <p:nvPr>
            <p:ph type="dt" sz="quarter" idx="1"/>
          </p:nvPr>
        </p:nvSpPr>
        <p:spPr>
          <a:xfrm>
            <a:off x="4014101" y="0"/>
            <a:ext cx="3070860" cy="473046"/>
          </a:xfrm>
          <a:prstGeom prst="rect">
            <a:avLst/>
          </a:prstGeom>
        </p:spPr>
        <p:txBody>
          <a:bodyPr vert="horz" lIns="94370" tIns="47185" rIns="94370" bIns="47185" rtlCol="0"/>
          <a:lstStyle>
            <a:lvl1pPr algn="r">
              <a:defRPr sz="1200"/>
            </a:lvl1pPr>
          </a:lstStyle>
          <a:p>
            <a:fld id="{46A361BB-E420-D541-8F23-6DDE247D19F0}" type="datetimeFigureOut">
              <a:rPr lang="en-US" smtClean="0"/>
              <a:t>9/30/2025</a:t>
            </a:fld>
            <a:endParaRPr lang="en-US"/>
          </a:p>
        </p:txBody>
      </p:sp>
      <p:sp>
        <p:nvSpPr>
          <p:cNvPr id="4" name="Footer Placeholder 3"/>
          <p:cNvSpPr>
            <a:spLocks noGrp="1"/>
          </p:cNvSpPr>
          <p:nvPr>
            <p:ph type="ftr" sz="quarter" idx="2"/>
          </p:nvPr>
        </p:nvSpPr>
        <p:spPr>
          <a:xfrm>
            <a:off x="0" y="8955120"/>
            <a:ext cx="3070860" cy="473045"/>
          </a:xfrm>
          <a:prstGeom prst="rect">
            <a:avLst/>
          </a:prstGeom>
        </p:spPr>
        <p:txBody>
          <a:bodyPr vert="horz" lIns="94370" tIns="47185" rIns="94370" bIns="47185" rtlCol="0" anchor="b"/>
          <a:lstStyle>
            <a:lvl1pPr algn="l">
              <a:defRPr sz="1200"/>
            </a:lvl1pPr>
          </a:lstStyle>
          <a:p>
            <a:endParaRPr lang="en-US"/>
          </a:p>
        </p:txBody>
      </p:sp>
      <p:sp>
        <p:nvSpPr>
          <p:cNvPr id="5" name="Slide Number Placeholder 4"/>
          <p:cNvSpPr>
            <a:spLocks noGrp="1"/>
          </p:cNvSpPr>
          <p:nvPr>
            <p:ph type="sldNum" sz="quarter" idx="3"/>
          </p:nvPr>
        </p:nvSpPr>
        <p:spPr>
          <a:xfrm>
            <a:off x="4014101" y="8955120"/>
            <a:ext cx="3070860" cy="473045"/>
          </a:xfrm>
          <a:prstGeom prst="rect">
            <a:avLst/>
          </a:prstGeom>
        </p:spPr>
        <p:txBody>
          <a:bodyPr vert="horz" lIns="94370" tIns="47185" rIns="94370" bIns="47185" rtlCol="0" anchor="b"/>
          <a:lstStyle>
            <a:lvl1pPr algn="r">
              <a:defRPr sz="1200"/>
            </a:lvl1pPr>
          </a:lstStyle>
          <a:p>
            <a:fld id="{30ED1435-546B-A145-BD2A-F952ACE63136}" type="slidenum">
              <a:rPr lang="en-US" smtClean="0"/>
              <a:t>‹#›</a:t>
            </a:fld>
            <a:endParaRPr lang="en-US"/>
          </a:p>
        </p:txBody>
      </p:sp>
    </p:spTree>
    <p:extLst>
      <p:ext uri="{BB962C8B-B14F-4D97-AF65-F5344CB8AC3E}">
        <p14:creationId xmlns:p14="http://schemas.microsoft.com/office/powerpoint/2010/main" val="696794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3046"/>
          </a:xfrm>
          <a:prstGeom prst="rect">
            <a:avLst/>
          </a:prstGeom>
        </p:spPr>
        <p:txBody>
          <a:bodyPr vert="horz" lIns="94370" tIns="47185" rIns="94370" bIns="47185" rtlCol="0"/>
          <a:lstStyle>
            <a:lvl1pPr algn="l">
              <a:defRPr sz="1200"/>
            </a:lvl1pPr>
          </a:lstStyle>
          <a:p>
            <a:endParaRPr lang="en-US"/>
          </a:p>
        </p:txBody>
      </p:sp>
      <p:sp>
        <p:nvSpPr>
          <p:cNvPr id="3" name="Date Placeholder 2"/>
          <p:cNvSpPr>
            <a:spLocks noGrp="1"/>
          </p:cNvSpPr>
          <p:nvPr>
            <p:ph type="dt" idx="1"/>
          </p:nvPr>
        </p:nvSpPr>
        <p:spPr>
          <a:xfrm>
            <a:off x="4014101" y="0"/>
            <a:ext cx="3070860" cy="473046"/>
          </a:xfrm>
          <a:prstGeom prst="rect">
            <a:avLst/>
          </a:prstGeom>
        </p:spPr>
        <p:txBody>
          <a:bodyPr vert="horz" lIns="94370" tIns="47185" rIns="94370" bIns="47185" rtlCol="0"/>
          <a:lstStyle>
            <a:lvl1pPr algn="r">
              <a:defRPr sz="1200"/>
            </a:lvl1pPr>
          </a:lstStyle>
          <a:p>
            <a:fld id="{27727A23-4BFE-9F40-BA81-4B0DCE1EE575}" type="datetimeFigureOut">
              <a:rPr lang="en-US" smtClean="0"/>
              <a:t>9/30/2025</a:t>
            </a:fld>
            <a:endParaRPr lang="en-US"/>
          </a:p>
        </p:txBody>
      </p:sp>
      <p:sp>
        <p:nvSpPr>
          <p:cNvPr id="4" name="Slide Image Placeholder 3"/>
          <p:cNvSpPr>
            <a:spLocks noGrp="1" noRot="1" noChangeAspect="1"/>
          </p:cNvSpPr>
          <p:nvPr>
            <p:ph type="sldImg" idx="2"/>
          </p:nvPr>
        </p:nvSpPr>
        <p:spPr>
          <a:xfrm>
            <a:off x="714375" y="1177925"/>
            <a:ext cx="5657850" cy="3182938"/>
          </a:xfrm>
          <a:prstGeom prst="rect">
            <a:avLst/>
          </a:prstGeom>
          <a:noFill/>
          <a:ln w="12700">
            <a:solidFill>
              <a:prstClr val="black"/>
            </a:solidFill>
          </a:ln>
        </p:spPr>
        <p:txBody>
          <a:bodyPr vert="horz" lIns="94370" tIns="47185" rIns="94370" bIns="47185" rtlCol="0" anchor="ctr"/>
          <a:lstStyle/>
          <a:p>
            <a:endParaRPr lang="en-US"/>
          </a:p>
        </p:txBody>
      </p:sp>
      <p:sp>
        <p:nvSpPr>
          <p:cNvPr id="5" name="Notes Placeholder 4"/>
          <p:cNvSpPr>
            <a:spLocks noGrp="1"/>
          </p:cNvSpPr>
          <p:nvPr>
            <p:ph type="body" sz="quarter" idx="3"/>
          </p:nvPr>
        </p:nvSpPr>
        <p:spPr>
          <a:xfrm>
            <a:off x="708661" y="4537304"/>
            <a:ext cx="5669280" cy="3712340"/>
          </a:xfrm>
          <a:prstGeom prst="rect">
            <a:avLst/>
          </a:prstGeom>
        </p:spPr>
        <p:txBody>
          <a:bodyPr vert="horz" lIns="94370" tIns="47185" rIns="94370" bIns="471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55120"/>
            <a:ext cx="3070860" cy="473045"/>
          </a:xfrm>
          <a:prstGeom prst="rect">
            <a:avLst/>
          </a:prstGeom>
        </p:spPr>
        <p:txBody>
          <a:bodyPr vert="horz" lIns="94370" tIns="47185" rIns="94370" bIns="47185" rtlCol="0" anchor="b"/>
          <a:lstStyle>
            <a:lvl1pPr algn="l">
              <a:defRPr sz="1200"/>
            </a:lvl1pPr>
          </a:lstStyle>
          <a:p>
            <a:endParaRPr lang="en-US"/>
          </a:p>
        </p:txBody>
      </p:sp>
      <p:sp>
        <p:nvSpPr>
          <p:cNvPr id="7" name="Slide Number Placeholder 6"/>
          <p:cNvSpPr>
            <a:spLocks noGrp="1"/>
          </p:cNvSpPr>
          <p:nvPr>
            <p:ph type="sldNum" sz="quarter" idx="5"/>
          </p:nvPr>
        </p:nvSpPr>
        <p:spPr>
          <a:xfrm>
            <a:off x="4014101" y="8955120"/>
            <a:ext cx="3070860" cy="473045"/>
          </a:xfrm>
          <a:prstGeom prst="rect">
            <a:avLst/>
          </a:prstGeom>
        </p:spPr>
        <p:txBody>
          <a:bodyPr vert="horz" lIns="94370" tIns="47185" rIns="94370" bIns="47185" rtlCol="0" anchor="b"/>
          <a:lstStyle>
            <a:lvl1pPr algn="r">
              <a:defRPr sz="1200"/>
            </a:lvl1pPr>
          </a:lstStyle>
          <a:p>
            <a:fld id="{A6D97357-EE14-044F-A7B8-7F192D631302}" type="slidenum">
              <a:rPr lang="en-US" smtClean="0"/>
              <a:t>‹#›</a:t>
            </a:fld>
            <a:endParaRPr lang="en-US"/>
          </a:p>
        </p:txBody>
      </p:sp>
    </p:spTree>
    <p:extLst>
      <p:ext uri="{BB962C8B-B14F-4D97-AF65-F5344CB8AC3E}">
        <p14:creationId xmlns:p14="http://schemas.microsoft.com/office/powerpoint/2010/main" val="110610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Acquisition of SD was great fit for both companies. </a:t>
            </a:r>
            <a:r>
              <a:rPr lang="en-US" sz="1200" kern="1200" dirty="0" err="1">
                <a:solidFill>
                  <a:schemeClr val="tx1"/>
                </a:solidFill>
                <a:effectLst/>
                <a:latin typeface="+mn-lt"/>
                <a:ea typeface="+mn-ea"/>
                <a:cs typeface="+mn-cs"/>
              </a:rPr>
              <a:t>GoGo</a:t>
            </a:r>
            <a:r>
              <a:rPr lang="en-US" sz="1200" kern="1200" dirty="0">
                <a:solidFill>
                  <a:schemeClr val="tx1"/>
                </a:solidFill>
                <a:effectLst/>
                <a:latin typeface="+mn-lt"/>
                <a:ea typeface="+mn-ea"/>
                <a:cs typeface="+mn-cs"/>
              </a:rPr>
              <a:t> with its ATG services over north America typically servicing the smaller to medium jet market. And SD providing satcom systems to heavier jets, widebodies and VVIP aircrafts globally.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now service over 11,000 aircrafts in 100 countries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Being the worlds only global, multi band, multi orbit service provider we can tailor solutions to be fit for purpose for any aircraft type, from turbo props to widebodies regardless location and budget.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Galileo</a:t>
            </a:r>
          </a:p>
          <a:p>
            <a:endParaRPr lang="en-US" dirty="0"/>
          </a:p>
        </p:txBody>
      </p:sp>
      <p:sp>
        <p:nvSpPr>
          <p:cNvPr id="4" name="Slide Number Placeholder 3"/>
          <p:cNvSpPr>
            <a:spLocks noGrp="1"/>
          </p:cNvSpPr>
          <p:nvPr>
            <p:ph type="sldNum" sz="quarter" idx="5"/>
          </p:nvPr>
        </p:nvSpPr>
        <p:spPr/>
        <p:txBody>
          <a:bodyPr/>
          <a:lstStyle/>
          <a:p>
            <a:fld id="{A6D97357-EE14-044F-A7B8-7F192D631302}" type="slidenum">
              <a:rPr lang="en-US" smtClean="0"/>
              <a:t>1</a:t>
            </a:fld>
            <a:endParaRPr lang="en-US"/>
          </a:p>
        </p:txBody>
      </p:sp>
    </p:spTree>
    <p:extLst>
      <p:ext uri="{BB962C8B-B14F-4D97-AF65-F5344CB8AC3E}">
        <p14:creationId xmlns:p14="http://schemas.microsoft.com/office/powerpoint/2010/main" val="164415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can get a good picture of what our customers need by reviewing usage trends across our fleet.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Applications are becoming more data hungry and video centric.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Netflix, </a:t>
            </a:r>
            <a:r>
              <a:rPr lang="en-US" sz="1200" kern="1200" dirty="0" err="1">
                <a:solidFill>
                  <a:schemeClr val="tx1"/>
                </a:solidFill>
                <a:effectLst/>
                <a:latin typeface="+mn-lt"/>
                <a:ea typeface="+mn-ea"/>
                <a:cs typeface="+mn-cs"/>
              </a:rPr>
              <a:t>youtube</a:t>
            </a:r>
            <a:r>
              <a:rPr lang="en-US" sz="1200" kern="1200" dirty="0">
                <a:solidFill>
                  <a:schemeClr val="tx1"/>
                </a:solidFill>
                <a:effectLst/>
                <a:latin typeface="+mn-lt"/>
                <a:ea typeface="+mn-ea"/>
                <a:cs typeface="+mn-cs"/>
              </a:rPr>
              <a:t>, Disney+ prime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are growing in popularity and demand but also, business usage of video apps like facetime, teams, </a:t>
            </a:r>
            <a:r>
              <a:rPr lang="en-US" sz="1200" kern="1200" dirty="0" err="1">
                <a:solidFill>
                  <a:schemeClr val="tx1"/>
                </a:solidFill>
                <a:effectLst/>
                <a:latin typeface="+mn-lt"/>
                <a:ea typeface="+mn-ea"/>
                <a:cs typeface="+mn-cs"/>
              </a:rPr>
              <a:t>whatsapp</a:t>
            </a:r>
            <a:r>
              <a:rPr lang="en-US" sz="1200" kern="1200" dirty="0">
                <a:solidFill>
                  <a:schemeClr val="tx1"/>
                </a:solidFill>
                <a:effectLst/>
                <a:latin typeface="+mn-lt"/>
                <a:ea typeface="+mn-ea"/>
                <a:cs typeface="+mn-cs"/>
              </a:rPr>
              <a:t>, Webex and so 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know we have access to these apps on the ground but it is very quickly becoming a requirement in the air as well.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Network operators are doing a great job keeping up with this demand and continue to add capacity to match the customers need. </a:t>
            </a:r>
          </a:p>
          <a:p>
            <a:pPr lvl="0"/>
            <a:r>
              <a:rPr lang="en-US" sz="1200" kern="1200" dirty="0">
                <a:solidFill>
                  <a:schemeClr val="tx1"/>
                </a:solidFill>
                <a:effectLst/>
                <a:latin typeface="+mn-lt"/>
                <a:ea typeface="+mn-ea"/>
                <a:cs typeface="+mn-cs"/>
              </a:rPr>
              <a:t>We expect the GEO networks like </a:t>
            </a:r>
            <a:r>
              <a:rPr lang="en-US" sz="1200" kern="1200" dirty="0" err="1">
                <a:solidFill>
                  <a:schemeClr val="tx1"/>
                </a:solidFill>
                <a:effectLst/>
                <a:latin typeface="+mn-lt"/>
                <a:ea typeface="+mn-ea"/>
                <a:cs typeface="+mn-cs"/>
              </a:rPr>
              <a:t>Viasat</a:t>
            </a:r>
            <a:r>
              <a:rPr lang="en-US" sz="1200" kern="1200" dirty="0">
                <a:solidFill>
                  <a:schemeClr val="tx1"/>
                </a:solidFill>
                <a:effectLst/>
                <a:latin typeface="+mn-lt"/>
                <a:ea typeface="+mn-ea"/>
                <a:cs typeface="+mn-cs"/>
              </a:rPr>
              <a:t>/Inmarsat and Intelsat to be providing upwards of 100Mbps in the 1-2 years.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LEO networks however are already capable of providing 200Mbps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With speed and capacity no longer a real issue its about to providing a reliable and consistent service to our customer base (new and existing)</a:t>
            </a:r>
          </a:p>
          <a:p>
            <a:endParaRPr lang="en-US" dirty="0"/>
          </a:p>
        </p:txBody>
      </p:sp>
      <p:sp>
        <p:nvSpPr>
          <p:cNvPr id="4" name="Slide Number Placeholder 3"/>
          <p:cNvSpPr>
            <a:spLocks noGrp="1"/>
          </p:cNvSpPr>
          <p:nvPr>
            <p:ph type="sldNum" sz="quarter" idx="5"/>
          </p:nvPr>
        </p:nvSpPr>
        <p:spPr/>
        <p:txBody>
          <a:bodyPr/>
          <a:lstStyle/>
          <a:p>
            <a:fld id="{EE29497D-EAE7-400E-8259-8BC8F16D2891}" type="slidenum">
              <a:rPr lang="en-US" smtClean="0"/>
              <a:t>2</a:t>
            </a:fld>
            <a:endParaRPr lang="en-US"/>
          </a:p>
        </p:txBody>
      </p:sp>
    </p:spTree>
    <p:extLst>
      <p:ext uri="{BB962C8B-B14F-4D97-AF65-F5344CB8AC3E}">
        <p14:creationId xmlns:p14="http://schemas.microsoft.com/office/powerpoint/2010/main" val="196057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we have discussed the value that connectivity can bring to your aircraft, now I want to share with you what SP’s like us need to do to support that value and you, via our ecosystem.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Gogo manage that entire ecosystem, from infrastructure, hardware, software and connectivity to ensure reliability across all of these components.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have built our ecosystem based on 4 pillars: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Connectivity – reliable connectivity across multiple networks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Hardware - We manufacture both the terminals and the routers which we can configure bespoke solutions for charter, owner and VIP operations</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Software – we give you access to the data flow to and from the aircraft, wheels up wheels down, data throughput, flight tracking and so on.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Support – our support ethos is to provide fast fault resolution and responsiveness to our customers throughout the world.</a:t>
            </a:r>
          </a:p>
          <a:p>
            <a:pPr lvl="0"/>
            <a:r>
              <a:rPr lang="en-US" sz="1200" b="1" kern="1200" dirty="0">
                <a:solidFill>
                  <a:schemeClr val="tx1"/>
                </a:solidFill>
                <a:effectLst/>
                <a:latin typeface="+mn-lt"/>
                <a:ea typeface="+mn-ea"/>
                <a:cs typeface="+mn-cs"/>
              </a:rPr>
              <a:t>Bad options file pushed to aircrafts, within 24 hours the fault was fixed on 97% of aircrafts equipped with SDR’s.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Infrastructure - of course cyber security which as we become more connected cyber attacks become an increasing threat. We are currently blocking over 5K cyber attacks per day across our fleet and we have different levels of threat detection available.</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With this ecosystem we hope and strive to provide the best value to our customers across the globe.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6D97357-EE14-044F-A7B8-7F192D631302}" type="slidenum">
              <a:rPr lang="en-US" smtClean="0"/>
              <a:t>3</a:t>
            </a:fld>
            <a:endParaRPr lang="en-US"/>
          </a:p>
        </p:txBody>
      </p:sp>
    </p:spTree>
    <p:extLst>
      <p:ext uri="{BB962C8B-B14F-4D97-AF65-F5344CB8AC3E}">
        <p14:creationId xmlns:p14="http://schemas.microsoft.com/office/powerpoint/2010/main" val="422625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D19E3-C1B3-7A5F-84DD-BABAE886E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30DBE-85A8-D853-AC15-A6EEA89044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B02BD-2CDA-1E32-28B7-1DFC623B99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8A3994-BF5D-C19E-4C45-7BB09B7B490B}"/>
              </a:ext>
            </a:extLst>
          </p:cNvPr>
          <p:cNvSpPr>
            <a:spLocks noGrp="1"/>
          </p:cNvSpPr>
          <p:nvPr>
            <p:ph type="sldNum" sz="quarter" idx="5"/>
          </p:nvPr>
        </p:nvSpPr>
        <p:spPr/>
        <p:txBody>
          <a:bodyPr/>
          <a:lstStyle/>
          <a:p>
            <a:fld id="{93342CB9-8D9E-4FF5-AEA0-5BD412BEBF86}" type="slidenum">
              <a:rPr lang="en-US" smtClean="0"/>
              <a:t>4</a:t>
            </a:fld>
            <a:endParaRPr lang="en-US"/>
          </a:p>
        </p:txBody>
      </p:sp>
    </p:spTree>
    <p:extLst>
      <p:ext uri="{BB962C8B-B14F-4D97-AF65-F5344CB8AC3E}">
        <p14:creationId xmlns:p14="http://schemas.microsoft.com/office/powerpoint/2010/main" val="4222255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A5B835D-28DB-FC4B-9D7F-8C1FB903813A}"/>
              </a:ext>
            </a:extLst>
          </p:cNvPr>
          <p:cNvSpPr>
            <a:spLocks noGrp="1"/>
          </p:cNvSpPr>
          <p:nvPr>
            <p:ph type="pic" sz="quarter" idx="11"/>
          </p:nvPr>
        </p:nvSpPr>
        <p:spPr>
          <a:xfrm>
            <a:off x="-1" y="0"/>
            <a:ext cx="12192001" cy="5577840"/>
          </a:xfrm>
          <a:solidFill>
            <a:schemeClr val="bg2"/>
          </a:solidFill>
        </p:spPr>
        <p:txBody>
          <a:bodyPr/>
          <a:lstStyle>
            <a:lvl1pPr marL="12700" indent="0">
              <a:buNone/>
              <a:defRPr/>
            </a:lvl1pPr>
          </a:lstStyle>
          <a:p>
            <a:endParaRPr lang="en-US" dirty="0"/>
          </a:p>
        </p:txBody>
      </p:sp>
      <p:sp>
        <p:nvSpPr>
          <p:cNvPr id="8" name="Rectangle 7">
            <a:extLst>
              <a:ext uri="{FF2B5EF4-FFF2-40B4-BE49-F238E27FC236}">
                <a16:creationId xmlns:a16="http://schemas.microsoft.com/office/drawing/2014/main" id="{EADB8B1E-9C88-8F48-92A4-E19872F36C1D}"/>
              </a:ext>
            </a:extLst>
          </p:cNvPr>
          <p:cNvSpPr/>
          <p:nvPr userDrawn="1"/>
        </p:nvSpPr>
        <p:spPr>
          <a:xfrm>
            <a:off x="0" y="5578867"/>
            <a:ext cx="12192000" cy="1279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itle 1">
            <a:extLst>
              <a:ext uri="{FF2B5EF4-FFF2-40B4-BE49-F238E27FC236}">
                <a16:creationId xmlns:a16="http://schemas.microsoft.com/office/drawing/2014/main" id="{DB7FE605-713F-754F-83D2-C5B3E08153E1}"/>
              </a:ext>
            </a:extLst>
          </p:cNvPr>
          <p:cNvSpPr>
            <a:spLocks noGrp="1"/>
          </p:cNvSpPr>
          <p:nvPr>
            <p:ph type="title" hasCustomPrompt="1"/>
          </p:nvPr>
        </p:nvSpPr>
        <p:spPr>
          <a:xfrm>
            <a:off x="245560" y="188838"/>
            <a:ext cx="6053328" cy="2512635"/>
          </a:xfrm>
        </p:spPr>
        <p:txBody>
          <a:bodyPr wrap="square" anchor="b" anchorCtr="0">
            <a:noAutofit/>
          </a:bodyPr>
          <a:lstStyle>
            <a:lvl1pPr algn="l">
              <a:defRPr sz="4800" b="1" cap="none" baseline="0">
                <a:solidFill>
                  <a:schemeClr val="bg1"/>
                </a:solidFill>
              </a:defRPr>
            </a:lvl1pPr>
          </a:lstStyle>
          <a:p>
            <a:r>
              <a:rPr lang="en-US" dirty="0"/>
              <a:t>Click to edit title</a:t>
            </a:r>
          </a:p>
        </p:txBody>
      </p:sp>
      <p:sp>
        <p:nvSpPr>
          <p:cNvPr id="9" name="Text Placeholder 14">
            <a:extLst>
              <a:ext uri="{FF2B5EF4-FFF2-40B4-BE49-F238E27FC236}">
                <a16:creationId xmlns:a16="http://schemas.microsoft.com/office/drawing/2014/main" id="{ED74D442-272A-CC4C-9D4E-1584C99BA1C6}"/>
              </a:ext>
            </a:extLst>
          </p:cNvPr>
          <p:cNvSpPr>
            <a:spLocks noGrp="1"/>
          </p:cNvSpPr>
          <p:nvPr>
            <p:ph type="body" sz="quarter" idx="10" hasCustomPrompt="1"/>
          </p:nvPr>
        </p:nvSpPr>
        <p:spPr>
          <a:xfrm>
            <a:off x="245561" y="2926676"/>
            <a:ext cx="6053328" cy="1832042"/>
          </a:xfrm>
        </p:spPr>
        <p:txBody>
          <a:bodyPr anchor="t"/>
          <a:lstStyle>
            <a:lvl1pPr marL="12700" indent="0" algn="l">
              <a:buNone/>
              <a:defRPr>
                <a:solidFill>
                  <a:schemeClr val="tx2"/>
                </a:solidFill>
              </a:defRPr>
            </a:lvl1pPr>
          </a:lstStyle>
          <a:p>
            <a:pPr lvl="0"/>
            <a:r>
              <a:rPr lang="en-US" dirty="0"/>
              <a:t>Click to edit subtitle text</a:t>
            </a:r>
          </a:p>
        </p:txBody>
      </p:sp>
      <p:pic>
        <p:nvPicPr>
          <p:cNvPr id="5" name="Picture 4" descr="A blue square with black text&#10;&#10;AI-generated content may be incorrect.">
            <a:extLst>
              <a:ext uri="{FF2B5EF4-FFF2-40B4-BE49-F238E27FC236}">
                <a16:creationId xmlns:a16="http://schemas.microsoft.com/office/drawing/2014/main" id="{4536DD70-1AA5-CB80-F8B9-A0A958AD0A0E}"/>
              </a:ext>
            </a:extLst>
          </p:cNvPr>
          <p:cNvPicPr>
            <a:picLocks noChangeAspect="1"/>
          </p:cNvPicPr>
          <p:nvPr userDrawn="1"/>
        </p:nvPicPr>
        <p:blipFill>
          <a:blip r:embed="rId2"/>
          <a:stretch>
            <a:fillRect/>
          </a:stretch>
        </p:blipFill>
        <p:spPr>
          <a:xfrm>
            <a:off x="167806" y="5703537"/>
            <a:ext cx="1452007" cy="1029792"/>
          </a:xfrm>
          <a:prstGeom prst="rect">
            <a:avLst/>
          </a:prstGeom>
        </p:spPr>
      </p:pic>
    </p:spTree>
    <p:extLst>
      <p:ext uri="{BB962C8B-B14F-4D97-AF65-F5344CB8AC3E}">
        <p14:creationId xmlns:p14="http://schemas.microsoft.com/office/powerpoint/2010/main" val="198352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EE7161-7180-404D-866A-0BA4EA17D1CC}"/>
              </a:ext>
            </a:extLst>
          </p:cNvPr>
          <p:cNvSpPr/>
          <p:nvPr userDrawn="1"/>
        </p:nvSpPr>
        <p:spPr>
          <a:xfrm>
            <a:off x="0" y="0"/>
            <a:ext cx="12192000" cy="6858000"/>
          </a:xfrm>
          <a:prstGeom prst="rect">
            <a:avLst/>
          </a:prstGeom>
          <a:solidFill>
            <a:srgbClr val="003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5326" y="818873"/>
            <a:ext cx="8540114" cy="5164484"/>
          </a:xfrm>
        </p:spPr>
        <p:txBody>
          <a:bodyPr anchor="ctr">
            <a:normAutofit/>
          </a:bodyPr>
          <a:lstStyle>
            <a:lvl1pPr>
              <a:defRPr sz="7200">
                <a:solidFill>
                  <a:schemeClr val="bg1"/>
                </a:solidFill>
              </a:defRPr>
            </a:lvl1pPr>
          </a:lstStyle>
          <a:p>
            <a:r>
              <a:rPr lang="en-US" dirty="0"/>
              <a:t>Click to edit Master title style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40369" y="0"/>
            <a:ext cx="8627167" cy="6858001"/>
          </a:xfrm>
          <a:prstGeom prst="rect">
            <a:avLst/>
          </a:prstGeom>
        </p:spPr>
      </p:pic>
      <p:pic>
        <p:nvPicPr>
          <p:cNvPr id="4" name="Picture 9">
            <a:extLst>
              <a:ext uri="{FF2B5EF4-FFF2-40B4-BE49-F238E27FC236}">
                <a16:creationId xmlns:a16="http://schemas.microsoft.com/office/drawing/2014/main" id="{CA6CE115-2EC3-5486-8556-FB1B7ED4E85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521493" y="5754757"/>
            <a:ext cx="3948283" cy="753021"/>
          </a:xfrm>
          <a:prstGeom prst="rect">
            <a:avLst/>
          </a:prstGeom>
        </p:spPr>
      </p:pic>
    </p:spTree>
    <p:extLst>
      <p:ext uri="{BB962C8B-B14F-4D97-AF65-F5344CB8AC3E}">
        <p14:creationId xmlns:p14="http://schemas.microsoft.com/office/powerpoint/2010/main" val="106669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ppt_x</p:attrName>
                                        </p:attrNameLst>
                                      </p:cBhvr>
                                      <p:tavLst>
                                        <p:tav tm="0">
                                          <p:val>
                                            <p:strVal val="#ppt_x-#ppt_w*1.125000"/>
                                          </p:val>
                                        </p:tav>
                                        <p:tav tm="100000">
                                          <p:val>
                                            <p:strVal val="#ppt_x"/>
                                          </p:val>
                                        </p:tav>
                                      </p:tavLst>
                                    </p:anim>
                                    <p:animEffect transition="in" filter="wipe(right)">
                                      <p:cBhvr>
                                        <p:cTn id="8" dur="1000"/>
                                        <p:tgtEl>
                                          <p:spTgt spid="6"/>
                                        </p:tgtEl>
                                      </p:cBhvr>
                                    </p:animEffect>
                                  </p:childTnLst>
                                </p:cTn>
                              </p:par>
                              <p:par>
                                <p:cTn id="9" presetID="10" presetClass="entr" presetSubtype="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minate image">
    <p:spTree>
      <p:nvGrpSpPr>
        <p:cNvPr id="1" name=""/>
        <p:cNvGrpSpPr/>
        <p:nvPr/>
      </p:nvGrpSpPr>
      <p:grpSpPr>
        <a:xfrm>
          <a:off x="0" y="0"/>
          <a:ext cx="0" cy="0"/>
          <a:chOff x="0" y="0"/>
          <a:chExt cx="0" cy="0"/>
        </a:xfrm>
      </p:grpSpPr>
      <p:sp>
        <p:nvSpPr>
          <p:cNvPr id="2" name="Title 1"/>
          <p:cNvSpPr>
            <a:spLocks noGrp="1"/>
          </p:cNvSpPr>
          <p:nvPr>
            <p:ph type="title"/>
          </p:nvPr>
        </p:nvSpPr>
        <p:spPr>
          <a:xfrm>
            <a:off x="265993" y="256855"/>
            <a:ext cx="3694007" cy="893852"/>
          </a:xfrm>
        </p:spPr>
        <p:txBody>
          <a:bodyPr/>
          <a:lstStyle/>
          <a:p>
            <a:r>
              <a:rPr lang="en-US" dirty="0"/>
              <a:t>Click to edit Master title style</a:t>
            </a:r>
          </a:p>
        </p:txBody>
      </p:sp>
      <p:sp>
        <p:nvSpPr>
          <p:cNvPr id="3" name="Content Placeholder 2"/>
          <p:cNvSpPr>
            <a:spLocks noGrp="1"/>
          </p:cNvSpPr>
          <p:nvPr>
            <p:ph idx="1"/>
          </p:nvPr>
        </p:nvSpPr>
        <p:spPr>
          <a:xfrm>
            <a:off x="265993" y="1336054"/>
            <a:ext cx="3694007" cy="4265066"/>
          </a:xfrm>
        </p:spPr>
        <p:txBody>
          <a:bodyPr/>
          <a:lstStyle>
            <a:lvl1pPr marL="355600" indent="-342900">
              <a:buFontTx/>
              <a:buBlip>
                <a:blip r:embed="rId2">
                  <a:extLst>
                    <a:ext uri="{96DAC541-7B7A-43D3-8B79-37D633B846F1}">
                      <asvg:svgBlip xmlns:asvg="http://schemas.microsoft.com/office/drawing/2016/SVG/main" r:embed="rId3"/>
                    </a:ext>
                  </a:extLst>
                </a:blip>
              </a:buBlip>
              <a:defRPr sz="2400" cap="none" baseline="0">
                <a:solidFill>
                  <a:schemeClr val="accent6"/>
                </a:solidFill>
              </a:defRPr>
            </a:lvl1pPr>
            <a:lvl2pPr marL="515938" indent="-173038">
              <a:lnSpc>
                <a:spcPct val="100000"/>
              </a:lnSpc>
              <a:buFont typeface="Arial" panose="020B0604020202020204" pitchFamily="34" charset="0"/>
              <a:buChar char="•"/>
              <a:tabLst/>
              <a:defRPr sz="1800"/>
            </a:lvl2pPr>
            <a:lvl3pPr marL="746125" indent="-173038">
              <a:lnSpc>
                <a:spcPct val="100000"/>
              </a:lnSpc>
              <a:tabLst/>
              <a:defRPr sz="1600"/>
            </a:lvl3pPr>
            <a:lvl4pPr marL="917575" indent="-165100">
              <a:lnSpc>
                <a:spcPct val="100000"/>
              </a:lnSpc>
              <a:tabLst/>
              <a:defRPr sz="1400"/>
            </a:lvl4pPr>
            <a:lvl5pPr marL="1090613" indent="-173038">
              <a:lnSpc>
                <a:spcPct val="100000"/>
              </a:lnSpc>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324027" y="6439130"/>
            <a:ext cx="73152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11670224" y="6439130"/>
            <a:ext cx="521776" cy="365125"/>
          </a:xfrm>
        </p:spPr>
        <p:txBody>
          <a:bodyPr/>
          <a:lstStyle/>
          <a:p>
            <a:fld id="{A76C8139-7857-BF44-9D3D-4644E65755E2}" type="slidenum">
              <a:rPr lang="en-US" smtClean="0"/>
              <a:t>‹#›</a:t>
            </a:fld>
            <a:endParaRPr lang="en-US" dirty="0"/>
          </a:p>
        </p:txBody>
      </p:sp>
      <p:sp>
        <p:nvSpPr>
          <p:cNvPr id="7" name="Picture Placeholder 6">
            <a:extLst>
              <a:ext uri="{FF2B5EF4-FFF2-40B4-BE49-F238E27FC236}">
                <a16:creationId xmlns:a16="http://schemas.microsoft.com/office/drawing/2014/main" id="{4EEF45D6-8E0C-3144-9C54-AD9B2A173AD2}"/>
              </a:ext>
            </a:extLst>
          </p:cNvPr>
          <p:cNvSpPr>
            <a:spLocks noGrp="1"/>
          </p:cNvSpPr>
          <p:nvPr>
            <p:ph type="pic" sz="quarter" idx="13"/>
          </p:nvPr>
        </p:nvSpPr>
        <p:spPr>
          <a:xfrm>
            <a:off x="4384675" y="0"/>
            <a:ext cx="7807325" cy="5862452"/>
          </a:xfrm>
        </p:spPr>
        <p:txBody>
          <a:bodyPr/>
          <a:lstStyle>
            <a:lvl1pPr marL="12700" indent="0">
              <a:buNone/>
              <a:defRPr/>
            </a:lvl1pPr>
          </a:lstStyle>
          <a:p>
            <a:endParaRPr lang="en-US" dirty="0"/>
          </a:p>
        </p:txBody>
      </p:sp>
    </p:spTree>
    <p:extLst>
      <p:ext uri="{BB962C8B-B14F-4D97-AF65-F5344CB8AC3E}">
        <p14:creationId xmlns:p14="http://schemas.microsoft.com/office/powerpoint/2010/main" val="25777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5992" y="256855"/>
            <a:ext cx="11512296" cy="893852"/>
          </a:xfrm>
        </p:spPr>
        <p:txBody>
          <a:bodyPr/>
          <a:lstStyle/>
          <a:p>
            <a:r>
              <a:rPr lang="en-US" dirty="0"/>
              <a:t>Click to edit Master title style</a:t>
            </a:r>
          </a:p>
        </p:txBody>
      </p:sp>
      <p:sp>
        <p:nvSpPr>
          <p:cNvPr id="5" name="Footer Placeholder 4"/>
          <p:cNvSpPr>
            <a:spLocks noGrp="1"/>
          </p:cNvSpPr>
          <p:nvPr>
            <p:ph type="ftr" sz="quarter" idx="11"/>
          </p:nvPr>
        </p:nvSpPr>
        <p:spPr>
          <a:xfrm>
            <a:off x="4324027" y="6439130"/>
            <a:ext cx="73152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11670224" y="6439130"/>
            <a:ext cx="521776" cy="365125"/>
          </a:xfrm>
        </p:spPr>
        <p:txBody>
          <a:bodyPr/>
          <a:lstStyle/>
          <a:p>
            <a:fld id="{A76C8139-7857-BF44-9D3D-4644E65755E2}" type="slidenum">
              <a:rPr lang="en-US" smtClean="0"/>
              <a:t>‹#›</a:t>
            </a:fld>
            <a:endParaRPr lang="en-US" dirty="0"/>
          </a:p>
        </p:txBody>
      </p:sp>
    </p:spTree>
    <p:extLst>
      <p:ext uri="{BB962C8B-B14F-4D97-AF65-F5344CB8AC3E}">
        <p14:creationId xmlns:p14="http://schemas.microsoft.com/office/powerpoint/2010/main" val="408598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BB121D-FE90-994D-9631-DA37546CCE0A}"/>
              </a:ext>
            </a:extLst>
          </p:cNvPr>
          <p:cNvSpPr/>
          <p:nvPr userDrawn="1"/>
        </p:nvSpPr>
        <p:spPr>
          <a:xfrm>
            <a:off x="-1" y="1"/>
            <a:ext cx="12192000" cy="57845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265992" y="256855"/>
            <a:ext cx="11512296" cy="893852"/>
          </a:xfrm>
        </p:spPr>
        <p:txBody>
          <a:bodyPr/>
          <a:lstStyle>
            <a:lvl1pPr>
              <a:defRPr>
                <a:solidFill>
                  <a:schemeClr val="bg1"/>
                </a:solidFill>
              </a:defRPr>
            </a:lvl1pPr>
          </a:lstStyle>
          <a:p>
            <a:r>
              <a:rPr lang="en-US" dirty="0"/>
              <a:t>Click to edit Master title style</a:t>
            </a:r>
          </a:p>
        </p:txBody>
      </p:sp>
      <p:sp>
        <p:nvSpPr>
          <p:cNvPr id="5" name="Footer Placeholder 4"/>
          <p:cNvSpPr>
            <a:spLocks noGrp="1"/>
          </p:cNvSpPr>
          <p:nvPr>
            <p:ph type="ftr" sz="quarter" idx="11"/>
          </p:nvPr>
        </p:nvSpPr>
        <p:spPr>
          <a:xfrm>
            <a:off x="4324027" y="6439130"/>
            <a:ext cx="73152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11670224" y="6439130"/>
            <a:ext cx="521776" cy="365125"/>
          </a:xfrm>
        </p:spPr>
        <p:txBody>
          <a:bodyPr/>
          <a:lstStyle/>
          <a:p>
            <a:fld id="{A76C8139-7857-BF44-9D3D-4644E65755E2}" type="slidenum">
              <a:rPr lang="en-US" smtClean="0"/>
              <a:t>‹#›</a:t>
            </a:fld>
            <a:endParaRPr lang="en-US" dirty="0"/>
          </a:p>
        </p:txBody>
      </p:sp>
    </p:spTree>
    <p:extLst>
      <p:ext uri="{BB962C8B-B14F-4D97-AF65-F5344CB8AC3E}">
        <p14:creationId xmlns:p14="http://schemas.microsoft.com/office/powerpoint/2010/main" val="5677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BB121D-FE90-994D-9631-DA37546CCE0A}"/>
              </a:ext>
            </a:extLst>
          </p:cNvPr>
          <p:cNvSpPr/>
          <p:nvPr userDrawn="1"/>
        </p:nvSpPr>
        <p:spPr>
          <a:xfrm>
            <a:off x="-1" y="1"/>
            <a:ext cx="12192000" cy="6070600"/>
          </a:xfrm>
          <a:prstGeom prst="rect">
            <a:avLst/>
          </a:prstGeom>
          <a:solidFill>
            <a:srgbClr val="003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265992" y="256855"/>
            <a:ext cx="11512296" cy="893852"/>
          </a:xfrm>
        </p:spPr>
        <p:txBody>
          <a:bodyPr/>
          <a:lstStyle>
            <a:lvl1pPr>
              <a:defRPr>
                <a:solidFill>
                  <a:schemeClr val="bg1"/>
                </a:solidFill>
              </a:defRPr>
            </a:lvl1pPr>
          </a:lstStyle>
          <a:p>
            <a:r>
              <a:rPr lang="en-US" dirty="0"/>
              <a:t>Click to edit Master title style</a:t>
            </a:r>
          </a:p>
        </p:txBody>
      </p:sp>
      <p:sp>
        <p:nvSpPr>
          <p:cNvPr id="5" name="Footer Placeholder 4"/>
          <p:cNvSpPr>
            <a:spLocks noGrp="1"/>
          </p:cNvSpPr>
          <p:nvPr>
            <p:ph type="ftr" sz="quarter" idx="11"/>
          </p:nvPr>
        </p:nvSpPr>
        <p:spPr>
          <a:xfrm>
            <a:off x="4324027" y="6439130"/>
            <a:ext cx="73152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11670224" y="6439130"/>
            <a:ext cx="521776" cy="365125"/>
          </a:xfrm>
        </p:spPr>
        <p:txBody>
          <a:bodyPr/>
          <a:lstStyle/>
          <a:p>
            <a:fld id="{A76C8139-7857-BF44-9D3D-4644E65755E2}" type="slidenum">
              <a:rPr lang="en-US" smtClean="0"/>
              <a:t>‹#›</a:t>
            </a:fld>
            <a:endParaRPr lang="en-US" dirty="0"/>
          </a:p>
        </p:txBody>
      </p:sp>
    </p:spTree>
    <p:extLst>
      <p:ext uri="{BB962C8B-B14F-4D97-AF65-F5344CB8AC3E}">
        <p14:creationId xmlns:p14="http://schemas.microsoft.com/office/powerpoint/2010/main" val="405668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B48F-EA9B-41DF-9541-4E6DE4A2477F}"/>
              </a:ext>
            </a:extLst>
          </p:cNvPr>
          <p:cNvSpPr>
            <a:spLocks noGrp="1"/>
          </p:cNvSpPr>
          <p:nvPr>
            <p:ph type="title"/>
          </p:nvPr>
        </p:nvSpPr>
        <p:spPr>
          <a:xfrm>
            <a:off x="838200" y="20069"/>
            <a:ext cx="10515600" cy="1325563"/>
          </a:xfrm>
          <a:prstGeom prst="rect">
            <a:avLst/>
          </a:prstGeom>
        </p:spPr>
        <p:txBody>
          <a:bodyPr anchor="ctr"/>
          <a:lstStyle>
            <a:lvl1pPr>
              <a:defRPr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55EE9BD8-88B4-4AED-8F6B-4B924A74A854}"/>
              </a:ext>
            </a:extLst>
          </p:cNvPr>
          <p:cNvSpPr>
            <a:spLocks noGrp="1"/>
          </p:cNvSpPr>
          <p:nvPr>
            <p:ph type="body" sz="quarter" idx="10"/>
          </p:nvPr>
        </p:nvSpPr>
        <p:spPr>
          <a:xfrm>
            <a:off x="838200" y="1765005"/>
            <a:ext cx="10515600" cy="4121445"/>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1485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Op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52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6328E8-A445-D444-9584-2E00A7CB2A50}"/>
              </a:ext>
            </a:extLst>
          </p:cNvPr>
          <p:cNvSpPr/>
          <p:nvPr userDrawn="1"/>
        </p:nvSpPr>
        <p:spPr>
          <a:xfrm>
            <a:off x="0" y="0"/>
            <a:ext cx="12192000" cy="5578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accent2"/>
              </a:solidFill>
            </a:endParaRPr>
          </a:p>
        </p:txBody>
      </p:sp>
      <p:sp>
        <p:nvSpPr>
          <p:cNvPr id="8" name="Rectangle 7">
            <a:extLst>
              <a:ext uri="{FF2B5EF4-FFF2-40B4-BE49-F238E27FC236}">
                <a16:creationId xmlns:a16="http://schemas.microsoft.com/office/drawing/2014/main" id="{EADB8B1E-9C88-8F48-92A4-E19872F36C1D}"/>
              </a:ext>
            </a:extLst>
          </p:cNvPr>
          <p:cNvSpPr/>
          <p:nvPr userDrawn="1"/>
        </p:nvSpPr>
        <p:spPr>
          <a:xfrm>
            <a:off x="0" y="5578867"/>
            <a:ext cx="12192000" cy="12791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Title 1">
            <a:extLst>
              <a:ext uri="{FF2B5EF4-FFF2-40B4-BE49-F238E27FC236}">
                <a16:creationId xmlns:a16="http://schemas.microsoft.com/office/drawing/2014/main" id="{BB002C32-B0CC-1843-9EB8-5246A3D7F406}"/>
              </a:ext>
            </a:extLst>
          </p:cNvPr>
          <p:cNvSpPr>
            <a:spLocks noGrp="1"/>
          </p:cNvSpPr>
          <p:nvPr>
            <p:ph type="title" hasCustomPrompt="1"/>
          </p:nvPr>
        </p:nvSpPr>
        <p:spPr>
          <a:xfrm>
            <a:off x="245560" y="188838"/>
            <a:ext cx="6053328" cy="2512635"/>
          </a:xfrm>
        </p:spPr>
        <p:txBody>
          <a:bodyPr wrap="square" anchor="b" anchorCtr="0">
            <a:noAutofit/>
          </a:bodyPr>
          <a:lstStyle>
            <a:lvl1pPr algn="l">
              <a:defRPr sz="4800" b="1" cap="none" baseline="0">
                <a:solidFill>
                  <a:schemeClr val="bg1"/>
                </a:solidFill>
              </a:defRPr>
            </a:lvl1pPr>
          </a:lstStyle>
          <a:p>
            <a:r>
              <a:rPr lang="en-US" dirty="0"/>
              <a:t>Click to edit title</a:t>
            </a:r>
          </a:p>
        </p:txBody>
      </p:sp>
      <p:sp>
        <p:nvSpPr>
          <p:cNvPr id="12" name="Text Placeholder 14">
            <a:extLst>
              <a:ext uri="{FF2B5EF4-FFF2-40B4-BE49-F238E27FC236}">
                <a16:creationId xmlns:a16="http://schemas.microsoft.com/office/drawing/2014/main" id="{130BF063-7FF8-FC4F-9766-4EFAA7102035}"/>
              </a:ext>
            </a:extLst>
          </p:cNvPr>
          <p:cNvSpPr>
            <a:spLocks noGrp="1"/>
          </p:cNvSpPr>
          <p:nvPr>
            <p:ph type="body" sz="quarter" idx="10" hasCustomPrompt="1"/>
          </p:nvPr>
        </p:nvSpPr>
        <p:spPr>
          <a:xfrm>
            <a:off x="245560" y="2926676"/>
            <a:ext cx="6053328" cy="1832042"/>
          </a:xfrm>
        </p:spPr>
        <p:txBody>
          <a:bodyPr anchor="t"/>
          <a:lstStyle>
            <a:lvl1pPr marL="12700" indent="0" algn="l">
              <a:buNone/>
              <a:defRPr>
                <a:solidFill>
                  <a:schemeClr val="bg1"/>
                </a:solidFill>
              </a:defRPr>
            </a:lvl1pPr>
          </a:lstStyle>
          <a:p>
            <a:pPr lvl="0"/>
            <a:r>
              <a:rPr lang="en-US" dirty="0"/>
              <a:t>Click to edit subtitle text</a:t>
            </a:r>
          </a:p>
        </p:txBody>
      </p:sp>
      <p:pic>
        <p:nvPicPr>
          <p:cNvPr id="3" name="Picture 2" descr="A blue square with black text&#10;&#10;AI-generated content may be incorrect.">
            <a:extLst>
              <a:ext uri="{FF2B5EF4-FFF2-40B4-BE49-F238E27FC236}">
                <a16:creationId xmlns:a16="http://schemas.microsoft.com/office/drawing/2014/main" id="{37A4D760-7061-6525-B61B-8BD82011128D}"/>
              </a:ext>
            </a:extLst>
          </p:cNvPr>
          <p:cNvPicPr>
            <a:picLocks noChangeAspect="1"/>
          </p:cNvPicPr>
          <p:nvPr userDrawn="1"/>
        </p:nvPicPr>
        <p:blipFill>
          <a:blip r:embed="rId2"/>
          <a:stretch>
            <a:fillRect/>
          </a:stretch>
        </p:blipFill>
        <p:spPr>
          <a:xfrm>
            <a:off x="167806" y="5703537"/>
            <a:ext cx="1452007" cy="1029792"/>
          </a:xfrm>
          <a:prstGeom prst="rect">
            <a:avLst/>
          </a:prstGeom>
        </p:spPr>
      </p:pic>
    </p:spTree>
    <p:extLst>
      <p:ext uri="{BB962C8B-B14F-4D97-AF65-F5344CB8AC3E}">
        <p14:creationId xmlns:p14="http://schemas.microsoft.com/office/powerpoint/2010/main" val="160677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6328E8-A445-D444-9584-2E00A7CB2A50}"/>
              </a:ext>
            </a:extLst>
          </p:cNvPr>
          <p:cNvSpPr/>
          <p:nvPr userDrawn="1"/>
        </p:nvSpPr>
        <p:spPr>
          <a:xfrm>
            <a:off x="0" y="0"/>
            <a:ext cx="12192000" cy="5578867"/>
          </a:xfrm>
          <a:prstGeom prst="rect">
            <a:avLst/>
          </a:prstGeom>
          <a:solidFill>
            <a:srgbClr val="003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accent2"/>
              </a:solidFill>
            </a:endParaRPr>
          </a:p>
        </p:txBody>
      </p:sp>
      <p:sp>
        <p:nvSpPr>
          <p:cNvPr id="11" name="Title 1">
            <a:extLst>
              <a:ext uri="{FF2B5EF4-FFF2-40B4-BE49-F238E27FC236}">
                <a16:creationId xmlns:a16="http://schemas.microsoft.com/office/drawing/2014/main" id="{BB002C32-B0CC-1843-9EB8-5246A3D7F406}"/>
              </a:ext>
            </a:extLst>
          </p:cNvPr>
          <p:cNvSpPr>
            <a:spLocks noGrp="1"/>
          </p:cNvSpPr>
          <p:nvPr>
            <p:ph type="title" hasCustomPrompt="1"/>
          </p:nvPr>
        </p:nvSpPr>
        <p:spPr>
          <a:xfrm>
            <a:off x="245560" y="188838"/>
            <a:ext cx="6053328" cy="2512635"/>
          </a:xfrm>
        </p:spPr>
        <p:txBody>
          <a:bodyPr wrap="square" anchor="b" anchorCtr="0">
            <a:noAutofit/>
          </a:bodyPr>
          <a:lstStyle>
            <a:lvl1pPr algn="l">
              <a:defRPr sz="4800" b="1" cap="none" baseline="0">
                <a:solidFill>
                  <a:schemeClr val="bg1"/>
                </a:solidFill>
              </a:defRPr>
            </a:lvl1pPr>
          </a:lstStyle>
          <a:p>
            <a:r>
              <a:rPr lang="en-US" dirty="0"/>
              <a:t>Click to edit title</a:t>
            </a:r>
          </a:p>
        </p:txBody>
      </p:sp>
      <p:sp>
        <p:nvSpPr>
          <p:cNvPr id="12" name="Text Placeholder 14">
            <a:extLst>
              <a:ext uri="{FF2B5EF4-FFF2-40B4-BE49-F238E27FC236}">
                <a16:creationId xmlns:a16="http://schemas.microsoft.com/office/drawing/2014/main" id="{130BF063-7FF8-FC4F-9766-4EFAA7102035}"/>
              </a:ext>
            </a:extLst>
          </p:cNvPr>
          <p:cNvSpPr>
            <a:spLocks noGrp="1"/>
          </p:cNvSpPr>
          <p:nvPr>
            <p:ph type="body" sz="quarter" idx="10" hasCustomPrompt="1"/>
          </p:nvPr>
        </p:nvSpPr>
        <p:spPr>
          <a:xfrm>
            <a:off x="245560" y="2926676"/>
            <a:ext cx="6053328" cy="1832042"/>
          </a:xfrm>
        </p:spPr>
        <p:txBody>
          <a:bodyPr anchor="t"/>
          <a:lstStyle>
            <a:lvl1pPr marL="12700" indent="0" algn="l">
              <a:buNone/>
              <a:defRPr>
                <a:solidFill>
                  <a:schemeClr val="bg1"/>
                </a:solidFill>
              </a:defRPr>
            </a:lvl1pPr>
          </a:lstStyle>
          <a:p>
            <a:pPr lvl="0"/>
            <a:r>
              <a:rPr lang="en-US" dirty="0"/>
              <a:t>Click to edit subtitle text</a:t>
            </a:r>
          </a:p>
        </p:txBody>
      </p:sp>
    </p:spTree>
    <p:extLst>
      <p:ext uri="{BB962C8B-B14F-4D97-AF65-F5344CB8AC3E}">
        <p14:creationId xmlns:p14="http://schemas.microsoft.com/office/powerpoint/2010/main" val="127649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993" y="256855"/>
            <a:ext cx="11512296" cy="893852"/>
          </a:xfrm>
        </p:spPr>
        <p:txBody>
          <a:bodyPr/>
          <a:lstStyle/>
          <a:p>
            <a:r>
              <a:rPr lang="en-US" dirty="0"/>
              <a:t>Click to edit Master title style</a:t>
            </a:r>
          </a:p>
        </p:txBody>
      </p:sp>
      <p:sp>
        <p:nvSpPr>
          <p:cNvPr id="3" name="Content Placeholder 2"/>
          <p:cNvSpPr>
            <a:spLocks noGrp="1"/>
          </p:cNvSpPr>
          <p:nvPr>
            <p:ph idx="1"/>
          </p:nvPr>
        </p:nvSpPr>
        <p:spPr>
          <a:xfrm>
            <a:off x="265993" y="1336053"/>
            <a:ext cx="11513207" cy="4750421"/>
          </a:xfrm>
        </p:spPr>
        <p:txBody>
          <a:bodyPr/>
          <a:lstStyle>
            <a:lvl1pPr marL="355600" indent="-342900">
              <a:buFontTx/>
              <a:buBlip>
                <a:blip r:embed="rId2">
                  <a:extLst>
                    <a:ext uri="{96DAC541-7B7A-43D3-8B79-37D633B846F1}">
                      <asvg:svgBlip xmlns:asvg="http://schemas.microsoft.com/office/drawing/2016/SVG/main" r:embed="rId3"/>
                    </a:ext>
                  </a:extLst>
                </a:blip>
              </a:buBlip>
              <a:defRPr sz="2400" cap="none" baseline="0">
                <a:solidFill>
                  <a:schemeClr val="accent6"/>
                </a:solidFill>
              </a:defRPr>
            </a:lvl1pPr>
            <a:lvl2pPr marL="515938" indent="-173038">
              <a:lnSpc>
                <a:spcPct val="100000"/>
              </a:lnSpc>
              <a:buFont typeface="Arial" panose="020B0604020202020204" pitchFamily="34" charset="0"/>
              <a:buChar char="•"/>
              <a:tabLst/>
              <a:defRPr sz="1800"/>
            </a:lvl2pPr>
            <a:lvl3pPr marL="746125" indent="-173038">
              <a:lnSpc>
                <a:spcPct val="100000"/>
              </a:lnSpc>
              <a:tabLst/>
              <a:defRPr sz="1600"/>
            </a:lvl3pPr>
            <a:lvl4pPr marL="917575" indent="-165100">
              <a:lnSpc>
                <a:spcPct val="100000"/>
              </a:lnSpc>
              <a:tabLst/>
              <a:defRPr sz="1400"/>
            </a:lvl4pPr>
            <a:lvl5pPr marL="1090613" indent="-173038">
              <a:lnSpc>
                <a:spcPct val="100000"/>
              </a:lnSpc>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324027" y="6439130"/>
            <a:ext cx="73152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11670224" y="6439130"/>
            <a:ext cx="521776" cy="365125"/>
          </a:xfrm>
        </p:spPr>
        <p:txBody>
          <a:bodyPr/>
          <a:lstStyle/>
          <a:p>
            <a:fld id="{A76C8139-7857-BF44-9D3D-4644E65755E2}" type="slidenum">
              <a:rPr lang="en-US" smtClean="0"/>
              <a:t>‹#›</a:t>
            </a:fld>
            <a:endParaRPr lang="en-US" dirty="0"/>
          </a:p>
        </p:txBody>
      </p:sp>
    </p:spTree>
    <p:extLst>
      <p:ext uri="{BB962C8B-B14F-4D97-AF65-F5344CB8AC3E}">
        <p14:creationId xmlns:p14="http://schemas.microsoft.com/office/powerpoint/2010/main" val="36718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2" name="Title 1"/>
          <p:cNvSpPr>
            <a:spLocks noGrp="1"/>
          </p:cNvSpPr>
          <p:nvPr>
            <p:ph type="title"/>
          </p:nvPr>
        </p:nvSpPr>
        <p:spPr>
          <a:xfrm>
            <a:off x="265992" y="256855"/>
            <a:ext cx="11512296" cy="893852"/>
          </a:xfrm>
        </p:spPr>
        <p:txBody>
          <a:bodyPr/>
          <a:lstStyle/>
          <a:p>
            <a:r>
              <a:rPr lang="en-US" dirty="0"/>
              <a:t>Click to edit Master title style</a:t>
            </a:r>
          </a:p>
        </p:txBody>
      </p:sp>
      <p:sp>
        <p:nvSpPr>
          <p:cNvPr id="3" name="Content Placeholder 2"/>
          <p:cNvSpPr>
            <a:spLocks noGrp="1"/>
          </p:cNvSpPr>
          <p:nvPr>
            <p:ph idx="1"/>
          </p:nvPr>
        </p:nvSpPr>
        <p:spPr>
          <a:xfrm>
            <a:off x="265993" y="1336054"/>
            <a:ext cx="5616433" cy="4265066"/>
          </a:xfrm>
        </p:spPr>
        <p:txBody>
          <a:bodyPr/>
          <a:lstStyle>
            <a:lvl1pPr marL="355600" indent="-342900">
              <a:buFontTx/>
              <a:buBlip>
                <a:blip r:embed="rId2">
                  <a:extLst>
                    <a:ext uri="{96DAC541-7B7A-43D3-8B79-37D633B846F1}">
                      <asvg:svgBlip xmlns:asvg="http://schemas.microsoft.com/office/drawing/2016/SVG/main" r:embed="rId3"/>
                    </a:ext>
                  </a:extLst>
                </a:blip>
              </a:buBlip>
              <a:defRPr sz="2400" cap="none" baseline="0">
                <a:solidFill>
                  <a:schemeClr val="accent6"/>
                </a:solidFill>
              </a:defRPr>
            </a:lvl1pPr>
            <a:lvl2pPr marL="515938" indent="-173038">
              <a:lnSpc>
                <a:spcPct val="100000"/>
              </a:lnSpc>
              <a:buFont typeface="Arial" panose="020B0604020202020204" pitchFamily="34" charset="0"/>
              <a:buChar char="•"/>
              <a:tabLst/>
              <a:defRPr sz="1800"/>
            </a:lvl2pPr>
            <a:lvl3pPr marL="746125" indent="-173038">
              <a:lnSpc>
                <a:spcPct val="100000"/>
              </a:lnSpc>
              <a:tabLst/>
              <a:defRPr sz="1600"/>
            </a:lvl3pPr>
            <a:lvl4pPr marL="917575" indent="-165100">
              <a:lnSpc>
                <a:spcPct val="100000"/>
              </a:lnSpc>
              <a:tabLst/>
              <a:defRPr sz="1400"/>
            </a:lvl4pPr>
            <a:lvl5pPr marL="1090613" indent="-173038">
              <a:lnSpc>
                <a:spcPct val="100000"/>
              </a:lnSpc>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324027" y="6439130"/>
            <a:ext cx="7315200" cy="365125"/>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11670224" y="6439130"/>
            <a:ext cx="521776" cy="365125"/>
          </a:xfrm>
        </p:spPr>
        <p:txBody>
          <a:bodyPr/>
          <a:lstStyle/>
          <a:p>
            <a:fld id="{A76C8139-7857-BF44-9D3D-4644E65755E2}" type="slidenum">
              <a:rPr lang="en-US" smtClean="0"/>
              <a:t>‹#›</a:t>
            </a:fld>
            <a:endParaRPr lang="en-US" dirty="0"/>
          </a:p>
        </p:txBody>
      </p:sp>
      <p:sp>
        <p:nvSpPr>
          <p:cNvPr id="9" name="Text Placeholder 8">
            <a:extLst>
              <a:ext uri="{FF2B5EF4-FFF2-40B4-BE49-F238E27FC236}">
                <a16:creationId xmlns:a16="http://schemas.microsoft.com/office/drawing/2014/main" id="{7F2F0077-ED1C-4445-B8FE-6F42C1681C96}"/>
              </a:ext>
            </a:extLst>
          </p:cNvPr>
          <p:cNvSpPr>
            <a:spLocks noGrp="1"/>
          </p:cNvSpPr>
          <p:nvPr>
            <p:ph type="body" sz="quarter" idx="13"/>
          </p:nvPr>
        </p:nvSpPr>
        <p:spPr>
          <a:xfrm>
            <a:off x="6162288" y="1346400"/>
            <a:ext cx="5616000" cy="4265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76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R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E44BF2-42D6-EC4C-9BF5-E89419F1CF34}"/>
              </a:ext>
            </a:extLst>
          </p:cNvPr>
          <p:cNvSpPr/>
          <p:nvPr userDrawn="1"/>
        </p:nvSpPr>
        <p:spPr>
          <a:xfrm>
            <a:off x="4063999" y="-1"/>
            <a:ext cx="8128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4324027" y="256855"/>
            <a:ext cx="7498372" cy="893852"/>
          </a:xfrm>
        </p:spPr>
        <p:txBody>
          <a:bodyPr/>
          <a:lstStyle/>
          <a:p>
            <a:r>
              <a:rPr lang="en-US" dirty="0"/>
              <a:t>Click to edit Master title style</a:t>
            </a:r>
          </a:p>
        </p:txBody>
      </p:sp>
      <p:sp>
        <p:nvSpPr>
          <p:cNvPr id="3" name="Content Placeholder 2"/>
          <p:cNvSpPr>
            <a:spLocks noGrp="1"/>
          </p:cNvSpPr>
          <p:nvPr>
            <p:ph idx="1"/>
          </p:nvPr>
        </p:nvSpPr>
        <p:spPr>
          <a:xfrm>
            <a:off x="4324028" y="1336054"/>
            <a:ext cx="7498372" cy="4812746"/>
          </a:xfrm>
        </p:spPr>
        <p:txBody>
          <a:bodyPr/>
          <a:lstStyle>
            <a:lvl1pPr marL="355600" indent="-342900">
              <a:buFontTx/>
              <a:buBlip>
                <a:blip r:embed="rId2">
                  <a:extLst>
                    <a:ext uri="{96DAC541-7B7A-43D3-8B79-37D633B846F1}">
                      <asvg:svgBlip xmlns:asvg="http://schemas.microsoft.com/office/drawing/2016/SVG/main" r:embed="rId3"/>
                    </a:ext>
                  </a:extLst>
                </a:blip>
              </a:buBlip>
              <a:defRPr sz="2400" cap="none" baseline="0">
                <a:solidFill>
                  <a:schemeClr val="accent6"/>
                </a:solidFill>
              </a:defRPr>
            </a:lvl1pPr>
            <a:lvl2pPr marL="515938" indent="-173038">
              <a:lnSpc>
                <a:spcPct val="100000"/>
              </a:lnSpc>
              <a:buFont typeface="Arial" panose="020B0604020202020204" pitchFamily="34" charset="0"/>
              <a:buChar char="•"/>
              <a:tabLst/>
              <a:defRPr sz="1800"/>
            </a:lvl2pPr>
            <a:lvl3pPr marL="746125" indent="-173038">
              <a:lnSpc>
                <a:spcPct val="100000"/>
              </a:lnSpc>
              <a:tabLst/>
              <a:defRPr sz="1600"/>
            </a:lvl3pPr>
            <a:lvl4pPr marL="917575" indent="-165100">
              <a:lnSpc>
                <a:spcPct val="100000"/>
              </a:lnSpc>
              <a:tabLst/>
              <a:defRPr sz="1400"/>
            </a:lvl4pPr>
            <a:lvl5pPr marL="1090613" indent="-173038">
              <a:lnSpc>
                <a:spcPct val="100000"/>
              </a:lnSpc>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324027" y="6439130"/>
            <a:ext cx="7315200" cy="365125"/>
          </a:xfrm>
        </p:spPr>
        <p:txBody>
          <a:bodyPr/>
          <a:lstStyle>
            <a:lvl1pPr algn="l">
              <a:defRPr>
                <a:solidFill>
                  <a:schemeClr val="accent6"/>
                </a:solidFill>
              </a:defRPr>
            </a:lvl1pPr>
          </a:lstStyle>
          <a:p>
            <a:endParaRPr lang="en-US" dirty="0"/>
          </a:p>
        </p:txBody>
      </p:sp>
      <p:sp>
        <p:nvSpPr>
          <p:cNvPr id="6" name="Slide Number Placeholder 5"/>
          <p:cNvSpPr>
            <a:spLocks noGrp="1"/>
          </p:cNvSpPr>
          <p:nvPr>
            <p:ph type="sldNum" sz="quarter" idx="12"/>
          </p:nvPr>
        </p:nvSpPr>
        <p:spPr>
          <a:xfrm>
            <a:off x="11670224" y="6439130"/>
            <a:ext cx="521776" cy="365125"/>
          </a:xfrm>
        </p:spPr>
        <p:txBody>
          <a:bodyPr/>
          <a:lstStyle>
            <a:lvl1pPr>
              <a:defRPr>
                <a:solidFill>
                  <a:schemeClr val="accent6"/>
                </a:solidFill>
              </a:defRPr>
            </a:lvl1pPr>
          </a:lstStyle>
          <a:p>
            <a:fld id="{A76C8139-7857-BF44-9D3D-4644E65755E2}" type="slidenum">
              <a:rPr lang="en-US" smtClean="0"/>
              <a:pPr/>
              <a:t>‹#›</a:t>
            </a:fld>
            <a:endParaRPr lang="en-US" dirty="0"/>
          </a:p>
        </p:txBody>
      </p:sp>
      <p:pic>
        <p:nvPicPr>
          <p:cNvPr id="4" name="Picture 9">
            <a:extLst>
              <a:ext uri="{FF2B5EF4-FFF2-40B4-BE49-F238E27FC236}">
                <a16:creationId xmlns:a16="http://schemas.microsoft.com/office/drawing/2014/main" id="{30259FD6-A30A-AA8A-EEB5-326223C2ADE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72914" y="6148800"/>
            <a:ext cx="2299121" cy="438491"/>
          </a:xfrm>
          <a:prstGeom prst="rect">
            <a:avLst/>
          </a:prstGeom>
        </p:spPr>
      </p:pic>
    </p:spTree>
    <p:extLst>
      <p:ext uri="{BB962C8B-B14F-4D97-AF65-F5344CB8AC3E}">
        <p14:creationId xmlns:p14="http://schemas.microsoft.com/office/powerpoint/2010/main" val="420192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ft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39D459E-5FAB-784C-9B4D-650C634E6401}"/>
              </a:ext>
            </a:extLst>
          </p:cNvPr>
          <p:cNvSpPr/>
          <p:nvPr userDrawn="1"/>
        </p:nvSpPr>
        <p:spPr>
          <a:xfrm>
            <a:off x="-1" y="-2"/>
            <a:ext cx="4059936" cy="6858001"/>
          </a:xfrm>
          <a:prstGeom prst="rect">
            <a:avLst/>
          </a:prstGeom>
          <a:solidFill>
            <a:srgbClr val="003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E44BF2-42D6-EC4C-9BF5-E89419F1CF34}"/>
              </a:ext>
            </a:extLst>
          </p:cNvPr>
          <p:cNvSpPr/>
          <p:nvPr userDrawn="1"/>
        </p:nvSpPr>
        <p:spPr>
          <a:xfrm>
            <a:off x="4063999" y="-1"/>
            <a:ext cx="8128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4324027" y="256855"/>
            <a:ext cx="7498372" cy="893852"/>
          </a:xfrm>
        </p:spPr>
        <p:txBody>
          <a:bodyPr/>
          <a:lstStyle/>
          <a:p>
            <a:r>
              <a:rPr lang="en-US" dirty="0"/>
              <a:t>Click to edit Master title style</a:t>
            </a:r>
          </a:p>
        </p:txBody>
      </p:sp>
      <p:sp>
        <p:nvSpPr>
          <p:cNvPr id="3" name="Content Placeholder 2"/>
          <p:cNvSpPr>
            <a:spLocks noGrp="1"/>
          </p:cNvSpPr>
          <p:nvPr>
            <p:ph idx="1"/>
          </p:nvPr>
        </p:nvSpPr>
        <p:spPr>
          <a:xfrm>
            <a:off x="4324028" y="1336054"/>
            <a:ext cx="7498372" cy="4812746"/>
          </a:xfrm>
        </p:spPr>
        <p:txBody>
          <a:bodyPr/>
          <a:lstStyle>
            <a:lvl1pPr marL="355600" indent="-342900">
              <a:buFontTx/>
              <a:buBlip>
                <a:blip r:embed="rId2">
                  <a:extLst>
                    <a:ext uri="{96DAC541-7B7A-43D3-8B79-37D633B846F1}">
                      <asvg:svgBlip xmlns:asvg="http://schemas.microsoft.com/office/drawing/2016/SVG/main" r:embed="rId3"/>
                    </a:ext>
                  </a:extLst>
                </a:blip>
              </a:buBlip>
              <a:defRPr sz="2400" cap="none" baseline="0">
                <a:solidFill>
                  <a:schemeClr val="accent6"/>
                </a:solidFill>
              </a:defRPr>
            </a:lvl1pPr>
            <a:lvl2pPr marL="515938" indent="-173038">
              <a:lnSpc>
                <a:spcPct val="100000"/>
              </a:lnSpc>
              <a:buFont typeface="Arial" panose="020B0604020202020204" pitchFamily="34" charset="0"/>
              <a:buChar char="•"/>
              <a:tabLst/>
              <a:defRPr sz="1800"/>
            </a:lvl2pPr>
            <a:lvl3pPr marL="746125" indent="-173038">
              <a:lnSpc>
                <a:spcPct val="100000"/>
              </a:lnSpc>
              <a:tabLst/>
              <a:defRPr sz="1600"/>
            </a:lvl3pPr>
            <a:lvl4pPr marL="917575" indent="-165100">
              <a:lnSpc>
                <a:spcPct val="100000"/>
              </a:lnSpc>
              <a:tabLst/>
              <a:defRPr sz="1400"/>
            </a:lvl4pPr>
            <a:lvl5pPr marL="1090613" indent="-173038">
              <a:lnSpc>
                <a:spcPct val="100000"/>
              </a:lnSpc>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324027" y="6439130"/>
            <a:ext cx="7315200" cy="365125"/>
          </a:xfrm>
        </p:spPr>
        <p:txBody>
          <a:bodyPr/>
          <a:lstStyle>
            <a:lvl1pPr algn="l">
              <a:defRPr>
                <a:solidFill>
                  <a:schemeClr val="accent6"/>
                </a:solidFill>
              </a:defRPr>
            </a:lvl1pPr>
          </a:lstStyle>
          <a:p>
            <a:endParaRPr lang="en-US" dirty="0"/>
          </a:p>
        </p:txBody>
      </p:sp>
      <p:sp>
        <p:nvSpPr>
          <p:cNvPr id="6" name="Slide Number Placeholder 5"/>
          <p:cNvSpPr>
            <a:spLocks noGrp="1"/>
          </p:cNvSpPr>
          <p:nvPr>
            <p:ph type="sldNum" sz="quarter" idx="12"/>
          </p:nvPr>
        </p:nvSpPr>
        <p:spPr>
          <a:xfrm>
            <a:off x="11670224" y="6439130"/>
            <a:ext cx="521776" cy="365125"/>
          </a:xfrm>
        </p:spPr>
        <p:txBody>
          <a:bodyPr/>
          <a:lstStyle>
            <a:lvl1pPr>
              <a:defRPr>
                <a:solidFill>
                  <a:schemeClr val="accent6"/>
                </a:solidFill>
              </a:defRPr>
            </a:lvl1pPr>
          </a:lstStyle>
          <a:p>
            <a:fld id="{A76C8139-7857-BF44-9D3D-4644E65755E2}" type="slidenum">
              <a:rPr lang="en-US" smtClean="0"/>
              <a:pPr/>
              <a:t>‹#›</a:t>
            </a:fld>
            <a:endParaRPr lang="en-US" dirty="0"/>
          </a:p>
        </p:txBody>
      </p:sp>
    </p:spTree>
    <p:extLst>
      <p:ext uri="{BB962C8B-B14F-4D97-AF65-F5344CB8AC3E}">
        <p14:creationId xmlns:p14="http://schemas.microsoft.com/office/powerpoint/2010/main" val="347625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Right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E44BF2-42D6-EC4C-9BF5-E89419F1CF34}"/>
              </a:ext>
            </a:extLst>
          </p:cNvPr>
          <p:cNvSpPr/>
          <p:nvPr userDrawn="1"/>
        </p:nvSpPr>
        <p:spPr>
          <a:xfrm>
            <a:off x="4063999" y="-1"/>
            <a:ext cx="8128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4324027" y="256855"/>
            <a:ext cx="7498372" cy="893852"/>
          </a:xfr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idx="1"/>
          </p:nvPr>
        </p:nvSpPr>
        <p:spPr>
          <a:xfrm>
            <a:off x="4324028" y="1336054"/>
            <a:ext cx="7498372" cy="4812746"/>
          </a:xfrm>
        </p:spPr>
        <p:txBody>
          <a:bodyPr/>
          <a:lstStyle>
            <a:lvl1pPr marL="355600" indent="-342900">
              <a:buFontTx/>
              <a:buBlip>
                <a:blip r:embed="rId2">
                  <a:extLst>
                    <a:ext uri="{96DAC541-7B7A-43D3-8B79-37D633B846F1}">
                      <asvg:svgBlip xmlns:asvg="http://schemas.microsoft.com/office/drawing/2016/SVG/main" r:embed="rId3"/>
                    </a:ext>
                  </a:extLst>
                </a:blip>
              </a:buBlip>
              <a:defRPr sz="2400" cap="none" baseline="0">
                <a:solidFill>
                  <a:schemeClr val="bg1"/>
                </a:solidFill>
              </a:defRPr>
            </a:lvl1pPr>
            <a:lvl2pPr marL="515938" indent="-173038">
              <a:lnSpc>
                <a:spcPct val="100000"/>
              </a:lnSpc>
              <a:buFont typeface="Arial" panose="020B0604020202020204" pitchFamily="34" charset="0"/>
              <a:buChar char="•"/>
              <a:tabLst/>
              <a:defRPr sz="1800">
                <a:solidFill>
                  <a:schemeClr val="bg1"/>
                </a:solidFill>
              </a:defRPr>
            </a:lvl2pPr>
            <a:lvl3pPr marL="746125" indent="-173038">
              <a:lnSpc>
                <a:spcPct val="100000"/>
              </a:lnSpc>
              <a:tabLst/>
              <a:defRPr sz="1600">
                <a:solidFill>
                  <a:schemeClr val="bg1"/>
                </a:solidFill>
              </a:defRPr>
            </a:lvl3pPr>
            <a:lvl4pPr marL="917575" indent="-165100">
              <a:lnSpc>
                <a:spcPct val="100000"/>
              </a:lnSpc>
              <a:tabLst/>
              <a:defRPr sz="1400">
                <a:solidFill>
                  <a:schemeClr val="bg1"/>
                </a:solidFill>
              </a:defRPr>
            </a:lvl4pPr>
            <a:lvl5pPr marL="1090613" indent="-173038">
              <a:lnSpc>
                <a:spcPct val="100000"/>
              </a:lnSpc>
              <a:tabLst/>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324027" y="6439130"/>
            <a:ext cx="7315200" cy="365125"/>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1670224" y="6439130"/>
            <a:ext cx="521776" cy="365125"/>
          </a:xfrm>
        </p:spPr>
        <p:txBody>
          <a:bodyPr/>
          <a:lstStyle>
            <a:lvl1pPr>
              <a:defRPr>
                <a:solidFill>
                  <a:schemeClr val="bg1"/>
                </a:solidFill>
              </a:defRPr>
            </a:lvl1pPr>
          </a:lstStyle>
          <a:p>
            <a:fld id="{A76C8139-7857-BF44-9D3D-4644E65755E2}" type="slidenum">
              <a:rPr lang="en-US" smtClean="0"/>
              <a:pPr/>
              <a:t>‹#›</a:t>
            </a:fld>
            <a:endParaRPr lang="en-US" dirty="0"/>
          </a:p>
        </p:txBody>
      </p:sp>
      <p:sp>
        <p:nvSpPr>
          <p:cNvPr id="8" name="Picture Placeholder 7">
            <a:extLst>
              <a:ext uri="{FF2B5EF4-FFF2-40B4-BE49-F238E27FC236}">
                <a16:creationId xmlns:a16="http://schemas.microsoft.com/office/drawing/2014/main" id="{95A56631-9561-3D46-90E5-05693C3B0C78}"/>
              </a:ext>
            </a:extLst>
          </p:cNvPr>
          <p:cNvSpPr>
            <a:spLocks noGrp="1"/>
          </p:cNvSpPr>
          <p:nvPr>
            <p:ph type="pic" sz="quarter" idx="13"/>
          </p:nvPr>
        </p:nvSpPr>
        <p:spPr>
          <a:xfrm>
            <a:off x="0" y="0"/>
            <a:ext cx="4063999" cy="6858000"/>
          </a:xfrm>
          <a:solidFill>
            <a:schemeClr val="tx2"/>
          </a:solidFill>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06032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A">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4A157787-6F37-BC4C-A561-562360AFFD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95326" y="818873"/>
            <a:ext cx="8540114" cy="5164484"/>
          </a:xfrm>
        </p:spPr>
        <p:txBody>
          <a:bodyPr anchor="ctr">
            <a:normAutofit/>
          </a:bodyPr>
          <a:lstStyle>
            <a:lvl1pPr>
              <a:defRPr sz="7200">
                <a:solidFill>
                  <a:schemeClr val="bg1"/>
                </a:solidFill>
              </a:defRPr>
            </a:lvl1pPr>
          </a:lstStyle>
          <a:p>
            <a:r>
              <a:rPr lang="en-US" dirty="0"/>
              <a:t>Click to edit Master title style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740369" y="0"/>
            <a:ext cx="8627167" cy="6858001"/>
          </a:xfrm>
          <a:prstGeom prst="rect">
            <a:avLst/>
          </a:prstGeom>
        </p:spPr>
      </p:pic>
      <p:pic>
        <p:nvPicPr>
          <p:cNvPr id="3" name="Picture 9">
            <a:extLst>
              <a:ext uri="{FF2B5EF4-FFF2-40B4-BE49-F238E27FC236}">
                <a16:creationId xmlns:a16="http://schemas.microsoft.com/office/drawing/2014/main" id="{C53F60AC-50EB-6CDB-FDE4-4F3E498C851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21493" y="5754757"/>
            <a:ext cx="3948283" cy="753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p:tgtEl>
                                          <p:spTgt spid="6"/>
                                        </p:tgtEl>
                                        <p:attrNameLst>
                                          <p:attrName>ppt_x</p:attrName>
                                        </p:attrNameLst>
                                      </p:cBhvr>
                                      <p:tavLst>
                                        <p:tav tm="0">
                                          <p:val>
                                            <p:strVal val="#ppt_x-#ppt_w*1.125000"/>
                                          </p:val>
                                        </p:tav>
                                        <p:tav tm="100000">
                                          <p:val>
                                            <p:strVal val="#ppt_x"/>
                                          </p:val>
                                        </p:tav>
                                      </p:tavLst>
                                    </p:anim>
                                    <p:animEffect transition="in" filter="wipe(right)">
                                      <p:cBhvr>
                                        <p:cTn id="8" dur="1000"/>
                                        <p:tgtEl>
                                          <p:spTgt spid="6"/>
                                        </p:tgtEl>
                                      </p:cBhvr>
                                    </p:animEffect>
                                  </p:childTnLst>
                                </p:cTn>
                              </p:par>
                              <p:par>
                                <p:cTn id="9" presetID="10" presetClass="entr" presetSubtype="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5993" y="256855"/>
            <a:ext cx="11418870" cy="8938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5993" y="1336054"/>
            <a:ext cx="11418870" cy="42650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324027" y="6441505"/>
            <a:ext cx="7315200" cy="365125"/>
          </a:xfrm>
          <a:prstGeom prst="rect">
            <a:avLst/>
          </a:prstGeom>
        </p:spPr>
        <p:txBody>
          <a:bodyPr vert="horz" lIns="91440" tIns="45720" rIns="91440" bIns="45720" rtlCol="0" anchor="b"/>
          <a:lstStyle>
            <a:lvl1pPr algn="l">
              <a:defRPr sz="1050">
                <a:solidFill>
                  <a:schemeClr val="accent5"/>
                </a:solidFill>
              </a:defRPr>
            </a:lvl1pPr>
          </a:lstStyle>
          <a:p>
            <a:endParaRPr lang="en-US" dirty="0"/>
          </a:p>
        </p:txBody>
      </p:sp>
      <p:sp>
        <p:nvSpPr>
          <p:cNvPr id="6" name="Slide Number Placeholder 5"/>
          <p:cNvSpPr>
            <a:spLocks noGrp="1"/>
          </p:cNvSpPr>
          <p:nvPr>
            <p:ph type="sldNum" sz="quarter" idx="4"/>
          </p:nvPr>
        </p:nvSpPr>
        <p:spPr>
          <a:xfrm>
            <a:off x="11639227" y="6441505"/>
            <a:ext cx="552773" cy="365125"/>
          </a:xfrm>
          <a:prstGeom prst="rect">
            <a:avLst/>
          </a:prstGeom>
        </p:spPr>
        <p:txBody>
          <a:bodyPr vert="horz" lIns="91440" tIns="45720" rIns="91440" bIns="45720" rtlCol="0" anchor="b"/>
          <a:lstStyle>
            <a:lvl1pPr algn="ctr">
              <a:defRPr sz="1050">
                <a:solidFill>
                  <a:schemeClr val="accent5"/>
                </a:solidFill>
              </a:defRPr>
            </a:lvl1pPr>
          </a:lstStyle>
          <a:p>
            <a:fld id="{A76C8139-7857-BF44-9D3D-4644E65755E2}" type="slidenum">
              <a:rPr lang="en-US" smtClean="0"/>
              <a:pPr/>
              <a:t>‹#›</a:t>
            </a:fld>
            <a:endParaRPr lang="en-US" dirty="0"/>
          </a:p>
        </p:txBody>
      </p:sp>
      <p:sp>
        <p:nvSpPr>
          <p:cNvPr id="7" name="Rectangle 6">
            <a:extLst>
              <a:ext uri="{FF2B5EF4-FFF2-40B4-BE49-F238E27FC236}">
                <a16:creationId xmlns:a16="http://schemas.microsoft.com/office/drawing/2014/main" id="{A6979E98-9438-A0F1-D2B2-49AED2FBBDA1}"/>
              </a:ext>
            </a:extLst>
          </p:cNvPr>
          <p:cNvSpPr/>
          <p:nvPr userDrawn="1"/>
        </p:nvSpPr>
        <p:spPr>
          <a:xfrm>
            <a:off x="0" y="2691"/>
            <a:ext cx="12192000" cy="254164"/>
          </a:xfrm>
          <a:prstGeom prst="rect">
            <a:avLst/>
          </a:prstGeom>
          <a:solidFill>
            <a:srgbClr val="003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square with black text&#10;&#10;AI-generated content may be incorrect.">
            <a:extLst>
              <a:ext uri="{FF2B5EF4-FFF2-40B4-BE49-F238E27FC236}">
                <a16:creationId xmlns:a16="http://schemas.microsoft.com/office/drawing/2014/main" id="{0959EECA-AF75-5CDD-256B-BFD9AFF095AB}"/>
              </a:ext>
            </a:extLst>
          </p:cNvPr>
          <p:cNvPicPr>
            <a:picLocks noChangeAspect="1"/>
          </p:cNvPicPr>
          <p:nvPr userDrawn="1"/>
        </p:nvPicPr>
        <p:blipFill>
          <a:blip r:embed="rId18"/>
          <a:stretch>
            <a:fillRect/>
          </a:stretch>
        </p:blipFill>
        <p:spPr>
          <a:xfrm>
            <a:off x="167806" y="5703537"/>
            <a:ext cx="1452007" cy="1029792"/>
          </a:xfrm>
          <a:prstGeom prst="rect">
            <a:avLst/>
          </a:prstGeom>
        </p:spPr>
      </p:pic>
    </p:spTree>
    <p:extLst>
      <p:ext uri="{BB962C8B-B14F-4D97-AF65-F5344CB8AC3E}">
        <p14:creationId xmlns:p14="http://schemas.microsoft.com/office/powerpoint/2010/main" val="540207463"/>
      </p:ext>
    </p:extLst>
  </p:cSld>
  <p:clrMap bg1="lt1" tx1="dk1" bg2="lt2" tx2="dk2" accent1="accent1" accent2="accent2" accent3="accent3" accent4="accent4" accent5="accent5" accent6="accent6" hlink="hlink" folHlink="folHlink"/>
  <p:sldLayoutIdLst>
    <p:sldLayoutId id="2147483778" r:id="rId1"/>
    <p:sldLayoutId id="2147483772" r:id="rId2"/>
    <p:sldLayoutId id="2147483782" r:id="rId3"/>
    <p:sldLayoutId id="2147483650" r:id="rId4"/>
    <p:sldLayoutId id="2147483773" r:id="rId5"/>
    <p:sldLayoutId id="2147483776" r:id="rId6"/>
    <p:sldLayoutId id="2147483781" r:id="rId7"/>
    <p:sldLayoutId id="2147483779" r:id="rId8"/>
    <p:sldLayoutId id="2147483711" r:id="rId9"/>
    <p:sldLayoutId id="2147483780" r:id="rId10"/>
    <p:sldLayoutId id="2147483777" r:id="rId11"/>
    <p:sldLayoutId id="2147483774" r:id="rId12"/>
    <p:sldLayoutId id="2147483775" r:id="rId13"/>
    <p:sldLayoutId id="2147483783" r:id="rId14"/>
    <p:sldLayoutId id="2147483784" r:id="rId15"/>
    <p:sldLayoutId id="214748378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b="0" kern="1200" spc="-80" baseline="0">
          <a:solidFill>
            <a:schemeClr val="tx2"/>
          </a:solidFill>
          <a:latin typeface="+mj-lt"/>
          <a:ea typeface="+mj-ea"/>
          <a:cs typeface="+mj-cs"/>
        </a:defRPr>
      </a:lvl1pPr>
    </p:titleStyle>
    <p:bodyStyle>
      <a:lvl1pPr marL="290513" indent="-277813" algn="l" defTabSz="914400" rtl="0" eaLnBrk="1" latinLnBrk="0" hangingPunct="1">
        <a:lnSpc>
          <a:spcPct val="90000"/>
        </a:lnSpc>
        <a:spcBef>
          <a:spcPts val="1000"/>
        </a:spcBef>
        <a:buClr>
          <a:schemeClr val="tx2"/>
        </a:buClr>
        <a:buSzPct val="100000"/>
        <a:buFont typeface="ZapfDingbatsITC" charset="0"/>
        <a:buChar char="❯"/>
        <a:tabLst/>
        <a:defRPr sz="2400" kern="1200" spc="-50" baseline="0">
          <a:solidFill>
            <a:schemeClr val="accent6"/>
          </a:solidFill>
          <a:latin typeface="+mn-lt"/>
          <a:ea typeface="+mn-ea"/>
          <a:cs typeface="+mn-cs"/>
        </a:defRPr>
      </a:lvl1pPr>
      <a:lvl2pPr marL="515938" indent="-198438" algn="l" defTabSz="914400" rtl="0" eaLnBrk="1" latinLnBrk="0" hangingPunct="1">
        <a:lnSpc>
          <a:spcPct val="90000"/>
        </a:lnSpc>
        <a:spcBef>
          <a:spcPts val="500"/>
        </a:spcBef>
        <a:buFont typeface="Arial"/>
        <a:buChar char="•"/>
        <a:tabLst/>
        <a:defRPr sz="2000" kern="1200" spc="-50" baseline="0">
          <a:solidFill>
            <a:schemeClr val="accent6"/>
          </a:solidFill>
          <a:latin typeface="+mn-lt"/>
          <a:ea typeface="+mn-ea"/>
          <a:cs typeface="+mn-cs"/>
        </a:defRPr>
      </a:lvl2pPr>
      <a:lvl3pPr marL="754063" indent="-198438" algn="l" defTabSz="914400" rtl="0" eaLnBrk="1" latinLnBrk="0" hangingPunct="1">
        <a:lnSpc>
          <a:spcPct val="90000"/>
        </a:lnSpc>
        <a:spcBef>
          <a:spcPts val="500"/>
        </a:spcBef>
        <a:buFont typeface=".AppleSystemUIFont" charset="-120"/>
        <a:buChar char="-"/>
        <a:tabLst/>
        <a:defRPr sz="1600" kern="1200" spc="-50" baseline="0">
          <a:solidFill>
            <a:schemeClr val="accent6"/>
          </a:solidFill>
          <a:latin typeface="+mn-lt"/>
          <a:ea typeface="+mn-ea"/>
          <a:cs typeface="+mn-cs"/>
        </a:defRPr>
      </a:lvl3pPr>
      <a:lvl4pPr marL="925513" indent="-158750" algn="l" defTabSz="914400" rtl="0" eaLnBrk="1" latinLnBrk="0" hangingPunct="1">
        <a:lnSpc>
          <a:spcPct val="90000"/>
        </a:lnSpc>
        <a:spcBef>
          <a:spcPts val="500"/>
        </a:spcBef>
        <a:buFont typeface="Arial"/>
        <a:buChar char="•"/>
        <a:tabLst/>
        <a:defRPr sz="1400" kern="1200" spc="-50" baseline="0">
          <a:solidFill>
            <a:schemeClr val="accent6"/>
          </a:solidFill>
          <a:latin typeface="+mn-lt"/>
          <a:ea typeface="+mn-ea"/>
          <a:cs typeface="+mn-cs"/>
        </a:defRPr>
      </a:lvl4pPr>
      <a:lvl5pPr marL="1150938" indent="-198438" algn="l" defTabSz="914400" rtl="0" eaLnBrk="1" latinLnBrk="0" hangingPunct="1">
        <a:lnSpc>
          <a:spcPct val="90000"/>
        </a:lnSpc>
        <a:spcBef>
          <a:spcPts val="500"/>
        </a:spcBef>
        <a:buFont typeface=".AppleSystemUIFont" charset="-120"/>
        <a:buChar char="-"/>
        <a:tabLst/>
        <a:defRPr sz="1200" kern="1200" spc="-50" baseline="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pos="7151" userDrawn="1">
          <p15:clr>
            <a:srgbClr val="F26B43"/>
          </p15:clr>
        </p15:guide>
        <p15:guide id="5" orient="horz" pos="1152" userDrawn="1">
          <p15:clr>
            <a:srgbClr val="F26B43"/>
          </p15:clr>
        </p15:guide>
        <p15:guide id="6" orient="horz" pos="3889" userDrawn="1">
          <p15:clr>
            <a:srgbClr val="F26B43"/>
          </p15:clr>
        </p15:guide>
        <p15:guide id="7" orient="horz" pos="1063" userDrawn="1">
          <p15:clr>
            <a:srgbClr val="F26B43"/>
          </p15:clr>
        </p15:guide>
        <p15:guide id="8" orient="horz" pos="232" userDrawn="1">
          <p15:clr>
            <a:srgbClr val="F26B43"/>
          </p15:clr>
        </p15:guide>
        <p15:guide id="9" pos="438" userDrawn="1">
          <p15:clr>
            <a:srgbClr val="F26B43"/>
          </p15:clr>
        </p15:guide>
        <p15:guide id="10" pos="72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jpe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563E2-EBB6-1098-22AC-FA59E0481FE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610A14-6569-8179-5DF7-EC7ECCDFDB42}"/>
              </a:ext>
            </a:extLst>
          </p:cNvPr>
          <p:cNvSpPr>
            <a:spLocks noGrp="1"/>
          </p:cNvSpPr>
          <p:nvPr>
            <p:ph type="sldNum" sz="quarter" idx="4294967295"/>
          </p:nvPr>
        </p:nvSpPr>
        <p:spPr>
          <a:xfrm>
            <a:off x="11669713" y="6438900"/>
            <a:ext cx="522287" cy="365125"/>
          </a:xfrm>
        </p:spPr>
        <p:txBody>
          <a:bodyPr/>
          <a:lstStyle/>
          <a:p>
            <a:fld id="{A76C8139-7857-BF44-9D3D-4644E65755E2}" type="slidenum">
              <a:rPr lang="en-US" smtClean="0"/>
              <a:t>1</a:t>
            </a:fld>
            <a:endParaRPr lang="en-US" dirty="0"/>
          </a:p>
        </p:txBody>
      </p:sp>
      <p:pic>
        <p:nvPicPr>
          <p:cNvPr id="5" name="Picture 4">
            <a:extLst>
              <a:ext uri="{FF2B5EF4-FFF2-40B4-BE49-F238E27FC236}">
                <a16:creationId xmlns:a16="http://schemas.microsoft.com/office/drawing/2014/main" id="{C0CC73E6-65D0-7324-BB11-65DBC663076D}"/>
              </a:ext>
            </a:extLst>
          </p:cNvPr>
          <p:cNvPicPr>
            <a:picLocks noChangeAspect="1"/>
          </p:cNvPicPr>
          <p:nvPr/>
        </p:nvPicPr>
        <p:blipFill>
          <a:blip r:embed="rId3"/>
          <a:srcRect/>
          <a:stretch/>
        </p:blipFill>
        <p:spPr>
          <a:xfrm>
            <a:off x="1244484" y="907905"/>
            <a:ext cx="4673716" cy="4673716"/>
          </a:xfrm>
          <a:prstGeom prst="rect">
            <a:avLst/>
          </a:prstGeom>
        </p:spPr>
      </p:pic>
      <p:sp>
        <p:nvSpPr>
          <p:cNvPr id="9" name="TextBox 8">
            <a:extLst>
              <a:ext uri="{FF2B5EF4-FFF2-40B4-BE49-F238E27FC236}">
                <a16:creationId xmlns:a16="http://schemas.microsoft.com/office/drawing/2014/main" id="{65AAC51D-3E97-73CD-07C6-C21E79D782AA}"/>
              </a:ext>
            </a:extLst>
          </p:cNvPr>
          <p:cNvSpPr txBox="1"/>
          <p:nvPr/>
        </p:nvSpPr>
        <p:spPr>
          <a:xfrm>
            <a:off x="6266656" y="2621144"/>
            <a:ext cx="5523562" cy="1323439"/>
          </a:xfrm>
          <a:prstGeom prst="rect">
            <a:avLst/>
          </a:prstGeom>
          <a:noFill/>
        </p:spPr>
        <p:txBody>
          <a:bodyPr wrap="square">
            <a:spAutoFit/>
          </a:bodyPr>
          <a:lstStyle/>
          <a:p>
            <a:r>
              <a:rPr lang="en-US" sz="2000" b="0" i="0" u="none" strike="noStrike" dirty="0">
                <a:solidFill>
                  <a:schemeClr val="tx1">
                    <a:lumMod val="65000"/>
                    <a:lumOff val="35000"/>
                  </a:schemeClr>
                </a:solidFill>
                <a:effectLst/>
                <a:latin typeface="Arial" panose="020B0604020202020204" pitchFamily="34" charset="0"/>
                <a:cs typeface="Arial" panose="020B0604020202020204" pitchFamily="34" charset="0"/>
              </a:rPr>
              <a:t>This strategic partnership combines two industry-leading technology companies to </a:t>
            </a:r>
            <a:br>
              <a:rPr lang="en-US" sz="2000" b="0" i="0" u="none" strike="noStrike" dirty="0">
                <a:solidFill>
                  <a:schemeClr val="tx1">
                    <a:lumMod val="65000"/>
                    <a:lumOff val="35000"/>
                  </a:schemeClr>
                </a:solidFill>
                <a:effectLst/>
                <a:latin typeface="Arial" panose="020B0604020202020204" pitchFamily="34" charset="0"/>
                <a:cs typeface="Arial" panose="020B0604020202020204" pitchFamily="34" charset="0"/>
              </a:rPr>
            </a:br>
            <a:r>
              <a:rPr lang="en-US" sz="2000" b="0" i="0" u="none" strike="noStrike" dirty="0">
                <a:solidFill>
                  <a:srgbClr val="585958"/>
                </a:solidFill>
                <a:effectLst/>
                <a:latin typeface="Arial" panose="020B0604020202020204" pitchFamily="34" charset="0"/>
                <a:cs typeface="Arial" panose="020B0604020202020204" pitchFamily="34" charset="0"/>
              </a:rPr>
              <a:t>form the only truly global, multi-orbit, </a:t>
            </a:r>
            <a:br>
              <a:rPr lang="en-US" sz="2000" b="0" i="0" u="none" strike="noStrike" dirty="0">
                <a:solidFill>
                  <a:srgbClr val="585958"/>
                </a:solidFill>
                <a:effectLst/>
                <a:latin typeface="Arial" panose="020B0604020202020204" pitchFamily="34" charset="0"/>
                <a:cs typeface="Arial" panose="020B0604020202020204" pitchFamily="34" charset="0"/>
              </a:rPr>
            </a:br>
            <a:r>
              <a:rPr lang="en-US" sz="2000" b="0" i="0" u="none" strike="noStrike" dirty="0">
                <a:solidFill>
                  <a:srgbClr val="585958"/>
                </a:solidFill>
                <a:effectLst/>
                <a:latin typeface="Arial" panose="020B0604020202020204" pitchFamily="34" charset="0"/>
                <a:cs typeface="Arial" panose="020B0604020202020204" pitchFamily="34" charset="0"/>
              </a:rPr>
              <a:t>multi-band in-flight connectivity provider.</a:t>
            </a: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87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odel of a plane&#10;&#10;Description automatically generated">
            <a:extLst>
              <a:ext uri="{FF2B5EF4-FFF2-40B4-BE49-F238E27FC236}">
                <a16:creationId xmlns:a16="http://schemas.microsoft.com/office/drawing/2014/main" id="{B969AE6F-C6EE-7DB5-8081-D15D8FE9E05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3095" y="321627"/>
            <a:ext cx="11646979" cy="6551840"/>
          </a:xfrm>
          <a:prstGeom prst="rect">
            <a:avLst/>
          </a:prstGeom>
        </p:spPr>
      </p:pic>
      <p:sp>
        <p:nvSpPr>
          <p:cNvPr id="40" name="Rectangle 39">
            <a:extLst>
              <a:ext uri="{FF2B5EF4-FFF2-40B4-BE49-F238E27FC236}">
                <a16:creationId xmlns:a16="http://schemas.microsoft.com/office/drawing/2014/main" id="{14D6EFB8-F4FD-EFA3-4E6D-A4C269503A86}"/>
              </a:ext>
            </a:extLst>
          </p:cNvPr>
          <p:cNvSpPr/>
          <p:nvPr/>
        </p:nvSpPr>
        <p:spPr>
          <a:xfrm>
            <a:off x="0" y="321627"/>
            <a:ext cx="2621702" cy="65363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31" name="TextBox 30">
            <a:extLst>
              <a:ext uri="{FF2B5EF4-FFF2-40B4-BE49-F238E27FC236}">
                <a16:creationId xmlns:a16="http://schemas.microsoft.com/office/drawing/2014/main" id="{0ADF11DA-7E77-5EF4-BA13-687F9F73A73B}"/>
              </a:ext>
            </a:extLst>
          </p:cNvPr>
          <p:cNvSpPr txBox="1"/>
          <p:nvPr/>
        </p:nvSpPr>
        <p:spPr>
          <a:xfrm>
            <a:off x="27764" y="814850"/>
            <a:ext cx="2574149" cy="4439677"/>
          </a:xfrm>
          <a:prstGeom prst="rect">
            <a:avLst/>
          </a:prstGeom>
          <a:noFill/>
        </p:spPr>
        <p:txBody>
          <a:bodyPr wrap="square" rtlCol="0">
            <a:spAutoFit/>
          </a:bodyPr>
          <a:lstStyle/>
          <a:p>
            <a:pPr algn="ctr"/>
            <a:r>
              <a:rPr lang="en-US" sz="3200" dirty="0">
                <a:solidFill>
                  <a:srgbClr val="DA2F36"/>
                </a:solidFill>
                <a:latin typeface="Arial" panose="020B0604020202020204" pitchFamily="34" charset="0"/>
                <a:ea typeface="Open Sans Extrabold" panose="020B0906030804020204" pitchFamily="34" charset="0"/>
                <a:cs typeface="Arial" panose="020B0604020202020204" pitchFamily="34" charset="0"/>
              </a:rPr>
              <a:t>Business </a:t>
            </a:r>
          </a:p>
          <a:p>
            <a:pPr algn="ctr"/>
            <a:r>
              <a:rPr lang="en-US" sz="3200" dirty="0">
                <a:solidFill>
                  <a:srgbClr val="DA2F36"/>
                </a:solidFill>
                <a:latin typeface="Arial" panose="020B0604020202020204" pitchFamily="34" charset="0"/>
                <a:ea typeface="Open Sans Extrabold" panose="020B0906030804020204" pitchFamily="34" charset="0"/>
                <a:cs typeface="Arial" panose="020B0604020202020204" pitchFamily="34" charset="0"/>
              </a:rPr>
              <a:t>Aviation Trends</a:t>
            </a:r>
          </a:p>
          <a:p>
            <a:pPr algn="ctr"/>
            <a:endParaRPr lang="en-US" sz="3200" dirty="0">
              <a:solidFill>
                <a:srgbClr val="DA2F36"/>
              </a:solidFill>
              <a:latin typeface="Arial" panose="020B0604020202020204" pitchFamily="34" charset="0"/>
              <a:ea typeface="Open Sans Extrabold" panose="020B0906030804020204" pitchFamily="34" charset="0"/>
              <a:cs typeface="Arial" panose="020B0604020202020204" pitchFamily="34" charset="0"/>
            </a:endParaRPr>
          </a:p>
          <a:p>
            <a:pPr algn="ctr"/>
            <a:endParaRPr lang="en-US"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1.7 GB/Flight hour </a:t>
            </a:r>
          </a:p>
          <a:p>
            <a:pPr marL="285750" indent="-285750">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95th pct. of demand is 12.5/1.7 Mbps</a:t>
            </a:r>
          </a:p>
          <a:p>
            <a:pPr marL="285750" indent="-285750">
              <a:buFont typeface="Arial" panose="020B0604020202020204" pitchFamily="34" charset="0"/>
              <a:buChar char="•"/>
            </a:pPr>
            <a:endPar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90th pct. of demand is 4.3/.56 Mbps</a:t>
            </a:r>
          </a:p>
          <a:p>
            <a:endParaRPr lang="en-US" sz="105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956D7F4-666A-9894-B7D1-173E6898C559}"/>
              </a:ext>
            </a:extLst>
          </p:cNvPr>
          <p:cNvSpPr txBox="1"/>
          <p:nvPr/>
        </p:nvSpPr>
        <p:spPr>
          <a:xfrm>
            <a:off x="8567988" y="1316271"/>
            <a:ext cx="1456165" cy="415498"/>
          </a:xfrm>
          <a:prstGeom prst="rect">
            <a:avLst/>
          </a:prstGeom>
          <a:noFill/>
        </p:spPr>
        <p:txBody>
          <a:bodyPr wrap="square" rtlCol="0">
            <a:spAutoFit/>
          </a:bodyPr>
          <a:lstStyle/>
          <a:p>
            <a:pPr algn="ctr"/>
            <a:r>
              <a:rPr lang="en-US" sz="2100" b="1" dirty="0">
                <a:solidFill>
                  <a:schemeClr val="bg1"/>
                </a:solidFill>
              </a:rPr>
              <a:t>210MB/</a:t>
            </a:r>
            <a:r>
              <a:rPr lang="en-US" sz="2100" b="1" dirty="0" err="1">
                <a:solidFill>
                  <a:schemeClr val="bg1"/>
                </a:solidFill>
              </a:rPr>
              <a:t>Hr</a:t>
            </a:r>
            <a:endParaRPr lang="en-US" sz="2100" b="1" dirty="0">
              <a:solidFill>
                <a:schemeClr val="bg1"/>
              </a:solidFill>
            </a:endParaRPr>
          </a:p>
        </p:txBody>
      </p:sp>
      <p:sp>
        <p:nvSpPr>
          <p:cNvPr id="34" name="TextBox 33">
            <a:extLst>
              <a:ext uri="{FF2B5EF4-FFF2-40B4-BE49-F238E27FC236}">
                <a16:creationId xmlns:a16="http://schemas.microsoft.com/office/drawing/2014/main" id="{D5033DA1-D65A-7666-A84F-DC5C04BA40EC}"/>
              </a:ext>
            </a:extLst>
          </p:cNvPr>
          <p:cNvSpPr txBox="1"/>
          <p:nvPr/>
        </p:nvSpPr>
        <p:spPr>
          <a:xfrm>
            <a:off x="4202893" y="2008842"/>
            <a:ext cx="1541050" cy="415498"/>
          </a:xfrm>
          <a:prstGeom prst="rect">
            <a:avLst/>
          </a:prstGeom>
          <a:noFill/>
        </p:spPr>
        <p:txBody>
          <a:bodyPr wrap="square" rtlCol="0">
            <a:spAutoFit/>
          </a:bodyPr>
          <a:lstStyle/>
          <a:p>
            <a:pPr algn="ctr"/>
            <a:r>
              <a:rPr lang="en-US" sz="2100" b="1" dirty="0">
                <a:solidFill>
                  <a:schemeClr val="bg1"/>
                </a:solidFill>
              </a:rPr>
              <a:t>255MB/</a:t>
            </a:r>
            <a:r>
              <a:rPr lang="en-US" sz="2100" b="1" dirty="0" err="1">
                <a:solidFill>
                  <a:schemeClr val="bg1"/>
                </a:solidFill>
              </a:rPr>
              <a:t>Hr</a:t>
            </a:r>
            <a:endParaRPr lang="en-US" sz="2100" b="1" dirty="0">
              <a:solidFill>
                <a:schemeClr val="bg1"/>
              </a:solidFill>
            </a:endParaRPr>
          </a:p>
        </p:txBody>
      </p:sp>
      <p:sp>
        <p:nvSpPr>
          <p:cNvPr id="36" name="TextBox 35">
            <a:extLst>
              <a:ext uri="{FF2B5EF4-FFF2-40B4-BE49-F238E27FC236}">
                <a16:creationId xmlns:a16="http://schemas.microsoft.com/office/drawing/2014/main" id="{D8AA4ABB-C578-36DC-FFC3-339B7DFFC57D}"/>
              </a:ext>
            </a:extLst>
          </p:cNvPr>
          <p:cNvSpPr txBox="1"/>
          <p:nvPr/>
        </p:nvSpPr>
        <p:spPr>
          <a:xfrm>
            <a:off x="6312650" y="5579100"/>
            <a:ext cx="1789616" cy="415498"/>
          </a:xfrm>
          <a:prstGeom prst="rect">
            <a:avLst/>
          </a:prstGeom>
          <a:noFill/>
        </p:spPr>
        <p:txBody>
          <a:bodyPr wrap="square" rtlCol="0">
            <a:spAutoFit/>
          </a:bodyPr>
          <a:lstStyle/>
          <a:p>
            <a:pPr algn="ctr"/>
            <a:r>
              <a:rPr lang="en-US" sz="2100" b="1" dirty="0">
                <a:solidFill>
                  <a:schemeClr val="bg1"/>
                </a:solidFill>
              </a:rPr>
              <a:t>1.25GB/</a:t>
            </a:r>
            <a:r>
              <a:rPr lang="en-US" sz="2100" b="1" dirty="0" err="1">
                <a:solidFill>
                  <a:schemeClr val="bg1"/>
                </a:solidFill>
              </a:rPr>
              <a:t>Hr</a:t>
            </a:r>
            <a:endParaRPr lang="en-US" sz="2100" b="1" dirty="0">
              <a:solidFill>
                <a:schemeClr val="bg1"/>
              </a:solidFill>
            </a:endParaRPr>
          </a:p>
        </p:txBody>
      </p:sp>
      <p:sp>
        <p:nvSpPr>
          <p:cNvPr id="38" name="TextBox 37">
            <a:extLst>
              <a:ext uri="{FF2B5EF4-FFF2-40B4-BE49-F238E27FC236}">
                <a16:creationId xmlns:a16="http://schemas.microsoft.com/office/drawing/2014/main" id="{BEDCF9A5-AB80-FAB4-556E-4F939D75B0D4}"/>
              </a:ext>
            </a:extLst>
          </p:cNvPr>
          <p:cNvSpPr txBox="1"/>
          <p:nvPr/>
        </p:nvSpPr>
        <p:spPr>
          <a:xfrm>
            <a:off x="6530854" y="1128357"/>
            <a:ext cx="1332728" cy="415498"/>
          </a:xfrm>
          <a:prstGeom prst="rect">
            <a:avLst/>
          </a:prstGeom>
          <a:noFill/>
        </p:spPr>
        <p:txBody>
          <a:bodyPr wrap="square" rtlCol="0">
            <a:spAutoFit/>
          </a:bodyPr>
          <a:lstStyle/>
          <a:p>
            <a:pPr algn="ctr"/>
            <a:r>
              <a:rPr lang="en-US" sz="2100" b="1" dirty="0">
                <a:solidFill>
                  <a:schemeClr val="bg1"/>
                </a:solidFill>
              </a:rPr>
              <a:t>2.8GB/</a:t>
            </a:r>
            <a:r>
              <a:rPr lang="en-US" sz="2100" b="1" dirty="0" err="1">
                <a:solidFill>
                  <a:schemeClr val="bg1"/>
                </a:solidFill>
              </a:rPr>
              <a:t>Hr</a:t>
            </a:r>
            <a:endParaRPr lang="en-US" sz="2100" b="1" dirty="0">
              <a:solidFill>
                <a:schemeClr val="bg1"/>
              </a:solidFill>
            </a:endParaRPr>
          </a:p>
        </p:txBody>
      </p:sp>
      <p:sp>
        <p:nvSpPr>
          <p:cNvPr id="41" name="TextBox 40">
            <a:extLst>
              <a:ext uri="{FF2B5EF4-FFF2-40B4-BE49-F238E27FC236}">
                <a16:creationId xmlns:a16="http://schemas.microsoft.com/office/drawing/2014/main" id="{BA07879D-496D-D381-3DFD-CC9AE0802FC7}"/>
              </a:ext>
            </a:extLst>
          </p:cNvPr>
          <p:cNvSpPr txBox="1"/>
          <p:nvPr/>
        </p:nvSpPr>
        <p:spPr>
          <a:xfrm>
            <a:off x="8032223" y="1089984"/>
            <a:ext cx="2409044" cy="307777"/>
          </a:xfrm>
          <a:prstGeom prst="rect">
            <a:avLst/>
          </a:prstGeom>
          <a:noFill/>
        </p:spPr>
        <p:txBody>
          <a:bodyPr wrap="square" rtlCol="0">
            <a:spAutoFit/>
          </a:bodyPr>
          <a:lstStyle/>
          <a:p>
            <a:pPr algn="ctr"/>
            <a:r>
              <a:rPr lang="en-US" sz="1400" b="1" dirty="0">
                <a:solidFill>
                  <a:schemeClr val="bg1"/>
                </a:solidFill>
              </a:rPr>
              <a:t>Web Browsing</a:t>
            </a:r>
          </a:p>
        </p:txBody>
      </p:sp>
      <p:sp>
        <p:nvSpPr>
          <p:cNvPr id="42" name="TextBox 41">
            <a:extLst>
              <a:ext uri="{FF2B5EF4-FFF2-40B4-BE49-F238E27FC236}">
                <a16:creationId xmlns:a16="http://schemas.microsoft.com/office/drawing/2014/main" id="{D5E85D52-18A0-C19C-CC5F-03632F1FDE87}"/>
              </a:ext>
            </a:extLst>
          </p:cNvPr>
          <p:cNvSpPr txBox="1"/>
          <p:nvPr/>
        </p:nvSpPr>
        <p:spPr>
          <a:xfrm>
            <a:off x="3912496" y="1742370"/>
            <a:ext cx="2023915" cy="307777"/>
          </a:xfrm>
          <a:prstGeom prst="rect">
            <a:avLst/>
          </a:prstGeom>
          <a:noFill/>
        </p:spPr>
        <p:txBody>
          <a:bodyPr wrap="square" rtlCol="0">
            <a:spAutoFit/>
          </a:bodyPr>
          <a:lstStyle/>
          <a:p>
            <a:pPr algn="ctr"/>
            <a:r>
              <a:rPr lang="en-US" sz="1400" b="1" dirty="0">
                <a:solidFill>
                  <a:schemeClr val="bg1"/>
                </a:solidFill>
              </a:rPr>
              <a:t>Trading</a:t>
            </a:r>
          </a:p>
        </p:txBody>
      </p:sp>
      <p:sp>
        <p:nvSpPr>
          <p:cNvPr id="43" name="TextBox 42">
            <a:extLst>
              <a:ext uri="{FF2B5EF4-FFF2-40B4-BE49-F238E27FC236}">
                <a16:creationId xmlns:a16="http://schemas.microsoft.com/office/drawing/2014/main" id="{168B3DDC-CC5B-C9B5-A364-7C3AC0B32073}"/>
              </a:ext>
            </a:extLst>
          </p:cNvPr>
          <p:cNvSpPr txBox="1"/>
          <p:nvPr/>
        </p:nvSpPr>
        <p:spPr>
          <a:xfrm>
            <a:off x="5969931" y="5306350"/>
            <a:ext cx="2409044" cy="307777"/>
          </a:xfrm>
          <a:prstGeom prst="rect">
            <a:avLst/>
          </a:prstGeom>
          <a:noFill/>
        </p:spPr>
        <p:txBody>
          <a:bodyPr wrap="square" rtlCol="0">
            <a:spAutoFit/>
          </a:bodyPr>
          <a:lstStyle/>
          <a:p>
            <a:pPr algn="ctr"/>
            <a:r>
              <a:rPr lang="en-US" sz="1400" b="1" dirty="0">
                <a:solidFill>
                  <a:schemeClr val="bg1"/>
                </a:solidFill>
              </a:rPr>
              <a:t>Working in the cloud</a:t>
            </a:r>
          </a:p>
        </p:txBody>
      </p:sp>
      <p:sp>
        <p:nvSpPr>
          <p:cNvPr id="44" name="TextBox 43">
            <a:extLst>
              <a:ext uri="{FF2B5EF4-FFF2-40B4-BE49-F238E27FC236}">
                <a16:creationId xmlns:a16="http://schemas.microsoft.com/office/drawing/2014/main" id="{FDC00C0F-C577-1A21-2E40-508D23F6C29F}"/>
              </a:ext>
            </a:extLst>
          </p:cNvPr>
          <p:cNvSpPr txBox="1"/>
          <p:nvPr/>
        </p:nvSpPr>
        <p:spPr>
          <a:xfrm>
            <a:off x="6297251" y="662385"/>
            <a:ext cx="1884272" cy="523220"/>
          </a:xfrm>
          <a:prstGeom prst="rect">
            <a:avLst/>
          </a:prstGeom>
          <a:noFill/>
        </p:spPr>
        <p:txBody>
          <a:bodyPr wrap="square" rtlCol="0">
            <a:spAutoFit/>
          </a:bodyPr>
          <a:lstStyle/>
          <a:p>
            <a:pPr algn="ctr"/>
            <a:r>
              <a:rPr lang="en-US" sz="1400" b="1" dirty="0">
                <a:solidFill>
                  <a:schemeClr val="bg1"/>
                </a:solidFill>
              </a:rPr>
              <a:t>Entertainment &amp; online gaming</a:t>
            </a:r>
          </a:p>
        </p:txBody>
      </p:sp>
      <p:sp>
        <p:nvSpPr>
          <p:cNvPr id="2" name="Oval 1">
            <a:extLst>
              <a:ext uri="{FF2B5EF4-FFF2-40B4-BE49-F238E27FC236}">
                <a16:creationId xmlns:a16="http://schemas.microsoft.com/office/drawing/2014/main" id="{51845C11-D907-5DBA-C93F-E091D7E7A6EA}"/>
              </a:ext>
            </a:extLst>
          </p:cNvPr>
          <p:cNvSpPr/>
          <p:nvPr/>
        </p:nvSpPr>
        <p:spPr>
          <a:xfrm>
            <a:off x="2834784" y="2797348"/>
            <a:ext cx="554531" cy="554531"/>
          </a:xfrm>
          <a:prstGeom prst="ellipse">
            <a:avLst/>
          </a:prstGeom>
          <a:solidFill>
            <a:srgbClr val="DA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F8D661BF-1ED3-5D11-C20F-762C4E0A2147}"/>
              </a:ext>
            </a:extLst>
          </p:cNvPr>
          <p:cNvSpPr/>
          <p:nvPr/>
        </p:nvSpPr>
        <p:spPr>
          <a:xfrm>
            <a:off x="4706019" y="2484174"/>
            <a:ext cx="554531" cy="554531"/>
          </a:xfrm>
          <a:prstGeom prst="ellipse">
            <a:avLst/>
          </a:prstGeom>
          <a:solidFill>
            <a:srgbClr val="DA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7BBDCBC-9D28-A263-0786-6F78BF22D966}"/>
              </a:ext>
            </a:extLst>
          </p:cNvPr>
          <p:cNvSpPr/>
          <p:nvPr/>
        </p:nvSpPr>
        <p:spPr>
          <a:xfrm>
            <a:off x="7015830" y="1621307"/>
            <a:ext cx="554531" cy="554531"/>
          </a:xfrm>
          <a:prstGeom prst="ellipse">
            <a:avLst/>
          </a:prstGeom>
          <a:solidFill>
            <a:srgbClr val="DA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B632E23-1AA0-A83D-EF76-48B7859FD780}"/>
              </a:ext>
            </a:extLst>
          </p:cNvPr>
          <p:cNvSpPr/>
          <p:nvPr/>
        </p:nvSpPr>
        <p:spPr>
          <a:xfrm>
            <a:off x="9057819" y="1786733"/>
            <a:ext cx="554531" cy="554531"/>
          </a:xfrm>
          <a:prstGeom prst="ellipse">
            <a:avLst/>
          </a:prstGeom>
          <a:solidFill>
            <a:srgbClr val="DA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6B11F6B-095C-4EF3-7230-1AAC507DDF55}"/>
              </a:ext>
            </a:extLst>
          </p:cNvPr>
          <p:cNvSpPr/>
          <p:nvPr/>
        </p:nvSpPr>
        <p:spPr>
          <a:xfrm>
            <a:off x="6826894" y="4662395"/>
            <a:ext cx="554531" cy="554531"/>
          </a:xfrm>
          <a:prstGeom prst="ellipse">
            <a:avLst/>
          </a:prstGeom>
          <a:solidFill>
            <a:srgbClr val="DA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FA49A32-2892-200B-EBA5-2BEF178CB21B}"/>
              </a:ext>
            </a:extLst>
          </p:cNvPr>
          <p:cNvSpPr/>
          <p:nvPr/>
        </p:nvSpPr>
        <p:spPr>
          <a:xfrm>
            <a:off x="9552296" y="3821627"/>
            <a:ext cx="554531" cy="554531"/>
          </a:xfrm>
          <a:prstGeom prst="ellipse">
            <a:avLst/>
          </a:prstGeom>
          <a:solidFill>
            <a:srgbClr val="DA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Smart Phone outline">
            <a:extLst>
              <a:ext uri="{FF2B5EF4-FFF2-40B4-BE49-F238E27FC236}">
                <a16:creationId xmlns:a16="http://schemas.microsoft.com/office/drawing/2014/main" id="{A0903D6D-F535-1BC7-1D5D-E5A8E82C17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7430" y="1850232"/>
            <a:ext cx="427531" cy="427531"/>
          </a:xfrm>
          <a:prstGeom prst="rect">
            <a:avLst/>
          </a:prstGeom>
        </p:spPr>
      </p:pic>
      <p:pic>
        <p:nvPicPr>
          <p:cNvPr id="47" name="Graphic 46" descr="Game controller outline">
            <a:extLst>
              <a:ext uri="{FF2B5EF4-FFF2-40B4-BE49-F238E27FC236}">
                <a16:creationId xmlns:a16="http://schemas.microsoft.com/office/drawing/2014/main" id="{C8490BED-1DF3-92B3-E8DC-62E9B9C4C2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9329" y="1680830"/>
            <a:ext cx="427531" cy="427531"/>
          </a:xfrm>
          <a:prstGeom prst="rect">
            <a:avLst/>
          </a:prstGeom>
        </p:spPr>
      </p:pic>
      <p:pic>
        <p:nvPicPr>
          <p:cNvPr id="49" name="Graphic 48" descr="Board Of Directors outline">
            <a:extLst>
              <a:ext uri="{FF2B5EF4-FFF2-40B4-BE49-F238E27FC236}">
                <a16:creationId xmlns:a16="http://schemas.microsoft.com/office/drawing/2014/main" id="{1208DFFE-7727-3E6A-969B-8D7C97752A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90393" y="4714123"/>
            <a:ext cx="427531" cy="427531"/>
          </a:xfrm>
          <a:prstGeom prst="rect">
            <a:avLst/>
          </a:prstGeom>
        </p:spPr>
      </p:pic>
      <p:pic>
        <p:nvPicPr>
          <p:cNvPr id="51" name="Graphic 50" descr="Envelope outline">
            <a:extLst>
              <a:ext uri="{FF2B5EF4-FFF2-40B4-BE49-F238E27FC236}">
                <a16:creationId xmlns:a16="http://schemas.microsoft.com/office/drawing/2014/main" id="{D4F37C3B-C7DA-18D6-13E6-6958D0E247E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69518" y="2541822"/>
            <a:ext cx="427531" cy="427531"/>
          </a:xfrm>
          <a:prstGeom prst="rect">
            <a:avLst/>
          </a:prstGeom>
        </p:spPr>
      </p:pic>
      <p:pic>
        <p:nvPicPr>
          <p:cNvPr id="53" name="Graphic 52" descr="Pilot male outline">
            <a:extLst>
              <a:ext uri="{FF2B5EF4-FFF2-40B4-BE49-F238E27FC236}">
                <a16:creationId xmlns:a16="http://schemas.microsoft.com/office/drawing/2014/main" id="{D970E828-5B4F-FFB1-2888-2BEDCAC6724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99332" y="2847038"/>
            <a:ext cx="427531" cy="427531"/>
          </a:xfrm>
          <a:prstGeom prst="rect">
            <a:avLst/>
          </a:prstGeom>
        </p:spPr>
      </p:pic>
      <p:pic>
        <p:nvPicPr>
          <p:cNvPr id="55" name="Graphic 54" descr="Bar chart outline">
            <a:extLst>
              <a:ext uri="{FF2B5EF4-FFF2-40B4-BE49-F238E27FC236}">
                <a16:creationId xmlns:a16="http://schemas.microsoft.com/office/drawing/2014/main" id="{C5A500DA-B216-0BF4-F917-EC97968B574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647547" y="3883610"/>
            <a:ext cx="419522" cy="419522"/>
          </a:xfrm>
          <a:prstGeom prst="rect">
            <a:avLst/>
          </a:prstGeom>
        </p:spPr>
      </p:pic>
      <p:pic>
        <p:nvPicPr>
          <p:cNvPr id="6" name="Picture 5" descr="A blue square with black text&#10;&#10;AI-generated content may be incorrect.">
            <a:extLst>
              <a:ext uri="{FF2B5EF4-FFF2-40B4-BE49-F238E27FC236}">
                <a16:creationId xmlns:a16="http://schemas.microsoft.com/office/drawing/2014/main" id="{E80502F6-6858-069B-0E91-EC1A4A9D6014}"/>
              </a:ext>
            </a:extLst>
          </p:cNvPr>
          <p:cNvPicPr>
            <a:picLocks noChangeAspect="1"/>
          </p:cNvPicPr>
          <p:nvPr/>
        </p:nvPicPr>
        <p:blipFill>
          <a:blip r:embed="rId16"/>
          <a:stretch>
            <a:fillRect/>
          </a:stretch>
        </p:blipFill>
        <p:spPr>
          <a:xfrm>
            <a:off x="167807" y="6041701"/>
            <a:ext cx="975194" cy="691627"/>
          </a:xfrm>
          <a:prstGeom prst="rect">
            <a:avLst/>
          </a:prstGeom>
        </p:spPr>
      </p:pic>
    </p:spTree>
    <p:extLst>
      <p:ext uri="{BB962C8B-B14F-4D97-AF65-F5344CB8AC3E}">
        <p14:creationId xmlns:p14="http://schemas.microsoft.com/office/powerpoint/2010/main" val="146279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43BE69-B36E-AC6C-2468-F169CA5F96A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82768" y="278969"/>
            <a:ext cx="7610808" cy="6579031"/>
          </a:xfrm>
          <a:prstGeom prst="rect">
            <a:avLst/>
          </a:prstGeom>
        </p:spPr>
      </p:pic>
      <p:sp>
        <p:nvSpPr>
          <p:cNvPr id="6" name="TextBox 5">
            <a:extLst>
              <a:ext uri="{FF2B5EF4-FFF2-40B4-BE49-F238E27FC236}">
                <a16:creationId xmlns:a16="http://schemas.microsoft.com/office/drawing/2014/main" id="{9E79AC36-6675-B6FC-5E8B-D9551BE6CCF7}"/>
              </a:ext>
            </a:extLst>
          </p:cNvPr>
          <p:cNvSpPr txBox="1"/>
          <p:nvPr/>
        </p:nvSpPr>
        <p:spPr>
          <a:xfrm>
            <a:off x="6157904" y="5854080"/>
            <a:ext cx="3306871" cy="89255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INFRASTRUCTURE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Support | Cybersecurity | Data Center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6FF264A4-1949-0C8F-D91D-8C8FD864C411}"/>
              </a:ext>
            </a:extLst>
          </p:cNvPr>
          <p:cNvSpPr txBox="1"/>
          <p:nvPr/>
        </p:nvSpPr>
        <p:spPr>
          <a:xfrm>
            <a:off x="7874918" y="2595841"/>
            <a:ext cx="2157978" cy="147732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HARDWARE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MODULARITY</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Multi-band Terminals Harmonized Cabin Network</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97E5B576-9624-E5E1-7E95-836A55B02251}"/>
              </a:ext>
            </a:extLst>
          </p:cNvPr>
          <p:cNvSpPr txBox="1"/>
          <p:nvPr/>
        </p:nvSpPr>
        <p:spPr>
          <a:xfrm>
            <a:off x="7339139" y="4189018"/>
            <a:ext cx="3473042" cy="98488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SOFTWARE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STANDARDS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    </a:t>
            </a:r>
            <a:endPar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7E5CBD15-30FF-09D4-A05F-B7A70655384D}"/>
              </a:ext>
            </a:extLst>
          </p:cNvPr>
          <p:cNvSpPr txBox="1"/>
          <p:nvPr/>
        </p:nvSpPr>
        <p:spPr>
          <a:xfrm>
            <a:off x="7778227" y="1176676"/>
            <a:ext cx="3306871"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CONNECTIVITY</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BEST IN CLASS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Cabin | Cockpit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D7E5E2C6-B0E0-EE5A-1A18-ED78CF387DE3}"/>
              </a:ext>
            </a:extLst>
          </p:cNvPr>
          <p:cNvSpPr txBox="1"/>
          <p:nvPr/>
        </p:nvSpPr>
        <p:spPr>
          <a:xfrm>
            <a:off x="7339139" y="4833423"/>
            <a:ext cx="2232921" cy="57708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SD Pro /DASH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Connected Services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Mobile Apps | APIs</a:t>
            </a:r>
          </a:p>
        </p:txBody>
      </p:sp>
      <p:sp>
        <p:nvSpPr>
          <p:cNvPr id="2" name="Oval 1">
            <a:extLst>
              <a:ext uri="{FF2B5EF4-FFF2-40B4-BE49-F238E27FC236}">
                <a16:creationId xmlns:a16="http://schemas.microsoft.com/office/drawing/2014/main" id="{59E923E0-F578-9276-D398-7702EB6DC920}"/>
              </a:ext>
            </a:extLst>
          </p:cNvPr>
          <p:cNvSpPr/>
          <p:nvPr/>
        </p:nvSpPr>
        <p:spPr>
          <a:xfrm>
            <a:off x="6617149" y="2576017"/>
            <a:ext cx="1161078" cy="1161078"/>
          </a:xfrm>
          <a:prstGeom prst="ellipse">
            <a:avLst/>
          </a:prstGeom>
          <a:solidFill>
            <a:srgbClr val="DA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5D0667E-2C9B-63F5-C1D1-B3755A5341DF}"/>
              </a:ext>
            </a:extLst>
          </p:cNvPr>
          <p:cNvSpPr/>
          <p:nvPr/>
        </p:nvSpPr>
        <p:spPr>
          <a:xfrm>
            <a:off x="6475739" y="967997"/>
            <a:ext cx="1161078" cy="1161078"/>
          </a:xfrm>
          <a:prstGeom prst="ellipse">
            <a:avLst/>
          </a:prstGeom>
          <a:solidFill>
            <a:srgbClr val="DA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27B5AA2-F25B-8791-3CCD-75A9F5D892D6}"/>
              </a:ext>
            </a:extLst>
          </p:cNvPr>
          <p:cNvSpPr/>
          <p:nvPr/>
        </p:nvSpPr>
        <p:spPr>
          <a:xfrm>
            <a:off x="4852298" y="5517840"/>
            <a:ext cx="1161078" cy="1161078"/>
          </a:xfrm>
          <a:prstGeom prst="ellipse">
            <a:avLst/>
          </a:prstGeom>
          <a:solidFill>
            <a:srgbClr val="DA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092F021-9940-8CE1-CE45-B9BE8C1A2BAB}"/>
              </a:ext>
            </a:extLst>
          </p:cNvPr>
          <p:cNvSpPr/>
          <p:nvPr/>
        </p:nvSpPr>
        <p:spPr>
          <a:xfrm>
            <a:off x="5979447" y="4126447"/>
            <a:ext cx="1161078" cy="1161078"/>
          </a:xfrm>
          <a:prstGeom prst="ellipse">
            <a:avLst/>
          </a:prstGeom>
          <a:solidFill>
            <a:srgbClr val="DA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Wi-Fi outline">
            <a:extLst>
              <a:ext uri="{FF2B5EF4-FFF2-40B4-BE49-F238E27FC236}">
                <a16:creationId xmlns:a16="http://schemas.microsoft.com/office/drawing/2014/main" id="{4618F0D4-AA4A-99BF-370F-2615A4701A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4611" y="1141505"/>
            <a:ext cx="756658" cy="756658"/>
          </a:xfrm>
          <a:prstGeom prst="rect">
            <a:avLst/>
          </a:prstGeom>
        </p:spPr>
      </p:pic>
      <p:pic>
        <p:nvPicPr>
          <p:cNvPr id="20" name="Graphic 19" descr="Wireless router outline">
            <a:extLst>
              <a:ext uri="{FF2B5EF4-FFF2-40B4-BE49-F238E27FC236}">
                <a16:creationId xmlns:a16="http://schemas.microsoft.com/office/drawing/2014/main" id="{7E27E79C-AC3B-7827-C6C8-0447DE7D91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19359" y="2782331"/>
            <a:ext cx="756658" cy="756658"/>
          </a:xfrm>
          <a:prstGeom prst="rect">
            <a:avLst/>
          </a:prstGeom>
        </p:spPr>
      </p:pic>
      <p:pic>
        <p:nvPicPr>
          <p:cNvPr id="22" name="Graphic 21" descr="Internet Of Things outline">
            <a:extLst>
              <a:ext uri="{FF2B5EF4-FFF2-40B4-BE49-F238E27FC236}">
                <a16:creationId xmlns:a16="http://schemas.microsoft.com/office/drawing/2014/main" id="{8B1539EA-EFE8-5E28-CA72-814A567687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78061" y="4323700"/>
            <a:ext cx="756658" cy="756658"/>
          </a:xfrm>
          <a:prstGeom prst="rect">
            <a:avLst/>
          </a:prstGeom>
        </p:spPr>
      </p:pic>
      <p:pic>
        <p:nvPicPr>
          <p:cNvPr id="24" name="Graphic 23" descr="Electric Tower outline">
            <a:extLst>
              <a:ext uri="{FF2B5EF4-FFF2-40B4-BE49-F238E27FC236}">
                <a16:creationId xmlns:a16="http://schemas.microsoft.com/office/drawing/2014/main" id="{9F086B4D-5F0A-DC76-3B3D-EE20C1C5B74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39813" y="5656503"/>
            <a:ext cx="756658" cy="756658"/>
          </a:xfrm>
          <a:prstGeom prst="rect">
            <a:avLst/>
          </a:prstGeom>
        </p:spPr>
      </p:pic>
      <p:sp>
        <p:nvSpPr>
          <p:cNvPr id="28" name="TextBox 27">
            <a:extLst>
              <a:ext uri="{FF2B5EF4-FFF2-40B4-BE49-F238E27FC236}">
                <a16:creationId xmlns:a16="http://schemas.microsoft.com/office/drawing/2014/main" id="{2D3FC159-6AD8-1BA9-6109-19177F04CE02}"/>
              </a:ext>
            </a:extLst>
          </p:cNvPr>
          <p:cNvSpPr txBox="1"/>
          <p:nvPr/>
        </p:nvSpPr>
        <p:spPr>
          <a:xfrm>
            <a:off x="8656383" y="409548"/>
            <a:ext cx="3306871" cy="746358"/>
          </a:xfrm>
          <a:prstGeom prst="rect">
            <a:avLst/>
          </a:prstGeom>
          <a:noFill/>
        </p:spPr>
        <p:txBody>
          <a:bodyPr wrap="square" rtlCol="0">
            <a:spAutoFit/>
          </a:bodyPr>
          <a:lstStyle/>
          <a:p>
            <a:pPr algn="ctr"/>
            <a:r>
              <a:rPr lang="en-US" sz="3200" dirty="0">
                <a:solidFill>
                  <a:srgbClr val="DA2F36"/>
                </a:solidFill>
                <a:latin typeface="+mj-lt"/>
                <a:ea typeface="Open Sans Extrabold" panose="020B0906030804020204" pitchFamily="34" charset="0"/>
                <a:cs typeface="Open Sans Extrabold" panose="020B0906030804020204" pitchFamily="34" charset="0"/>
              </a:rPr>
              <a:t>Supporting Value</a:t>
            </a:r>
          </a:p>
          <a:p>
            <a:endParaRPr lang="en-US"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9" name="Picture 9">
            <a:extLst>
              <a:ext uri="{FF2B5EF4-FFF2-40B4-BE49-F238E27FC236}">
                <a16:creationId xmlns:a16="http://schemas.microsoft.com/office/drawing/2014/main" id="{994C47FF-215C-AB1B-AE8B-A0174219F807}"/>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9872858" y="6280234"/>
            <a:ext cx="2090396" cy="398684"/>
          </a:xfrm>
          <a:prstGeom prst="rect">
            <a:avLst/>
          </a:prstGeom>
        </p:spPr>
      </p:pic>
    </p:spTree>
    <p:extLst>
      <p:ext uri="{BB962C8B-B14F-4D97-AF65-F5344CB8AC3E}">
        <p14:creationId xmlns:p14="http://schemas.microsoft.com/office/powerpoint/2010/main" val="371647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E0C3D-1F0D-A387-2F2C-B923E2CFC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7FDDA-89C4-B53A-BFF5-CF70274E17EB}"/>
              </a:ext>
            </a:extLst>
          </p:cNvPr>
          <p:cNvSpPr>
            <a:spLocks noGrp="1"/>
          </p:cNvSpPr>
          <p:nvPr>
            <p:ph type="title"/>
          </p:nvPr>
        </p:nvSpPr>
        <p:spPr/>
        <p:txBody>
          <a:bodyPr/>
          <a:lstStyle/>
          <a:p>
            <a:r>
              <a:rPr lang="en-US" dirty="0"/>
              <a:t>Galileo ESA Antenna</a:t>
            </a:r>
            <a:endParaRPr lang="en-GB" dirty="0"/>
          </a:p>
        </p:txBody>
      </p:sp>
      <p:sp>
        <p:nvSpPr>
          <p:cNvPr id="4" name="Title 1">
            <a:extLst>
              <a:ext uri="{FF2B5EF4-FFF2-40B4-BE49-F238E27FC236}">
                <a16:creationId xmlns:a16="http://schemas.microsoft.com/office/drawing/2014/main" id="{BAD1437D-872D-B416-AF95-B9D135955A49}"/>
              </a:ext>
            </a:extLst>
          </p:cNvPr>
          <p:cNvSpPr txBox="1">
            <a:spLocks/>
          </p:cNvSpPr>
          <p:nvPr/>
        </p:nvSpPr>
        <p:spPr>
          <a:xfrm>
            <a:off x="265992" y="256855"/>
            <a:ext cx="11926008" cy="893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rgbClr val="053B5A"/>
                </a:solidFill>
                <a:latin typeface="Montserrat" pitchFamily="2" charset="77"/>
                <a:ea typeface="+mj-ea"/>
                <a:cs typeface="+mj-cs"/>
              </a:defRPr>
            </a:lvl1pPr>
          </a:lstStyle>
          <a:p>
            <a:endParaRPr lang="en-US" dirty="0">
              <a:solidFill>
                <a:srgbClr val="003C5D"/>
              </a:solidFill>
              <a:latin typeface="Montserrat" panose="00000500000000000000" pitchFamily="2" charset="0"/>
            </a:endParaRPr>
          </a:p>
        </p:txBody>
      </p:sp>
      <p:grpSp>
        <p:nvGrpSpPr>
          <p:cNvPr id="13" name="Group 12">
            <a:extLst>
              <a:ext uri="{FF2B5EF4-FFF2-40B4-BE49-F238E27FC236}">
                <a16:creationId xmlns:a16="http://schemas.microsoft.com/office/drawing/2014/main" id="{1494E81F-EAE9-63A3-A9D3-572F7B8D67A5}"/>
              </a:ext>
            </a:extLst>
          </p:cNvPr>
          <p:cNvGrpSpPr/>
          <p:nvPr/>
        </p:nvGrpSpPr>
        <p:grpSpPr>
          <a:xfrm>
            <a:off x="1310723" y="1860679"/>
            <a:ext cx="10554099" cy="3868478"/>
            <a:chOff x="755310" y="1942162"/>
            <a:chExt cx="10554099" cy="3868478"/>
          </a:xfrm>
        </p:grpSpPr>
        <p:sp>
          <p:nvSpPr>
            <p:cNvPr id="15" name="Text Placeholder 5">
              <a:extLst>
                <a:ext uri="{FF2B5EF4-FFF2-40B4-BE49-F238E27FC236}">
                  <a16:creationId xmlns:a16="http://schemas.microsoft.com/office/drawing/2014/main" id="{856E75B5-2B55-D709-1022-5401FDBF71CC}"/>
                </a:ext>
              </a:extLst>
            </p:cNvPr>
            <p:cNvSpPr txBox="1">
              <a:spLocks/>
            </p:cNvSpPr>
            <p:nvPr/>
          </p:nvSpPr>
          <p:spPr>
            <a:xfrm>
              <a:off x="755310" y="2330027"/>
              <a:ext cx="4520682" cy="3480613"/>
            </a:xfrm>
            <a:prstGeom prst="rect">
              <a:avLst/>
            </a:prstGeom>
          </p:spPr>
          <p:txBody>
            <a:bodyPr/>
            <a:lstStyle>
              <a:lvl1pPr marL="290513" indent="-277813" algn="l" defTabSz="914400" rtl="0" eaLnBrk="1" latinLnBrk="0" hangingPunct="1">
                <a:lnSpc>
                  <a:spcPct val="90000"/>
                </a:lnSpc>
                <a:spcBef>
                  <a:spcPts val="1000"/>
                </a:spcBef>
                <a:buClr>
                  <a:schemeClr val="tx2"/>
                </a:buClr>
                <a:buSzPct val="100000"/>
                <a:buFont typeface="ZapfDingbatsITC" charset="0"/>
                <a:buChar char="❯"/>
                <a:tabLst/>
                <a:defRPr sz="2400" kern="1200" spc="-50" baseline="0">
                  <a:solidFill>
                    <a:schemeClr val="accent6"/>
                  </a:solidFill>
                  <a:latin typeface="+mn-lt"/>
                  <a:ea typeface="+mn-ea"/>
                  <a:cs typeface="+mn-cs"/>
                </a:defRPr>
              </a:lvl1pPr>
              <a:lvl2pPr marL="515938" indent="-198438" algn="l" defTabSz="914400" rtl="0" eaLnBrk="1" latinLnBrk="0" hangingPunct="1">
                <a:lnSpc>
                  <a:spcPct val="90000"/>
                </a:lnSpc>
                <a:spcBef>
                  <a:spcPts val="500"/>
                </a:spcBef>
                <a:buFont typeface="Arial"/>
                <a:buChar char="•"/>
                <a:tabLst/>
                <a:defRPr sz="2000" kern="1200" spc="-50" baseline="0">
                  <a:solidFill>
                    <a:schemeClr val="accent6"/>
                  </a:solidFill>
                  <a:latin typeface="+mn-lt"/>
                  <a:ea typeface="+mn-ea"/>
                  <a:cs typeface="+mn-cs"/>
                </a:defRPr>
              </a:lvl2pPr>
              <a:lvl3pPr marL="754063" indent="-198438" algn="l" defTabSz="914400" rtl="0" eaLnBrk="1" latinLnBrk="0" hangingPunct="1">
                <a:lnSpc>
                  <a:spcPct val="90000"/>
                </a:lnSpc>
                <a:spcBef>
                  <a:spcPts val="500"/>
                </a:spcBef>
                <a:buFont typeface=".AppleSystemUIFont" charset="-120"/>
                <a:buChar char="-"/>
                <a:tabLst/>
                <a:defRPr sz="1600" kern="1200" spc="-50" baseline="0">
                  <a:solidFill>
                    <a:schemeClr val="accent6"/>
                  </a:solidFill>
                  <a:latin typeface="+mn-lt"/>
                  <a:ea typeface="+mn-ea"/>
                  <a:cs typeface="+mn-cs"/>
                </a:defRPr>
              </a:lvl3pPr>
              <a:lvl4pPr marL="925513" indent="-158750" algn="l" defTabSz="914400" rtl="0" eaLnBrk="1" latinLnBrk="0" hangingPunct="1">
                <a:lnSpc>
                  <a:spcPct val="90000"/>
                </a:lnSpc>
                <a:spcBef>
                  <a:spcPts val="500"/>
                </a:spcBef>
                <a:buFont typeface="Arial"/>
                <a:buChar char="•"/>
                <a:tabLst/>
                <a:defRPr sz="1400" kern="1200" spc="-50" baseline="0">
                  <a:solidFill>
                    <a:schemeClr val="accent6"/>
                  </a:solidFill>
                  <a:latin typeface="+mn-lt"/>
                  <a:ea typeface="+mn-ea"/>
                  <a:cs typeface="+mn-cs"/>
                </a:defRPr>
              </a:lvl4pPr>
              <a:lvl5pPr marL="1150938" indent="-198438" algn="l" defTabSz="914400" rtl="0" eaLnBrk="1" latinLnBrk="0" hangingPunct="1">
                <a:lnSpc>
                  <a:spcPct val="90000"/>
                </a:lnSpc>
                <a:spcBef>
                  <a:spcPts val="500"/>
                </a:spcBef>
                <a:buFont typeface=".AppleSystemUIFont" charset="-120"/>
                <a:buChar char="-"/>
                <a:tabLst/>
                <a:defRPr sz="1200" kern="1200" spc="-50" baseline="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ClrTx/>
                <a:buSzTx/>
                <a:buFontTx/>
                <a:buNone/>
                <a:defRPr/>
              </a:pPr>
              <a:endParaRPr lang="en-US" sz="1400" b="1" spc="0" dirty="0">
                <a:solidFill>
                  <a:srgbClr val="5A5B5A"/>
                </a:solidFill>
                <a:latin typeface="Arial"/>
              </a:endParaRPr>
            </a:p>
            <a:p>
              <a:pPr marL="0" indent="0">
                <a:lnSpc>
                  <a:spcPct val="100000"/>
                </a:lnSpc>
                <a:spcBef>
                  <a:spcPts val="600"/>
                </a:spcBef>
                <a:buClrTx/>
                <a:buSzTx/>
                <a:buFontTx/>
                <a:buNone/>
                <a:defRPr/>
              </a:pPr>
              <a:r>
                <a:rPr lang="en-US" sz="1400" b="1" spc="0" dirty="0">
                  <a:solidFill>
                    <a:srgbClr val="5A5B5A"/>
                  </a:solidFill>
                  <a:latin typeface="Arial"/>
                </a:rPr>
                <a:t>Speed:                     	↓ </a:t>
              </a:r>
              <a:r>
                <a:rPr lang="en-US" sz="1400" spc="0" dirty="0">
                  <a:solidFill>
                    <a:srgbClr val="5A5B5A"/>
                  </a:solidFill>
                  <a:latin typeface="Arial"/>
                </a:rPr>
                <a:t>60 </a:t>
              </a:r>
              <a:r>
                <a:rPr lang="en-US" sz="1400" dirty="0">
                  <a:solidFill>
                    <a:srgbClr val="5A5B5A"/>
                  </a:solidFill>
                  <a:latin typeface="Arial"/>
                </a:rPr>
                <a:t>M</a:t>
              </a:r>
              <a:r>
                <a:rPr lang="en-US" sz="1400" spc="0" dirty="0">
                  <a:solidFill>
                    <a:srgbClr val="5A5B5A"/>
                  </a:solidFill>
                  <a:latin typeface="Arial"/>
                </a:rPr>
                <a:t>bps down, </a:t>
              </a:r>
              <a:r>
                <a:rPr lang="en-US" sz="1400" b="1" spc="0" dirty="0">
                  <a:solidFill>
                    <a:srgbClr val="5A5B5A"/>
                  </a:solidFill>
                  <a:latin typeface="Arial"/>
                </a:rPr>
                <a:t>↑ </a:t>
              </a:r>
              <a:r>
                <a:rPr lang="en-US" sz="1400" spc="0" dirty="0">
                  <a:solidFill>
                    <a:srgbClr val="5A5B5A"/>
                  </a:solidFill>
                  <a:latin typeface="Arial"/>
                </a:rPr>
                <a:t>11 </a:t>
              </a:r>
              <a:r>
                <a:rPr lang="en-US" sz="1400" dirty="0">
                  <a:solidFill>
                    <a:srgbClr val="5A5B5A"/>
                  </a:solidFill>
                  <a:latin typeface="Arial"/>
                </a:rPr>
                <a:t>M</a:t>
              </a:r>
              <a:r>
                <a:rPr lang="en-US" sz="1400" spc="0" dirty="0">
                  <a:solidFill>
                    <a:srgbClr val="5A5B5A"/>
                  </a:solidFill>
                  <a:latin typeface="Arial"/>
                </a:rPr>
                <a:t>bps up</a:t>
              </a:r>
              <a:endParaRPr lang="en-US" sz="1400" b="1" spc="0" dirty="0">
                <a:solidFill>
                  <a:srgbClr val="5A5B5A"/>
                </a:solidFill>
                <a:latin typeface="Arial"/>
              </a:endParaRPr>
            </a:p>
            <a:p>
              <a:pPr marL="0" indent="0">
                <a:lnSpc>
                  <a:spcPct val="100000"/>
                </a:lnSpc>
                <a:spcBef>
                  <a:spcPts val="600"/>
                </a:spcBef>
                <a:buClrTx/>
                <a:buSzTx/>
                <a:buFontTx/>
                <a:buNone/>
                <a:defRPr/>
              </a:pPr>
              <a:r>
                <a:rPr lang="en-US" sz="1400" b="1" spc="50" dirty="0">
                  <a:solidFill>
                    <a:srgbClr val="5A5B5A"/>
                  </a:solidFill>
                  <a:ea typeface="DIN 2014 Bold" panose="020B0504020202020204" pitchFamily="34" charset="77"/>
                </a:rPr>
                <a:t>Weight:                     </a:t>
              </a:r>
              <a:r>
                <a:rPr lang="en-US" sz="1400" spc="0" dirty="0">
                  <a:solidFill>
                    <a:srgbClr val="5A5B5A"/>
                  </a:solidFill>
                  <a:latin typeface="Arial"/>
                </a:rPr>
                <a:t>21.6 </a:t>
              </a:r>
              <a:r>
                <a:rPr lang="en-US" sz="1400" spc="0" dirty="0" err="1">
                  <a:solidFill>
                    <a:srgbClr val="5A5B5A"/>
                  </a:solidFill>
                  <a:latin typeface="Arial"/>
                </a:rPr>
                <a:t>lbs</a:t>
              </a:r>
              <a:endParaRPr lang="en-US" sz="1400" spc="0" dirty="0">
                <a:solidFill>
                  <a:srgbClr val="5A5B5A"/>
                </a:solidFill>
                <a:latin typeface="Arial"/>
              </a:endParaRPr>
            </a:p>
            <a:p>
              <a:pPr marL="0" indent="0">
                <a:lnSpc>
                  <a:spcPct val="100000"/>
                </a:lnSpc>
                <a:spcBef>
                  <a:spcPts val="600"/>
                </a:spcBef>
                <a:buClrTx/>
                <a:buSzTx/>
                <a:buFontTx/>
                <a:buNone/>
                <a:defRPr/>
              </a:pPr>
              <a:r>
                <a:rPr lang="en-US" sz="1400" b="1" spc="0" dirty="0">
                  <a:solidFill>
                    <a:srgbClr val="5A5B5A"/>
                  </a:solidFill>
                  <a:latin typeface="Arial"/>
                </a:rPr>
                <a:t>Dimensions:            	</a:t>
              </a:r>
              <a:r>
                <a:rPr lang="en-US" sz="1400" spc="0" dirty="0">
                  <a:solidFill>
                    <a:srgbClr val="5A5B5A"/>
                  </a:solidFill>
                  <a:latin typeface="Arial"/>
                </a:rPr>
                <a:t>24” L x 11.8” W x 2.1” H</a:t>
              </a:r>
            </a:p>
            <a:p>
              <a:pPr marL="0" indent="0">
                <a:lnSpc>
                  <a:spcPct val="100000"/>
                </a:lnSpc>
                <a:spcBef>
                  <a:spcPts val="600"/>
                </a:spcBef>
                <a:buClrTx/>
                <a:buSzTx/>
                <a:buFontTx/>
                <a:buNone/>
                <a:defRPr/>
              </a:pPr>
              <a:r>
                <a:rPr lang="en-US" sz="1400" b="1" dirty="0">
                  <a:solidFill>
                    <a:srgbClr val="5A5B5A"/>
                  </a:solidFill>
                  <a:latin typeface="Arial"/>
                </a:rPr>
                <a:t>Performance:</a:t>
              </a:r>
              <a:r>
                <a:rPr lang="en-US" sz="1400" dirty="0">
                  <a:solidFill>
                    <a:srgbClr val="5A5B5A"/>
                  </a:solidFill>
                  <a:latin typeface="Arial"/>
                </a:rPr>
                <a:t>	43 - 60 Mbps</a:t>
              </a:r>
              <a:endParaRPr lang="en-US" sz="1400" spc="0" dirty="0">
                <a:solidFill>
                  <a:srgbClr val="5A5B5A"/>
                </a:solidFill>
                <a:latin typeface="Arial"/>
              </a:endParaRPr>
            </a:p>
            <a:p>
              <a:endParaRPr lang="en-US" sz="2000" dirty="0"/>
            </a:p>
          </p:txBody>
        </p:sp>
        <p:sp>
          <p:nvSpPr>
            <p:cNvPr id="19" name="TextBox 18">
              <a:extLst>
                <a:ext uri="{FF2B5EF4-FFF2-40B4-BE49-F238E27FC236}">
                  <a16:creationId xmlns:a16="http://schemas.microsoft.com/office/drawing/2014/main" id="{61589B39-F42A-72DB-FAAF-1C1940D416F7}"/>
                </a:ext>
              </a:extLst>
            </p:cNvPr>
            <p:cNvSpPr txBox="1"/>
            <p:nvPr/>
          </p:nvSpPr>
          <p:spPr>
            <a:xfrm>
              <a:off x="6097940" y="2225701"/>
              <a:ext cx="3535981" cy="1781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srgbClr val="5A5B5A"/>
                </a:solidFill>
                <a:effectLst/>
                <a:uLnTx/>
                <a:uFillTx/>
                <a:latin typeface="Arial"/>
                <a:ea typeface="+mn-ea"/>
                <a:cs typeface="+mn-cs"/>
              </a:endParaRPr>
            </a:p>
          </p:txBody>
        </p:sp>
        <p:pic>
          <p:nvPicPr>
            <p:cNvPr id="25" name="Picture 24" descr="A close-up of a computer&#10;&#10;Description automatically generated">
              <a:extLst>
                <a:ext uri="{FF2B5EF4-FFF2-40B4-BE49-F238E27FC236}">
                  <a16:creationId xmlns:a16="http://schemas.microsoft.com/office/drawing/2014/main" id="{E41727E0-6F3C-7531-A8F5-5C1D31AC9866}"/>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6875990" y="3907850"/>
              <a:ext cx="2510020" cy="1416616"/>
            </a:xfrm>
            <a:prstGeom prst="rect">
              <a:avLst/>
            </a:prstGeom>
          </p:spPr>
        </p:pic>
        <p:pic>
          <p:nvPicPr>
            <p:cNvPr id="26" name="Picture 25" descr="A white rectangular object on a black background&#10;&#10;Description automatically generated">
              <a:extLst>
                <a:ext uri="{FF2B5EF4-FFF2-40B4-BE49-F238E27FC236}">
                  <a16:creationId xmlns:a16="http://schemas.microsoft.com/office/drawing/2014/main" id="{9B66E4FA-8CDB-06CE-26E0-B74E2C54B5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05164" y="4143008"/>
              <a:ext cx="1848703" cy="1059923"/>
            </a:xfrm>
            <a:prstGeom prst="rect">
              <a:avLst/>
            </a:prstGeom>
          </p:spPr>
        </p:pic>
        <p:sp>
          <p:nvSpPr>
            <p:cNvPr id="27" name="Text Placeholder 5">
              <a:extLst>
                <a:ext uri="{FF2B5EF4-FFF2-40B4-BE49-F238E27FC236}">
                  <a16:creationId xmlns:a16="http://schemas.microsoft.com/office/drawing/2014/main" id="{1F71C83F-5834-415B-DACC-AB60E60D22CC}"/>
                </a:ext>
              </a:extLst>
            </p:cNvPr>
            <p:cNvSpPr txBox="1">
              <a:spLocks/>
            </p:cNvSpPr>
            <p:nvPr/>
          </p:nvSpPr>
          <p:spPr>
            <a:xfrm>
              <a:off x="5952542" y="2342270"/>
              <a:ext cx="4356916" cy="34606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8" name="TextBox 27">
              <a:extLst>
                <a:ext uri="{FF2B5EF4-FFF2-40B4-BE49-F238E27FC236}">
                  <a16:creationId xmlns:a16="http://schemas.microsoft.com/office/drawing/2014/main" id="{97D881D1-9539-1A65-FDBC-468FCECAAFD1}"/>
                </a:ext>
              </a:extLst>
            </p:cNvPr>
            <p:cNvSpPr txBox="1"/>
            <p:nvPr/>
          </p:nvSpPr>
          <p:spPr>
            <a:xfrm>
              <a:off x="1010111" y="1942162"/>
              <a:ext cx="4356916" cy="400110"/>
            </a:xfrm>
            <a:prstGeom prst="rect">
              <a:avLst/>
            </a:prstGeom>
            <a:noFill/>
          </p:spPr>
          <p:txBody>
            <a:bodyPr wrap="square" rtlCol="0">
              <a:spAutoFit/>
            </a:bodyPr>
            <a:lstStyle/>
            <a:p>
              <a:pPr algn="ctr"/>
              <a:r>
                <a:rPr lang="fr-CH" sz="2000" i="1" dirty="0">
                  <a:solidFill>
                    <a:srgbClr val="003C5D"/>
                  </a:solidFill>
                  <a:latin typeface="Arial"/>
                </a:rPr>
                <a:t>HDX </a:t>
              </a:r>
              <a:r>
                <a:rPr lang="fr-CH" sz="2000" i="1" dirty="0" err="1">
                  <a:solidFill>
                    <a:srgbClr val="003C5D"/>
                  </a:solidFill>
                  <a:latin typeface="Arial"/>
                </a:rPr>
                <a:t>antenna</a:t>
              </a:r>
              <a:endParaRPr lang="en-US" sz="2000" i="1" dirty="0">
                <a:solidFill>
                  <a:srgbClr val="003C5D"/>
                </a:solidFill>
                <a:latin typeface="Arial"/>
              </a:endParaRPr>
            </a:p>
          </p:txBody>
        </p:sp>
        <p:sp>
          <p:nvSpPr>
            <p:cNvPr id="29" name="TextBox 28">
              <a:extLst>
                <a:ext uri="{FF2B5EF4-FFF2-40B4-BE49-F238E27FC236}">
                  <a16:creationId xmlns:a16="http://schemas.microsoft.com/office/drawing/2014/main" id="{42C156EC-9452-7A4D-44BC-CB93F367A65D}"/>
                </a:ext>
              </a:extLst>
            </p:cNvPr>
            <p:cNvSpPr txBox="1"/>
            <p:nvPr/>
          </p:nvSpPr>
          <p:spPr>
            <a:xfrm>
              <a:off x="5952542" y="2530159"/>
              <a:ext cx="5356867" cy="12464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dirty="0">
                  <a:solidFill>
                    <a:srgbClr val="5A5B5A"/>
                  </a:solidFill>
                  <a:latin typeface="Arial"/>
                </a:rPr>
                <a:t>Speed: 		</a:t>
              </a:r>
              <a:r>
                <a:rPr kumimoji="0" lang="en-US" sz="1400" b="1" i="0" u="none" strike="noStrike" kern="1200" cap="none" spc="0" normalizeH="0" baseline="0" noProof="0" dirty="0">
                  <a:ln>
                    <a:noFill/>
                  </a:ln>
                  <a:solidFill>
                    <a:srgbClr val="5A5B5A"/>
                  </a:solidFill>
                  <a:effectLst/>
                  <a:uLnTx/>
                  <a:uFillTx/>
                  <a:latin typeface="Arial"/>
                  <a:ea typeface="+mn-ea"/>
                  <a:cs typeface="+mn-cs"/>
                </a:rPr>
                <a:t>↓ </a:t>
              </a:r>
              <a:r>
                <a:rPr lang="en-US" sz="1400" dirty="0">
                  <a:solidFill>
                    <a:srgbClr val="5A5B5A"/>
                  </a:solidFill>
                  <a:latin typeface="Arial"/>
                </a:rPr>
                <a:t>195 Mbps down, </a:t>
              </a:r>
              <a:r>
                <a:rPr kumimoji="0" lang="en-US" sz="1400" b="1" i="0" u="none" strike="noStrike" kern="1200" cap="none" spc="0" normalizeH="0" baseline="0" noProof="0" dirty="0">
                  <a:ln>
                    <a:noFill/>
                  </a:ln>
                  <a:solidFill>
                    <a:srgbClr val="5A5B5A"/>
                  </a:solidFill>
                  <a:effectLst/>
                  <a:uLnTx/>
                  <a:uFillTx/>
                  <a:latin typeface="Arial"/>
                  <a:ea typeface="+mn-ea"/>
                  <a:cs typeface="+mn-cs"/>
                </a:rPr>
                <a:t>↑ </a:t>
              </a:r>
              <a:r>
                <a:rPr lang="en-US" sz="1400" dirty="0">
                  <a:solidFill>
                    <a:srgbClr val="5A5B5A"/>
                  </a:solidFill>
                  <a:latin typeface="Arial"/>
                </a:rPr>
                <a:t>32 Mbps up</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dirty="0">
                  <a:solidFill>
                    <a:srgbClr val="5A5B5A"/>
                  </a:solidFill>
                  <a:latin typeface="Arial"/>
                </a:rPr>
                <a:t>Weight:                     	</a:t>
              </a:r>
              <a:r>
                <a:rPr lang="en-US" sz="1400" dirty="0">
                  <a:solidFill>
                    <a:srgbClr val="5A5B5A"/>
                  </a:solidFill>
                  <a:latin typeface="Arial"/>
                </a:rPr>
                <a:t>40 - 45 </a:t>
              </a:r>
              <a:r>
                <a:rPr lang="en-US" sz="1400" dirty="0" err="1">
                  <a:solidFill>
                    <a:srgbClr val="5A5B5A"/>
                  </a:solidFill>
                  <a:latin typeface="Arial"/>
                </a:rPr>
                <a:t>lbs</a:t>
              </a:r>
              <a:endParaRPr lang="en-US" sz="1400" dirty="0">
                <a:solidFill>
                  <a:srgbClr val="5A5B5A"/>
                </a:solidFill>
                <a:latin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dirty="0">
                  <a:solidFill>
                    <a:srgbClr val="5A5B5A"/>
                  </a:solidFill>
                  <a:latin typeface="Arial"/>
                </a:rPr>
                <a:t>Dimensions:             	</a:t>
              </a:r>
              <a:r>
                <a:rPr lang="en-US" sz="1400" dirty="0">
                  <a:solidFill>
                    <a:srgbClr val="5A5B5A"/>
                  </a:solidFill>
                  <a:latin typeface="Arial"/>
                </a:rPr>
                <a:t>30" L x 24.6" W x 2.1” H</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1" dirty="0">
                  <a:solidFill>
                    <a:srgbClr val="5A5B5A"/>
                  </a:solidFill>
                  <a:latin typeface="Arial"/>
                </a:rPr>
                <a:t>Performance:</a:t>
              </a:r>
              <a:r>
                <a:rPr lang="en-US" dirty="0">
                  <a:solidFill>
                    <a:srgbClr val="5A5B5A"/>
                  </a:solidFill>
                  <a:latin typeface="Arial"/>
                </a:rPr>
                <a:t>	</a:t>
              </a:r>
              <a:r>
                <a:rPr lang="en-US" sz="1400" dirty="0">
                  <a:solidFill>
                    <a:srgbClr val="5A5B5A"/>
                  </a:solidFill>
                  <a:latin typeface="Arial"/>
                </a:rPr>
                <a:t>145 - 195 Mbps</a:t>
              </a:r>
            </a:p>
          </p:txBody>
        </p:sp>
        <p:sp>
          <p:nvSpPr>
            <p:cNvPr id="30" name="TextBox 29">
              <a:extLst>
                <a:ext uri="{FF2B5EF4-FFF2-40B4-BE49-F238E27FC236}">
                  <a16:creationId xmlns:a16="http://schemas.microsoft.com/office/drawing/2014/main" id="{31CE7587-1AE5-A501-D568-19A441FAA144}"/>
                </a:ext>
              </a:extLst>
            </p:cNvPr>
            <p:cNvSpPr txBox="1"/>
            <p:nvPr/>
          </p:nvSpPr>
          <p:spPr>
            <a:xfrm>
              <a:off x="5952542" y="1942162"/>
              <a:ext cx="4356916" cy="400110"/>
            </a:xfrm>
            <a:prstGeom prst="rect">
              <a:avLst/>
            </a:prstGeom>
            <a:noFill/>
          </p:spPr>
          <p:txBody>
            <a:bodyPr wrap="square" rtlCol="0">
              <a:spAutoFit/>
            </a:bodyPr>
            <a:lstStyle/>
            <a:p>
              <a:pPr algn="ctr"/>
              <a:r>
                <a:rPr lang="fr-CH" sz="2000" i="1" dirty="0">
                  <a:solidFill>
                    <a:srgbClr val="003C5D"/>
                  </a:solidFill>
                  <a:latin typeface="Arial"/>
                </a:rPr>
                <a:t>FDX </a:t>
              </a:r>
              <a:r>
                <a:rPr lang="fr-CH" sz="2000" i="1" dirty="0" err="1">
                  <a:solidFill>
                    <a:srgbClr val="003C5D"/>
                  </a:solidFill>
                  <a:latin typeface="Arial"/>
                </a:rPr>
                <a:t>antenna</a:t>
              </a:r>
              <a:endParaRPr lang="en-US" sz="2000" i="1" dirty="0">
                <a:solidFill>
                  <a:srgbClr val="003C5D"/>
                </a:solidFill>
                <a:latin typeface="Arial"/>
              </a:endParaRPr>
            </a:p>
          </p:txBody>
        </p:sp>
        <p:cxnSp>
          <p:nvCxnSpPr>
            <p:cNvPr id="31" name="Straight Connector 30">
              <a:extLst>
                <a:ext uri="{FF2B5EF4-FFF2-40B4-BE49-F238E27FC236}">
                  <a16:creationId xmlns:a16="http://schemas.microsoft.com/office/drawing/2014/main" id="{FAAB971A-992D-5298-1B53-BA4306A8595B}"/>
                </a:ext>
              </a:extLst>
            </p:cNvPr>
            <p:cNvCxnSpPr/>
            <p:nvPr/>
          </p:nvCxnSpPr>
          <p:spPr>
            <a:xfrm>
              <a:off x="5520267" y="1942162"/>
              <a:ext cx="0" cy="3740665"/>
            </a:xfrm>
            <a:prstGeom prst="line">
              <a:avLst/>
            </a:prstGeom>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56733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D92F36"/>
      </a:dk2>
      <a:lt2>
        <a:srgbClr val="CFD0CF"/>
      </a:lt2>
      <a:accent1>
        <a:srgbClr val="80817F"/>
      </a:accent1>
      <a:accent2>
        <a:srgbClr val="FFFEFE"/>
      </a:accent2>
      <a:accent3>
        <a:srgbClr val="34BBE1"/>
      </a:accent3>
      <a:accent4>
        <a:srgbClr val="041621"/>
      </a:accent4>
      <a:accent5>
        <a:srgbClr val="A9A9A8"/>
      </a:accent5>
      <a:accent6>
        <a:srgbClr val="5A5B5A"/>
      </a:accent6>
      <a:hlink>
        <a:srgbClr val="0A2336"/>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22E8C5BC846F48A2DF6096FB56CC3F" ma:contentTypeVersion="14" ma:contentTypeDescription="Create a new document." ma:contentTypeScope="" ma:versionID="4c2e2054966ab1b8976fb506e7051e98">
  <xsd:schema xmlns:xsd="http://www.w3.org/2001/XMLSchema" xmlns:xs="http://www.w3.org/2001/XMLSchema" xmlns:p="http://schemas.microsoft.com/office/2006/metadata/properties" xmlns:ns2="c118b088-db85-44d1-a6fc-50d2463a7a73" xmlns:ns3="68b96874-1d44-4fa9-b41d-041cc447cfa3" targetNamespace="http://schemas.microsoft.com/office/2006/metadata/properties" ma:root="true" ma:fieldsID="387fe41120d15892fdae9f2dd53f3488" ns2:_="" ns3:_="">
    <xsd:import namespace="c118b088-db85-44d1-a6fc-50d2463a7a73"/>
    <xsd:import namespace="68b96874-1d44-4fa9-b41d-041cc447cf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8b088-db85-44d1-a6fc-50d2463a7a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9cdbc14-2e5a-4023-823c-2cce14df772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b96874-1d44-4fa9-b41d-041cc447cfa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18b088-db85-44d1-a6fc-50d2463a7a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045AFF-066A-4D71-89CB-7CECF71ACE66}">
  <ds:schemaRefs>
    <ds:schemaRef ds:uri="http://schemas.microsoft.com/sharepoint/v3/contenttype/forms"/>
  </ds:schemaRefs>
</ds:datastoreItem>
</file>

<file path=customXml/itemProps2.xml><?xml version="1.0" encoding="utf-8"?>
<ds:datastoreItem xmlns:ds="http://schemas.openxmlformats.org/officeDocument/2006/customXml" ds:itemID="{16BD81E1-7179-4EC6-BF36-D42D4381DD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8b088-db85-44d1-a6fc-50d2463a7a73"/>
    <ds:schemaRef ds:uri="68b96874-1d44-4fa9-b41d-041cc447c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B797FE-2993-4300-A41C-F4F14AF820CA}">
  <ds:schemaRefs>
    <ds:schemaRef ds:uri="68b96874-1d44-4fa9-b41d-041cc447cfa3"/>
    <ds:schemaRef ds:uri="http://purl.org/dc/dcmitype/"/>
    <ds:schemaRef ds:uri="http://purl.org/dc/terms/"/>
    <ds:schemaRef ds:uri="http://schemas.microsoft.com/office/2006/documentManagement/types"/>
    <ds:schemaRef ds:uri="c118b088-db85-44d1-a6fc-50d2463a7a73"/>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47875</TotalTime>
  <Words>694</Words>
  <Application>Microsoft Office PowerPoint</Application>
  <PresentationFormat>Widescreen</PresentationFormat>
  <Paragraphs>91</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.AppleSystemUIFont</vt:lpstr>
      <vt:lpstr>Arial</vt:lpstr>
      <vt:lpstr>Arial Black</vt:lpstr>
      <vt:lpstr>Calibri</vt:lpstr>
      <vt:lpstr>DIN 2014 Bold</vt:lpstr>
      <vt:lpstr>Montserrat</vt:lpstr>
      <vt:lpstr>Open Sans</vt:lpstr>
      <vt:lpstr>ZapfDingbatsITC</vt:lpstr>
      <vt:lpstr>Office Theme</vt:lpstr>
      <vt:lpstr>PowerPoint Presentation</vt:lpstr>
      <vt:lpstr>PowerPoint Presentation</vt:lpstr>
      <vt:lpstr>PowerPoint Presentation</vt:lpstr>
      <vt:lpstr>Galileo ESA Antenna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LLear@gogoair.com</dc:creator>
  <cp:keywords/>
  <dc:description/>
  <cp:lastModifiedBy>Tom Phillips</cp:lastModifiedBy>
  <cp:revision>1161</cp:revision>
  <cp:lastPrinted>2025-02-03T18:59:28Z</cp:lastPrinted>
  <dcterms:created xsi:type="dcterms:W3CDTF">2016-10-05T18:01:54Z</dcterms:created>
  <dcterms:modified xsi:type="dcterms:W3CDTF">2025-09-30T06:24:35Z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0x0101001722E8C5BC846F48A2DF6096FB56CC3F</vt:lpwstr>
  </property>
</Properties>
</file>