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10" r:id="rId2"/>
  </p:sldMasterIdLst>
  <p:notesMasterIdLst>
    <p:notesMasterId r:id="rId13"/>
  </p:notesMasterIdLst>
  <p:sldIdLst>
    <p:sldId id="256" r:id="rId3"/>
    <p:sldId id="258" r:id="rId4"/>
    <p:sldId id="260" r:id="rId5"/>
    <p:sldId id="270" r:id="rId6"/>
    <p:sldId id="261" r:id="rId7"/>
    <p:sldId id="268" r:id="rId8"/>
    <p:sldId id="269" r:id="rId9"/>
    <p:sldId id="262" r:id="rId10"/>
    <p:sldId id="267" r:id="rId11"/>
    <p:sldId id="266" r:id="rId12"/>
  </p:sldIdLst>
  <p:sldSz cx="42670413" cy="128016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1331248" algn="l" rtl="0" fontAlgn="base">
      <a:spcBef>
        <a:spcPct val="0"/>
      </a:spcBef>
      <a:spcAft>
        <a:spcPct val="0"/>
      </a:spcAft>
      <a:defRPr kern="1200">
        <a:solidFill>
          <a:schemeClr val="tx1"/>
        </a:solidFill>
        <a:latin typeface="Arial" charset="0"/>
        <a:ea typeface="+mn-ea"/>
        <a:cs typeface="Arial" charset="0"/>
      </a:defRPr>
    </a:lvl2pPr>
    <a:lvl3pPr marL="2662496" algn="l" rtl="0" fontAlgn="base">
      <a:spcBef>
        <a:spcPct val="0"/>
      </a:spcBef>
      <a:spcAft>
        <a:spcPct val="0"/>
      </a:spcAft>
      <a:defRPr kern="1200">
        <a:solidFill>
          <a:schemeClr val="tx1"/>
        </a:solidFill>
        <a:latin typeface="Arial" charset="0"/>
        <a:ea typeface="+mn-ea"/>
        <a:cs typeface="Arial" charset="0"/>
      </a:defRPr>
    </a:lvl3pPr>
    <a:lvl4pPr marL="3993743" algn="l" rtl="0" fontAlgn="base">
      <a:spcBef>
        <a:spcPct val="0"/>
      </a:spcBef>
      <a:spcAft>
        <a:spcPct val="0"/>
      </a:spcAft>
      <a:defRPr kern="1200">
        <a:solidFill>
          <a:schemeClr val="tx1"/>
        </a:solidFill>
        <a:latin typeface="Arial" charset="0"/>
        <a:ea typeface="+mn-ea"/>
        <a:cs typeface="Arial" charset="0"/>
      </a:defRPr>
    </a:lvl4pPr>
    <a:lvl5pPr marL="5324988" algn="l" rtl="0" fontAlgn="base">
      <a:spcBef>
        <a:spcPct val="0"/>
      </a:spcBef>
      <a:spcAft>
        <a:spcPct val="0"/>
      </a:spcAft>
      <a:defRPr kern="1200">
        <a:solidFill>
          <a:schemeClr val="tx1"/>
        </a:solidFill>
        <a:latin typeface="Arial" charset="0"/>
        <a:ea typeface="+mn-ea"/>
        <a:cs typeface="Arial" charset="0"/>
      </a:defRPr>
    </a:lvl5pPr>
    <a:lvl6pPr marL="6656236" algn="l" defTabSz="2662496" rtl="0" eaLnBrk="1" latinLnBrk="0" hangingPunct="1">
      <a:defRPr kern="1200">
        <a:solidFill>
          <a:schemeClr val="tx1"/>
        </a:solidFill>
        <a:latin typeface="Arial" charset="0"/>
        <a:ea typeface="+mn-ea"/>
        <a:cs typeface="Arial" charset="0"/>
      </a:defRPr>
    </a:lvl6pPr>
    <a:lvl7pPr marL="7987484" algn="l" defTabSz="2662496" rtl="0" eaLnBrk="1" latinLnBrk="0" hangingPunct="1">
      <a:defRPr kern="1200">
        <a:solidFill>
          <a:schemeClr val="tx1"/>
        </a:solidFill>
        <a:latin typeface="Arial" charset="0"/>
        <a:ea typeface="+mn-ea"/>
        <a:cs typeface="Arial" charset="0"/>
      </a:defRPr>
    </a:lvl7pPr>
    <a:lvl8pPr marL="9318732" algn="l" defTabSz="2662496" rtl="0" eaLnBrk="1" latinLnBrk="0" hangingPunct="1">
      <a:defRPr kern="1200">
        <a:solidFill>
          <a:schemeClr val="tx1"/>
        </a:solidFill>
        <a:latin typeface="Arial" charset="0"/>
        <a:ea typeface="+mn-ea"/>
        <a:cs typeface="Arial" charset="0"/>
      </a:defRPr>
    </a:lvl8pPr>
    <a:lvl9pPr marL="10649980" algn="l" defTabSz="2662496"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032" userDrawn="1">
          <p15:clr>
            <a:srgbClr val="A4A3A4"/>
          </p15:clr>
        </p15:guide>
        <p15:guide id="2" pos="134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2"/>
    <p:restoredTop sz="86401"/>
  </p:normalViewPr>
  <p:slideViewPr>
    <p:cSldViewPr snapToGrid="0" snapToObjects="1">
      <p:cViewPr varScale="1">
        <p:scale>
          <a:sx n="26" d="100"/>
          <a:sy n="26" d="100"/>
        </p:scale>
        <p:origin x="336" y="1112"/>
      </p:cViewPr>
      <p:guideLst>
        <p:guide orient="horz" pos="4032"/>
        <p:guide pos="13441"/>
      </p:guideLst>
    </p:cSldViewPr>
  </p:slideViewPr>
  <p:outlineViewPr>
    <p:cViewPr>
      <p:scale>
        <a:sx n="33" d="100"/>
        <a:sy n="33" d="100"/>
      </p:scale>
      <p:origin x="0" y="-627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78A5349-9712-4074-9B38-0561953B58C1}" type="datetimeFigureOut">
              <a:rPr lang="en-US" smtClean="0"/>
              <a:t>9/24/25</a:t>
            </a:fld>
            <a:endParaRPr lang="en-US" dirty="0"/>
          </a:p>
        </p:txBody>
      </p:sp>
      <p:sp>
        <p:nvSpPr>
          <p:cNvPr id="4" name="Slide Image Placeholder 3"/>
          <p:cNvSpPr>
            <a:spLocks noGrp="1" noRot="1" noChangeAspect="1"/>
          </p:cNvSpPr>
          <p:nvPr>
            <p:ph type="sldImg" idx="2"/>
          </p:nvPr>
        </p:nvSpPr>
        <p:spPr>
          <a:xfrm>
            <a:off x="-1722438" y="1162050"/>
            <a:ext cx="10455276"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130F8063-39BB-446B-85B5-2D6AC9687F49}" type="slidenum">
              <a:rPr lang="en-US" smtClean="0"/>
              <a:t>‹#›</a:t>
            </a:fld>
            <a:endParaRPr lang="en-US" dirty="0"/>
          </a:p>
        </p:txBody>
      </p:sp>
    </p:spTree>
    <p:extLst>
      <p:ext uri="{BB962C8B-B14F-4D97-AF65-F5344CB8AC3E}">
        <p14:creationId xmlns:p14="http://schemas.microsoft.com/office/powerpoint/2010/main" val="3682922306"/>
      </p:ext>
    </p:extLst>
  </p:cSld>
  <p:clrMap bg1="lt1" tx1="dk1" bg2="lt2" tx2="dk2" accent1="accent1" accent2="accent2" accent3="accent3" accent4="accent4" accent5="accent5" accent6="accent6" hlink="hlink" folHlink="folHlink"/>
  <p:notesStyle>
    <a:lvl1pPr marL="0" algn="l" defTabSz="2662496" rtl="0" eaLnBrk="1" latinLnBrk="0" hangingPunct="1">
      <a:defRPr sz="3495" kern="1200">
        <a:solidFill>
          <a:schemeClr val="tx1"/>
        </a:solidFill>
        <a:latin typeface="+mn-lt"/>
        <a:ea typeface="+mn-ea"/>
        <a:cs typeface="+mn-cs"/>
      </a:defRPr>
    </a:lvl1pPr>
    <a:lvl2pPr marL="1331248" algn="l" defTabSz="2662496" rtl="0" eaLnBrk="1" latinLnBrk="0" hangingPunct="1">
      <a:defRPr sz="3495" kern="1200">
        <a:solidFill>
          <a:schemeClr val="tx1"/>
        </a:solidFill>
        <a:latin typeface="+mn-lt"/>
        <a:ea typeface="+mn-ea"/>
        <a:cs typeface="+mn-cs"/>
      </a:defRPr>
    </a:lvl2pPr>
    <a:lvl3pPr marL="2662496" algn="l" defTabSz="2662496" rtl="0" eaLnBrk="1" latinLnBrk="0" hangingPunct="1">
      <a:defRPr sz="3495" kern="1200">
        <a:solidFill>
          <a:schemeClr val="tx1"/>
        </a:solidFill>
        <a:latin typeface="+mn-lt"/>
        <a:ea typeface="+mn-ea"/>
        <a:cs typeface="+mn-cs"/>
      </a:defRPr>
    </a:lvl3pPr>
    <a:lvl4pPr marL="3993743" algn="l" defTabSz="2662496" rtl="0" eaLnBrk="1" latinLnBrk="0" hangingPunct="1">
      <a:defRPr sz="3495" kern="1200">
        <a:solidFill>
          <a:schemeClr val="tx1"/>
        </a:solidFill>
        <a:latin typeface="+mn-lt"/>
        <a:ea typeface="+mn-ea"/>
        <a:cs typeface="+mn-cs"/>
      </a:defRPr>
    </a:lvl4pPr>
    <a:lvl5pPr marL="5324988" algn="l" defTabSz="2662496" rtl="0" eaLnBrk="1" latinLnBrk="0" hangingPunct="1">
      <a:defRPr sz="3495" kern="1200">
        <a:solidFill>
          <a:schemeClr val="tx1"/>
        </a:solidFill>
        <a:latin typeface="+mn-lt"/>
        <a:ea typeface="+mn-ea"/>
        <a:cs typeface="+mn-cs"/>
      </a:defRPr>
    </a:lvl5pPr>
    <a:lvl6pPr marL="6656236" algn="l" defTabSz="2662496" rtl="0" eaLnBrk="1" latinLnBrk="0" hangingPunct="1">
      <a:defRPr sz="3495" kern="1200">
        <a:solidFill>
          <a:schemeClr val="tx1"/>
        </a:solidFill>
        <a:latin typeface="+mn-lt"/>
        <a:ea typeface="+mn-ea"/>
        <a:cs typeface="+mn-cs"/>
      </a:defRPr>
    </a:lvl6pPr>
    <a:lvl7pPr marL="7987484" algn="l" defTabSz="2662496" rtl="0" eaLnBrk="1" latinLnBrk="0" hangingPunct="1">
      <a:defRPr sz="3495" kern="1200">
        <a:solidFill>
          <a:schemeClr val="tx1"/>
        </a:solidFill>
        <a:latin typeface="+mn-lt"/>
        <a:ea typeface="+mn-ea"/>
        <a:cs typeface="+mn-cs"/>
      </a:defRPr>
    </a:lvl7pPr>
    <a:lvl8pPr marL="9318732" algn="l" defTabSz="2662496" rtl="0" eaLnBrk="1" latinLnBrk="0" hangingPunct="1">
      <a:defRPr sz="3495" kern="1200">
        <a:solidFill>
          <a:schemeClr val="tx1"/>
        </a:solidFill>
        <a:latin typeface="+mn-lt"/>
        <a:ea typeface="+mn-ea"/>
        <a:cs typeface="+mn-cs"/>
      </a:defRPr>
    </a:lvl8pPr>
    <a:lvl9pPr marL="10649980" algn="l" defTabSz="2662496" rtl="0" eaLnBrk="1" latinLnBrk="0" hangingPunct="1">
      <a:defRPr sz="3495"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333475" y="2987038"/>
            <a:ext cx="20268451" cy="4590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lgn="l">
              <a:defRPr sz="6564">
                <a:solidFill>
                  <a:srgbClr val="09305A"/>
                </a:solidFill>
                <a:latin typeface="Arial" panose="020B0604020202020204" pitchFamily="34" charset="0"/>
                <a:cs typeface="Arial" panose="020B0604020202020204" pitchFamily="34" charset="0"/>
              </a:defRPr>
            </a:lvl1pPr>
          </a:lstStyle>
          <a:p>
            <a:pPr lvl="0"/>
            <a:r>
              <a:rPr lang="en-US" altLang="en-US"/>
              <a:t>Click to edit Master title style</a:t>
            </a:r>
            <a:endParaRPr lang="en-US" altLang="en-US" dirty="0"/>
          </a:p>
        </p:txBody>
      </p:sp>
      <p:sp>
        <p:nvSpPr>
          <p:cNvPr id="9" name="Text Placeholder 9"/>
          <p:cNvSpPr>
            <a:spLocks noGrp="1"/>
          </p:cNvSpPr>
          <p:nvPr>
            <p:ph type="body" sz="quarter" idx="14"/>
          </p:nvPr>
        </p:nvSpPr>
        <p:spPr>
          <a:xfrm>
            <a:off x="1333451" y="7680966"/>
            <a:ext cx="25602248" cy="1137918"/>
          </a:xfrm>
          <a:prstGeom prst="rect">
            <a:avLst/>
          </a:prstGeom>
        </p:spPr>
        <p:txBody>
          <a:bodyPr>
            <a:normAutofit/>
          </a:bodyPr>
          <a:lstStyle>
            <a:lvl1pPr marL="0" indent="0">
              <a:buNone/>
              <a:defRPr sz="3282">
                <a:solidFill>
                  <a:srgbClr val="353E45"/>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3" name="Text Placeholder 2"/>
          <p:cNvSpPr>
            <a:spLocks noGrp="1"/>
          </p:cNvSpPr>
          <p:nvPr>
            <p:ph type="body" sz="quarter" idx="16"/>
          </p:nvPr>
        </p:nvSpPr>
        <p:spPr>
          <a:xfrm>
            <a:off x="1422347" y="9387845"/>
            <a:ext cx="13156712" cy="711202"/>
          </a:xfrm>
        </p:spPr>
        <p:txBody>
          <a:bodyPr anchor="ctr"/>
          <a:lstStyle>
            <a:lvl1pPr marL="0" indent="0">
              <a:buNone/>
              <a:defRPr sz="2553">
                <a:solidFill>
                  <a:srgbClr val="E26F17"/>
                </a:solidFill>
                <a:latin typeface="Arial" panose="020B0604020202020204" pitchFamily="34" charset="0"/>
                <a:cs typeface="Arial" panose="020B0604020202020204" pitchFamily="34" charset="0"/>
              </a:defRPr>
            </a:lvl1pPr>
            <a:lvl2pPr marL="833719" indent="0">
              <a:buNone/>
              <a:defRPr sz="2188">
                <a:solidFill>
                  <a:srgbClr val="E26F17"/>
                </a:solidFill>
                <a:latin typeface="Arial" panose="020B0604020202020204" pitchFamily="34" charset="0"/>
                <a:cs typeface="Arial" panose="020B0604020202020204" pitchFamily="34" charset="0"/>
              </a:defRPr>
            </a:lvl2pPr>
            <a:lvl3pPr marL="1667440" indent="0">
              <a:buNone/>
              <a:defRPr sz="2188">
                <a:solidFill>
                  <a:srgbClr val="E26F17"/>
                </a:solidFill>
                <a:latin typeface="Arial" panose="020B0604020202020204" pitchFamily="34" charset="0"/>
                <a:cs typeface="Arial" panose="020B0604020202020204" pitchFamily="34" charset="0"/>
              </a:defRPr>
            </a:lvl3pPr>
            <a:lvl4pPr marL="2501159" indent="0">
              <a:buNone/>
              <a:defRPr sz="2188">
                <a:solidFill>
                  <a:srgbClr val="E26F17"/>
                </a:solidFill>
                <a:latin typeface="Arial" panose="020B0604020202020204" pitchFamily="34" charset="0"/>
                <a:cs typeface="Arial" panose="020B0604020202020204" pitchFamily="34" charset="0"/>
              </a:defRPr>
            </a:lvl4pPr>
            <a:lvl5pPr marL="3334880" indent="0">
              <a:buNone/>
              <a:defRPr sz="2188">
                <a:solidFill>
                  <a:srgbClr val="E26F17"/>
                </a:solidFill>
                <a:latin typeface="Arial" panose="020B0604020202020204" pitchFamily="34" charset="0"/>
                <a:cs typeface="Arial" panose="020B0604020202020204" pitchFamily="34" charset="0"/>
              </a:defRPr>
            </a:lvl5pPr>
          </a:lstStyle>
          <a:p>
            <a:pPr lvl="0"/>
            <a:r>
              <a:rPr lang="en-US"/>
              <a:t>Click to edit Master text styles</a:t>
            </a:r>
          </a:p>
        </p:txBody>
      </p:sp>
    </p:spTree>
    <p:extLst>
      <p:ext uri="{BB962C8B-B14F-4D97-AF65-F5344CB8AC3E}">
        <p14:creationId xmlns:p14="http://schemas.microsoft.com/office/powerpoint/2010/main" val="399853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har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Chart Placeholder 3"/>
          <p:cNvSpPr>
            <a:spLocks noGrp="1"/>
          </p:cNvSpPr>
          <p:nvPr>
            <p:ph type="chart" sz="quarter" idx="10"/>
          </p:nvPr>
        </p:nvSpPr>
        <p:spPr>
          <a:xfrm>
            <a:off x="2133519" y="3139441"/>
            <a:ext cx="38104680" cy="8239764"/>
          </a:xfrm>
        </p:spPr>
        <p:txBody>
          <a:bodyPr rtlCol="0">
            <a:normAutofit/>
          </a:bodyPr>
          <a:lstStyle>
            <a:lvl1pPr>
              <a:defRPr/>
            </a:lvl1pPr>
            <a:lvl6pPr marL="4168599" indent="0">
              <a:buNone/>
              <a:defRPr/>
            </a:lvl6pPr>
          </a:lstStyle>
          <a:p>
            <a:pPr lvl="0"/>
            <a:r>
              <a:rPr lang="en-US" noProof="0" dirty="0"/>
              <a:t>Click icon to add chart</a:t>
            </a:r>
          </a:p>
        </p:txBody>
      </p:sp>
      <p:sp>
        <p:nvSpPr>
          <p:cNvPr id="3" name="Title 2"/>
          <p:cNvSpPr>
            <a:spLocks noGrp="1"/>
          </p:cNvSpPr>
          <p:nvPr>
            <p:ph type="title"/>
          </p:nvPr>
        </p:nvSpPr>
        <p:spPr/>
        <p:txBody>
          <a:bodyPr/>
          <a:lstStyle/>
          <a:p>
            <a:r>
              <a:rPr lang="en-US"/>
              <a:t>Click to edit Master title style</a:t>
            </a:r>
          </a:p>
        </p:txBody>
      </p:sp>
      <p:sp>
        <p:nvSpPr>
          <p:cNvPr id="5" name="Rectangle 11"/>
          <p:cNvSpPr>
            <a:spLocks noGrp="1" noChangeArrowheads="1"/>
          </p:cNvSpPr>
          <p:nvPr>
            <p:ph type="sldNum" sz="quarter" idx="11"/>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2267678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sldNum" sz="quarter" idx="10"/>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1350435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Subtitl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1422346" y="3976799"/>
            <a:ext cx="38104680" cy="2744046"/>
          </a:xfrm>
        </p:spPr>
        <p:txBody>
          <a:bodyPr/>
          <a:lstStyle/>
          <a:p>
            <a:r>
              <a:rPr lang="en-US"/>
              <a:t>Click to edit Master title style</a:t>
            </a:r>
            <a:endParaRPr lang="en-US" dirty="0"/>
          </a:p>
        </p:txBody>
      </p:sp>
      <p:sp>
        <p:nvSpPr>
          <p:cNvPr id="5" name="Subtitle 2"/>
          <p:cNvSpPr>
            <a:spLocks noGrp="1"/>
          </p:cNvSpPr>
          <p:nvPr>
            <p:ph type="subTitle" idx="1"/>
          </p:nvPr>
        </p:nvSpPr>
        <p:spPr>
          <a:xfrm>
            <a:off x="1422347" y="7254242"/>
            <a:ext cx="29869289" cy="3271520"/>
          </a:xfrm>
        </p:spPr>
        <p:txBody>
          <a:bodyPr/>
          <a:lstStyle>
            <a:lvl1pPr marL="0" indent="0" algn="l">
              <a:spcBef>
                <a:spcPts val="0"/>
              </a:spcBef>
              <a:buNone/>
              <a:defRPr sz="4376">
                <a:solidFill>
                  <a:srgbClr val="9CAA00"/>
                </a:solidFill>
              </a:defRPr>
            </a:lvl1pPr>
            <a:lvl2pPr marL="833719" indent="0" algn="ctr">
              <a:buNone/>
              <a:defRPr>
                <a:solidFill>
                  <a:schemeClr val="tx1">
                    <a:tint val="75000"/>
                  </a:schemeClr>
                </a:solidFill>
              </a:defRPr>
            </a:lvl2pPr>
            <a:lvl3pPr marL="1667440" indent="0" algn="ctr">
              <a:buNone/>
              <a:defRPr>
                <a:solidFill>
                  <a:schemeClr val="tx1">
                    <a:tint val="75000"/>
                  </a:schemeClr>
                </a:solidFill>
              </a:defRPr>
            </a:lvl3pPr>
            <a:lvl4pPr marL="2501159" indent="0" algn="ctr">
              <a:buNone/>
              <a:defRPr>
                <a:solidFill>
                  <a:schemeClr val="tx1">
                    <a:tint val="75000"/>
                  </a:schemeClr>
                </a:solidFill>
              </a:defRPr>
            </a:lvl4pPr>
            <a:lvl5pPr marL="3334880" indent="0" algn="ctr">
              <a:buNone/>
              <a:defRPr>
                <a:solidFill>
                  <a:schemeClr val="tx1">
                    <a:tint val="75000"/>
                  </a:schemeClr>
                </a:solidFill>
              </a:defRPr>
            </a:lvl5pPr>
            <a:lvl6pPr marL="4168599" indent="0" algn="ctr">
              <a:buNone/>
              <a:defRPr>
                <a:solidFill>
                  <a:schemeClr val="tx1">
                    <a:tint val="75000"/>
                  </a:schemeClr>
                </a:solidFill>
              </a:defRPr>
            </a:lvl6pPr>
            <a:lvl7pPr marL="5002319" indent="0" algn="ctr">
              <a:buNone/>
              <a:defRPr>
                <a:solidFill>
                  <a:schemeClr val="tx1">
                    <a:tint val="75000"/>
                  </a:schemeClr>
                </a:solidFill>
              </a:defRPr>
            </a:lvl7pPr>
            <a:lvl8pPr marL="5836038" indent="0" algn="ctr">
              <a:buNone/>
              <a:defRPr>
                <a:solidFill>
                  <a:schemeClr val="tx1">
                    <a:tint val="75000"/>
                  </a:schemeClr>
                </a:solidFill>
              </a:defRPr>
            </a:lvl8pPr>
            <a:lvl9pPr marL="6669759"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2"/>
          <p:cNvSpPr>
            <a:spLocks noGrp="1"/>
          </p:cNvSpPr>
          <p:nvPr>
            <p:ph type="sldNum" sz="quarter" idx="10"/>
          </p:nvPr>
        </p:nvSpPr>
        <p:spPr/>
        <p:txBody>
          <a:bodyPr/>
          <a:lstStyle>
            <a:lvl1pPr>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39191120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1"/>
          <p:cNvSpPr>
            <a:spLocks noGrp="1" noChangeArrowheads="1"/>
          </p:cNvSpPr>
          <p:nvPr>
            <p:ph type="sldNum" sz="quarter" idx="10"/>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10108165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ttorney Biography">
    <p:bg>
      <p:bgPr>
        <a:blipFill dpi="0" rotWithShape="0">
          <a:blip r:embed="rId2"/>
          <a:srcRect/>
          <a:stretch>
            <a:fillRect/>
          </a:stretch>
        </a:blipFill>
        <a:effectLst/>
      </p:bgPr>
    </p:bg>
    <p:spTree>
      <p:nvGrpSpPr>
        <p:cNvPr id="1" name=""/>
        <p:cNvGrpSpPr/>
        <p:nvPr/>
      </p:nvGrpSpPr>
      <p:grpSpPr>
        <a:xfrm>
          <a:off x="0" y="0"/>
          <a:ext cx="0" cy="0"/>
          <a:chOff x="0" y="0"/>
          <a:chExt cx="0" cy="0"/>
        </a:xfrm>
      </p:grpSpPr>
      <p:cxnSp>
        <p:nvCxnSpPr>
          <p:cNvPr id="8" name="Straight Connector 7"/>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p:nvPr>
        </p:nvSpPr>
        <p:spPr>
          <a:xfrm>
            <a:off x="1777937" y="477927"/>
            <a:ext cx="38495553" cy="1092402"/>
          </a:xfrm>
        </p:spPr>
        <p:txBody>
          <a:bodyPr>
            <a:normAutofit/>
          </a:bodyPr>
          <a:lstStyle>
            <a:lvl1pPr>
              <a:defRPr sz="5288" b="0" baseline="0">
                <a:solidFill>
                  <a:srgbClr val="09305A"/>
                </a:solidFill>
                <a:latin typeface="+mj-lt"/>
              </a:defRPr>
            </a:lvl1pPr>
          </a:lstStyle>
          <a:p>
            <a:r>
              <a:rPr lang="en-US"/>
              <a:t>Click to edit Master title style</a:t>
            </a:r>
            <a:endParaRPr lang="en-US" dirty="0"/>
          </a:p>
        </p:txBody>
      </p:sp>
      <p:sp>
        <p:nvSpPr>
          <p:cNvPr id="14" name="Picture Placeholder 5"/>
          <p:cNvSpPr>
            <a:spLocks noGrp="1"/>
          </p:cNvSpPr>
          <p:nvPr>
            <p:ph type="pic" sz="quarter" idx="10"/>
          </p:nvPr>
        </p:nvSpPr>
        <p:spPr>
          <a:xfrm>
            <a:off x="2133540" y="2702562"/>
            <a:ext cx="9248536" cy="5184495"/>
          </a:xfrm>
        </p:spPr>
        <p:txBody>
          <a:bodyPr rtlCol="0">
            <a:normAutofit/>
          </a:bodyPr>
          <a:lstStyle/>
          <a:p>
            <a:pPr lvl="0"/>
            <a:r>
              <a:rPr lang="en-US" noProof="0" dirty="0"/>
              <a:t>Click icon to add picture</a:t>
            </a:r>
          </a:p>
        </p:txBody>
      </p:sp>
      <p:sp>
        <p:nvSpPr>
          <p:cNvPr id="16" name="Text Placeholder 10"/>
          <p:cNvSpPr>
            <a:spLocks noGrp="1"/>
          </p:cNvSpPr>
          <p:nvPr>
            <p:ph type="body" sz="quarter" idx="13"/>
          </p:nvPr>
        </p:nvSpPr>
        <p:spPr>
          <a:xfrm>
            <a:off x="15290232" y="2702563"/>
            <a:ext cx="24891076" cy="7749235"/>
          </a:xfrm>
        </p:spPr>
        <p:txBody>
          <a:bodyPr tIns="0" bIns="457200">
            <a:noAutofit/>
          </a:bodyPr>
          <a:lstStyle>
            <a:lvl1pPr marL="0" indent="0">
              <a:buFontTx/>
              <a:buNone/>
              <a:defRPr sz="3647">
                <a:solidFill>
                  <a:schemeClr val="tx1">
                    <a:lumMod val="65000"/>
                    <a:lumOff val="35000"/>
                  </a:schemeClr>
                </a:solidFill>
              </a:defRPr>
            </a:lvl1pPr>
            <a:lvl2pPr marL="833719" indent="0">
              <a:buFontTx/>
              <a:buNone/>
              <a:defRPr sz="4376">
                <a:solidFill>
                  <a:schemeClr val="accent4"/>
                </a:solidFill>
              </a:defRPr>
            </a:lvl2pPr>
            <a:lvl3pPr marL="1667440" indent="0">
              <a:buFontTx/>
              <a:buNone/>
              <a:defRPr sz="4376">
                <a:solidFill>
                  <a:schemeClr val="accent4"/>
                </a:solidFill>
              </a:defRPr>
            </a:lvl3pPr>
            <a:lvl4pPr marL="2501159" indent="0">
              <a:buFontTx/>
              <a:buNone/>
              <a:defRPr sz="4376">
                <a:solidFill>
                  <a:schemeClr val="accent4"/>
                </a:solidFill>
              </a:defRPr>
            </a:lvl4pPr>
            <a:lvl5pPr marL="3334880" indent="0">
              <a:buFontTx/>
              <a:buNone/>
              <a:defRPr sz="4376">
                <a:solidFill>
                  <a:schemeClr val="accent4"/>
                </a:solidFill>
              </a:defRPr>
            </a:lvl5pPr>
          </a:lstStyle>
          <a:p>
            <a:pPr lvl="0"/>
            <a:r>
              <a:rPr lang="en-US"/>
              <a:t>Click to edit Master text styles</a:t>
            </a:r>
          </a:p>
        </p:txBody>
      </p:sp>
      <p:sp>
        <p:nvSpPr>
          <p:cNvPr id="17" name="Text Placeholder 4"/>
          <p:cNvSpPr>
            <a:spLocks noGrp="1"/>
          </p:cNvSpPr>
          <p:nvPr>
            <p:ph type="body" sz="quarter" idx="14"/>
          </p:nvPr>
        </p:nvSpPr>
        <p:spPr>
          <a:xfrm>
            <a:off x="1777939" y="8445539"/>
            <a:ext cx="12564073" cy="534633"/>
          </a:xfrm>
        </p:spPr>
        <p:txBody>
          <a:bodyPr tIns="0" bIns="0">
            <a:normAutofit/>
          </a:bodyPr>
          <a:lstStyle>
            <a:lvl1pPr marL="0" indent="0">
              <a:buFontTx/>
              <a:buNone/>
              <a:defRPr sz="2917">
                <a:solidFill>
                  <a:schemeClr val="accent2"/>
                </a:solidFill>
                <a:latin typeface="Arial" panose="020B0604020202020204" pitchFamily="34" charset="0"/>
                <a:cs typeface="Arial" panose="020B0604020202020204" pitchFamily="34" charset="0"/>
              </a:defRPr>
            </a:lvl1pPr>
            <a:lvl2pPr marL="833719" indent="0">
              <a:buFontTx/>
              <a:buNone/>
              <a:defRPr sz="3282">
                <a:solidFill>
                  <a:schemeClr val="accent2"/>
                </a:solidFill>
              </a:defRPr>
            </a:lvl2pPr>
            <a:lvl3pPr marL="1667440" indent="0">
              <a:buFontTx/>
              <a:buNone/>
              <a:defRPr sz="3282">
                <a:solidFill>
                  <a:schemeClr val="accent2"/>
                </a:solidFill>
              </a:defRPr>
            </a:lvl3pPr>
            <a:lvl4pPr marL="2501159" indent="0">
              <a:buFontTx/>
              <a:buNone/>
              <a:defRPr sz="3282">
                <a:solidFill>
                  <a:schemeClr val="accent2"/>
                </a:solidFill>
              </a:defRPr>
            </a:lvl4pPr>
            <a:lvl5pPr marL="3334880" indent="0">
              <a:buFontTx/>
              <a:buNone/>
              <a:defRPr sz="3282">
                <a:solidFill>
                  <a:schemeClr val="accent2"/>
                </a:solidFill>
              </a:defRPr>
            </a:lvl5pPr>
          </a:lstStyle>
          <a:p>
            <a:pPr lvl="0"/>
            <a:r>
              <a:rPr lang="en-US"/>
              <a:t>Click to edit Master text styles</a:t>
            </a:r>
          </a:p>
        </p:txBody>
      </p:sp>
      <p:sp>
        <p:nvSpPr>
          <p:cNvPr id="20" name="Text Placeholder 20"/>
          <p:cNvSpPr>
            <a:spLocks noGrp="1"/>
          </p:cNvSpPr>
          <p:nvPr>
            <p:ph type="body" sz="quarter" idx="16"/>
          </p:nvPr>
        </p:nvSpPr>
        <p:spPr>
          <a:xfrm>
            <a:off x="1777934" y="1760224"/>
            <a:ext cx="38403373" cy="515622"/>
          </a:xfrm>
        </p:spPr>
        <p:txBody>
          <a:bodyPr tIns="0" bIns="0">
            <a:noAutofit/>
          </a:bodyPr>
          <a:lstStyle>
            <a:lvl1pPr marL="0" indent="0">
              <a:buFontTx/>
              <a:buNone/>
              <a:defRPr sz="2371" b="1" i="0">
                <a:solidFill>
                  <a:schemeClr val="tx2"/>
                </a:solidFill>
                <a:latin typeface="Arial" panose="020B0604020202020204" pitchFamily="34" charset="0"/>
                <a:cs typeface="Arial" panose="020B0604020202020204" pitchFamily="34" charset="0"/>
              </a:defRPr>
            </a:lvl1pPr>
            <a:lvl2pPr marL="833719" indent="0">
              <a:buFontTx/>
              <a:buNone/>
              <a:defRPr sz="3282" b="1" i="0">
                <a:solidFill>
                  <a:schemeClr val="tx2"/>
                </a:solidFill>
              </a:defRPr>
            </a:lvl2pPr>
            <a:lvl3pPr marL="1667440" indent="0">
              <a:buFontTx/>
              <a:buNone/>
              <a:defRPr sz="3282" b="1" i="0">
                <a:solidFill>
                  <a:schemeClr val="tx2"/>
                </a:solidFill>
              </a:defRPr>
            </a:lvl3pPr>
            <a:lvl4pPr marL="2501159" indent="0">
              <a:buFontTx/>
              <a:buNone/>
              <a:defRPr sz="3282" b="1" i="0">
                <a:solidFill>
                  <a:schemeClr val="tx2"/>
                </a:solidFill>
              </a:defRPr>
            </a:lvl4pPr>
            <a:lvl5pPr marL="3334880" indent="0">
              <a:buFontTx/>
              <a:buNone/>
              <a:defRPr sz="3282" b="1" i="0">
                <a:solidFill>
                  <a:schemeClr val="tx2"/>
                </a:solidFill>
              </a:defRPr>
            </a:lvl5pPr>
          </a:lstStyle>
          <a:p>
            <a:pPr lvl="0"/>
            <a:r>
              <a:rPr lang="en-US"/>
              <a:t>Click to edit Master text styles</a:t>
            </a:r>
          </a:p>
        </p:txBody>
      </p:sp>
      <p:sp>
        <p:nvSpPr>
          <p:cNvPr id="22" name="Text Placeholder 9"/>
          <p:cNvSpPr>
            <a:spLocks noGrp="1"/>
          </p:cNvSpPr>
          <p:nvPr>
            <p:ph type="body" sz="quarter" idx="17"/>
          </p:nvPr>
        </p:nvSpPr>
        <p:spPr>
          <a:xfrm>
            <a:off x="1777939" y="8978904"/>
            <a:ext cx="12564067" cy="2400301"/>
          </a:xfrm>
        </p:spPr>
        <p:txBody>
          <a:bodyPr>
            <a:noAutofit/>
          </a:bodyPr>
          <a:lstStyle>
            <a:lvl1pPr marL="0" indent="0">
              <a:buFontTx/>
              <a:buNone/>
              <a:defRPr sz="1914" i="1">
                <a:solidFill>
                  <a:schemeClr val="tx1">
                    <a:lumMod val="65000"/>
                    <a:lumOff val="35000"/>
                  </a:schemeClr>
                </a:solidFill>
              </a:defRPr>
            </a:lvl1pPr>
            <a:lvl2pPr marL="833719" indent="0">
              <a:buFontTx/>
              <a:buNone/>
              <a:defRPr sz="2553">
                <a:solidFill>
                  <a:schemeClr val="tx1">
                    <a:lumMod val="85000"/>
                    <a:lumOff val="15000"/>
                  </a:schemeClr>
                </a:solidFill>
              </a:defRPr>
            </a:lvl2pPr>
            <a:lvl3pPr marL="1667440" indent="0">
              <a:buFontTx/>
              <a:buNone/>
              <a:defRPr sz="2553">
                <a:solidFill>
                  <a:schemeClr val="tx1">
                    <a:lumMod val="85000"/>
                    <a:lumOff val="15000"/>
                  </a:schemeClr>
                </a:solidFill>
              </a:defRPr>
            </a:lvl3pPr>
            <a:lvl4pPr marL="2501159" indent="0">
              <a:buFontTx/>
              <a:buNone/>
              <a:defRPr sz="2553">
                <a:solidFill>
                  <a:schemeClr val="tx1">
                    <a:lumMod val="85000"/>
                    <a:lumOff val="15000"/>
                  </a:schemeClr>
                </a:solidFill>
              </a:defRPr>
            </a:lvl4pPr>
            <a:lvl5pPr marL="3334880" indent="0">
              <a:buFontTx/>
              <a:buNone/>
              <a:defRPr sz="2553">
                <a:solidFill>
                  <a:schemeClr val="tx1">
                    <a:lumMod val="85000"/>
                    <a:lumOff val="15000"/>
                  </a:schemeClr>
                </a:solidFill>
              </a:defRPr>
            </a:lvl5pPr>
          </a:lstStyle>
          <a:p>
            <a:pPr lvl="0"/>
            <a:r>
              <a:rPr lang="en-US"/>
              <a:t>Click to edit Master text styles</a:t>
            </a:r>
          </a:p>
        </p:txBody>
      </p:sp>
      <p:sp>
        <p:nvSpPr>
          <p:cNvPr id="9" name="Rectangle 11"/>
          <p:cNvSpPr>
            <a:spLocks noGrp="1" noChangeArrowheads="1"/>
          </p:cNvSpPr>
          <p:nvPr>
            <p:ph type="sldNum" sz="quarter" idx="18"/>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cxnSp>
        <p:nvCxnSpPr>
          <p:cNvPr id="10" name="Straight Connector 9">
            <a:extLst>
              <a:ext uri="{FF2B5EF4-FFF2-40B4-BE49-F238E27FC236}">
                <a16:creationId xmlns:a16="http://schemas.microsoft.com/office/drawing/2014/main" id="{8DA58C6B-C8DE-420B-AB23-A6FA75DD29C0}"/>
              </a:ext>
            </a:extLst>
          </p:cNvPr>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41118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ttorney Biography_Continued">
    <p:bg>
      <p:bgPr>
        <a:blipFill dpi="0" rotWithShape="0">
          <a:blip r:embed="rId2"/>
          <a:srcRect/>
          <a:stretch>
            <a:fillRect/>
          </a:stretch>
        </a:blipFill>
        <a:effectLst/>
      </p:bgPr>
    </p:bg>
    <p:spTree>
      <p:nvGrpSpPr>
        <p:cNvPr id="1" name=""/>
        <p:cNvGrpSpPr/>
        <p:nvPr/>
      </p:nvGrpSpPr>
      <p:grpSpPr>
        <a:xfrm>
          <a:off x="0" y="0"/>
          <a:ext cx="0" cy="0"/>
          <a:chOff x="0" y="0"/>
          <a:chExt cx="0" cy="0"/>
        </a:xfrm>
      </p:grpSpPr>
      <p:cxnSp>
        <p:nvCxnSpPr>
          <p:cNvPr id="8" name="Straight Connector 7"/>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p:nvPr>
        </p:nvSpPr>
        <p:spPr>
          <a:xfrm>
            <a:off x="1777937" y="477927"/>
            <a:ext cx="38495553" cy="1092402"/>
          </a:xfrm>
        </p:spPr>
        <p:txBody>
          <a:bodyPr>
            <a:noAutofit/>
          </a:bodyPr>
          <a:lstStyle>
            <a:lvl1pPr>
              <a:defRPr sz="4741" b="0" baseline="0">
                <a:solidFill>
                  <a:srgbClr val="09305A"/>
                </a:solidFill>
                <a:latin typeface="+mj-lt"/>
              </a:defRPr>
            </a:lvl1pPr>
          </a:lstStyle>
          <a:p>
            <a:r>
              <a:rPr lang="en-US"/>
              <a:t>Click to edit Master title style</a:t>
            </a:r>
            <a:endParaRPr lang="en-US" dirty="0"/>
          </a:p>
        </p:txBody>
      </p:sp>
      <p:sp>
        <p:nvSpPr>
          <p:cNvPr id="20" name="Text Placeholder 20"/>
          <p:cNvSpPr>
            <a:spLocks noGrp="1"/>
          </p:cNvSpPr>
          <p:nvPr>
            <p:ph type="body" sz="quarter" idx="16"/>
          </p:nvPr>
        </p:nvSpPr>
        <p:spPr>
          <a:xfrm>
            <a:off x="1777934" y="1760224"/>
            <a:ext cx="38403373" cy="515622"/>
          </a:xfrm>
        </p:spPr>
        <p:txBody>
          <a:bodyPr tIns="0" bIns="0">
            <a:noAutofit/>
          </a:bodyPr>
          <a:lstStyle>
            <a:lvl1pPr marL="0" indent="0">
              <a:buFontTx/>
              <a:buNone/>
              <a:defRPr sz="2371" b="1" i="0">
                <a:solidFill>
                  <a:schemeClr val="tx2"/>
                </a:solidFill>
                <a:latin typeface="Arial" panose="020B0604020202020204" pitchFamily="34" charset="0"/>
                <a:cs typeface="Arial" panose="020B0604020202020204" pitchFamily="34" charset="0"/>
              </a:defRPr>
            </a:lvl1pPr>
            <a:lvl2pPr marL="833719" indent="0">
              <a:buFontTx/>
              <a:buNone/>
              <a:defRPr sz="3282" b="1" i="0">
                <a:solidFill>
                  <a:schemeClr val="tx2"/>
                </a:solidFill>
              </a:defRPr>
            </a:lvl2pPr>
            <a:lvl3pPr marL="1667440" indent="0">
              <a:buFontTx/>
              <a:buNone/>
              <a:defRPr sz="3282" b="1" i="0">
                <a:solidFill>
                  <a:schemeClr val="tx2"/>
                </a:solidFill>
              </a:defRPr>
            </a:lvl3pPr>
            <a:lvl4pPr marL="2501159" indent="0">
              <a:buFontTx/>
              <a:buNone/>
              <a:defRPr sz="3282" b="1" i="0">
                <a:solidFill>
                  <a:schemeClr val="tx2"/>
                </a:solidFill>
              </a:defRPr>
            </a:lvl4pPr>
            <a:lvl5pPr marL="3334880" indent="0">
              <a:buFontTx/>
              <a:buNone/>
              <a:defRPr sz="3282" b="1" i="0">
                <a:solidFill>
                  <a:schemeClr val="tx2"/>
                </a:solidFill>
              </a:defRPr>
            </a:lvl5pPr>
          </a:lstStyle>
          <a:p>
            <a:pPr lvl="0"/>
            <a:r>
              <a:rPr lang="en-US"/>
              <a:t>Click to edit Master text styles</a:t>
            </a:r>
          </a:p>
        </p:txBody>
      </p:sp>
      <p:sp>
        <p:nvSpPr>
          <p:cNvPr id="22" name="Text Placeholder 9"/>
          <p:cNvSpPr>
            <a:spLocks noGrp="1"/>
          </p:cNvSpPr>
          <p:nvPr>
            <p:ph type="body" sz="quarter" idx="17" hasCustomPrompt="1"/>
          </p:nvPr>
        </p:nvSpPr>
        <p:spPr>
          <a:xfrm>
            <a:off x="1777939" y="2702564"/>
            <a:ext cx="12564067" cy="8676639"/>
          </a:xfrm>
        </p:spPr>
        <p:txBody>
          <a:bodyPr>
            <a:noAutofit/>
          </a:bodyPr>
          <a:lstStyle>
            <a:lvl1pPr marL="0" indent="0">
              <a:buFontTx/>
              <a:buNone/>
              <a:defRPr sz="1914" i="1">
                <a:solidFill>
                  <a:schemeClr val="tx1">
                    <a:lumMod val="65000"/>
                    <a:lumOff val="35000"/>
                  </a:schemeClr>
                </a:solidFill>
              </a:defRPr>
            </a:lvl1pPr>
            <a:lvl2pPr marL="833719" indent="0">
              <a:buFontTx/>
              <a:buNone/>
              <a:defRPr sz="2553">
                <a:solidFill>
                  <a:schemeClr val="tx1">
                    <a:lumMod val="85000"/>
                    <a:lumOff val="15000"/>
                  </a:schemeClr>
                </a:solidFill>
              </a:defRPr>
            </a:lvl2pPr>
            <a:lvl3pPr marL="1667440" indent="0">
              <a:buFontTx/>
              <a:buNone/>
              <a:defRPr sz="2553">
                <a:solidFill>
                  <a:schemeClr val="tx1">
                    <a:lumMod val="85000"/>
                    <a:lumOff val="15000"/>
                  </a:schemeClr>
                </a:solidFill>
              </a:defRPr>
            </a:lvl3pPr>
            <a:lvl4pPr marL="2501159" indent="0">
              <a:buFontTx/>
              <a:buNone/>
              <a:defRPr sz="2553">
                <a:solidFill>
                  <a:schemeClr val="tx1">
                    <a:lumMod val="85000"/>
                    <a:lumOff val="15000"/>
                  </a:schemeClr>
                </a:solidFill>
              </a:defRPr>
            </a:lvl4pPr>
            <a:lvl5pPr marL="3334880" indent="0">
              <a:buFontTx/>
              <a:buNone/>
              <a:defRPr sz="2553">
                <a:solidFill>
                  <a:schemeClr val="tx1">
                    <a:lumMod val="85000"/>
                    <a:lumOff val="15000"/>
                  </a:schemeClr>
                </a:solidFill>
              </a:defRPr>
            </a:lvl5pPr>
          </a:lstStyle>
          <a:p>
            <a:pPr lvl="0"/>
            <a:r>
              <a:rPr lang="en-US" dirty="0"/>
              <a:t>Click to add text</a:t>
            </a:r>
          </a:p>
        </p:txBody>
      </p:sp>
      <p:cxnSp>
        <p:nvCxnSpPr>
          <p:cNvPr id="10" name="Straight Connector 9">
            <a:extLst>
              <a:ext uri="{FF2B5EF4-FFF2-40B4-BE49-F238E27FC236}">
                <a16:creationId xmlns:a16="http://schemas.microsoft.com/office/drawing/2014/main" id="{8DA58C6B-C8DE-420B-AB23-A6FA75DD29C0}"/>
              </a:ext>
            </a:extLst>
          </p:cNvPr>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E416E20-62B8-4808-9F04-C624512BEE41}"/>
              </a:ext>
            </a:extLst>
          </p:cNvPr>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
        <p:nvSpPr>
          <p:cNvPr id="12" name="Text Placeholder 10">
            <a:extLst>
              <a:ext uri="{FF2B5EF4-FFF2-40B4-BE49-F238E27FC236}">
                <a16:creationId xmlns:a16="http://schemas.microsoft.com/office/drawing/2014/main" id="{297BFEF7-6E93-4197-9F95-17645D587DAB}"/>
              </a:ext>
            </a:extLst>
          </p:cNvPr>
          <p:cNvSpPr>
            <a:spLocks noGrp="1"/>
          </p:cNvSpPr>
          <p:nvPr>
            <p:ph type="body" sz="quarter" idx="13"/>
          </p:nvPr>
        </p:nvSpPr>
        <p:spPr>
          <a:xfrm>
            <a:off x="15290232" y="2702561"/>
            <a:ext cx="24891076" cy="8676639"/>
          </a:xfrm>
        </p:spPr>
        <p:txBody>
          <a:bodyPr tIns="0" bIns="457200">
            <a:noAutofit/>
          </a:bodyPr>
          <a:lstStyle>
            <a:lvl1pPr marL="0" indent="0">
              <a:buFontTx/>
              <a:buNone/>
              <a:defRPr sz="3647">
                <a:solidFill>
                  <a:schemeClr val="accent4"/>
                </a:solidFill>
              </a:defRPr>
            </a:lvl1pPr>
            <a:lvl2pPr marL="833719" indent="0">
              <a:buFontTx/>
              <a:buNone/>
              <a:defRPr sz="4376">
                <a:solidFill>
                  <a:schemeClr val="accent4"/>
                </a:solidFill>
              </a:defRPr>
            </a:lvl2pPr>
            <a:lvl3pPr marL="1667440" indent="0">
              <a:buFontTx/>
              <a:buNone/>
              <a:defRPr sz="4376">
                <a:solidFill>
                  <a:schemeClr val="accent4"/>
                </a:solidFill>
              </a:defRPr>
            </a:lvl3pPr>
            <a:lvl4pPr marL="2501159" indent="0">
              <a:buFontTx/>
              <a:buNone/>
              <a:defRPr sz="4376">
                <a:solidFill>
                  <a:schemeClr val="accent4"/>
                </a:solidFill>
              </a:defRPr>
            </a:lvl4pPr>
            <a:lvl5pPr marL="3334880" indent="0">
              <a:buFontTx/>
              <a:buNone/>
              <a:defRPr sz="4376">
                <a:solidFill>
                  <a:schemeClr val="accent4"/>
                </a:solidFill>
              </a:defRPr>
            </a:lvl5pPr>
          </a:lstStyle>
          <a:p>
            <a:pPr lvl="0"/>
            <a:r>
              <a:rPr lang="en-US"/>
              <a:t>Click to edit Master text styles</a:t>
            </a:r>
          </a:p>
        </p:txBody>
      </p:sp>
    </p:spTree>
    <p:extLst>
      <p:ext uri="{BB962C8B-B14F-4D97-AF65-F5344CB8AC3E}">
        <p14:creationId xmlns:p14="http://schemas.microsoft.com/office/powerpoint/2010/main" val="4141716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Attorney Biography: Green Call-Out">
    <p:bg>
      <p:bgPr>
        <a:blipFill dpi="0" rotWithShape="0">
          <a:blip r:embed="rId2"/>
          <a:srcRect/>
          <a:stretch>
            <a:fillRect/>
          </a:stretch>
        </a:blipFill>
        <a:effectLst/>
      </p:bgPr>
    </p:bg>
    <p:spTree>
      <p:nvGrpSpPr>
        <p:cNvPr id="1" name=""/>
        <p:cNvGrpSpPr/>
        <p:nvPr/>
      </p:nvGrpSpPr>
      <p:grpSpPr>
        <a:xfrm>
          <a:off x="0" y="0"/>
          <a:ext cx="0" cy="0"/>
          <a:chOff x="0" y="0"/>
          <a:chExt cx="0" cy="0"/>
        </a:xfrm>
      </p:grpSpPr>
      <p:cxnSp>
        <p:nvCxnSpPr>
          <p:cNvPr id="8" name="Straight Connector 7"/>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p:nvPr>
        </p:nvSpPr>
        <p:spPr>
          <a:xfrm>
            <a:off x="1777937" y="477927"/>
            <a:ext cx="38495553" cy="1092402"/>
          </a:xfrm>
        </p:spPr>
        <p:txBody>
          <a:bodyPr>
            <a:normAutofit/>
          </a:bodyPr>
          <a:lstStyle>
            <a:lvl1pPr>
              <a:defRPr sz="5288" b="0" baseline="0">
                <a:solidFill>
                  <a:srgbClr val="09305A"/>
                </a:solidFill>
                <a:latin typeface="+mj-lt"/>
              </a:defRPr>
            </a:lvl1pPr>
          </a:lstStyle>
          <a:p>
            <a:r>
              <a:rPr lang="en-US"/>
              <a:t>Click to edit Master title style</a:t>
            </a:r>
            <a:endParaRPr lang="en-US" dirty="0"/>
          </a:p>
        </p:txBody>
      </p:sp>
      <p:sp>
        <p:nvSpPr>
          <p:cNvPr id="14" name="Picture Placeholder 5"/>
          <p:cNvSpPr>
            <a:spLocks noGrp="1"/>
          </p:cNvSpPr>
          <p:nvPr>
            <p:ph type="pic" sz="quarter" idx="10"/>
          </p:nvPr>
        </p:nvSpPr>
        <p:spPr>
          <a:xfrm>
            <a:off x="2133540" y="2702562"/>
            <a:ext cx="9248536" cy="5184495"/>
          </a:xfrm>
        </p:spPr>
        <p:txBody>
          <a:bodyPr rtlCol="0">
            <a:normAutofit/>
          </a:bodyPr>
          <a:lstStyle/>
          <a:p>
            <a:pPr lvl="0"/>
            <a:r>
              <a:rPr lang="en-US" noProof="0" dirty="0"/>
              <a:t>Click icon to add picture</a:t>
            </a:r>
          </a:p>
        </p:txBody>
      </p:sp>
      <p:sp>
        <p:nvSpPr>
          <p:cNvPr id="16" name="Text Placeholder 10"/>
          <p:cNvSpPr>
            <a:spLocks noGrp="1"/>
          </p:cNvSpPr>
          <p:nvPr>
            <p:ph type="body" sz="quarter" idx="13"/>
          </p:nvPr>
        </p:nvSpPr>
        <p:spPr>
          <a:xfrm>
            <a:off x="15290232" y="2702563"/>
            <a:ext cx="24891076" cy="7749235"/>
          </a:xfrm>
        </p:spPr>
        <p:txBody>
          <a:bodyPr tIns="0" bIns="457200">
            <a:noAutofit/>
          </a:bodyPr>
          <a:lstStyle>
            <a:lvl1pPr marL="0" indent="0">
              <a:buFontTx/>
              <a:buNone/>
              <a:defRPr sz="3647">
                <a:solidFill>
                  <a:srgbClr val="9CAA00"/>
                </a:solidFill>
              </a:defRPr>
            </a:lvl1pPr>
            <a:lvl2pPr marL="833719" indent="0">
              <a:buFontTx/>
              <a:buNone/>
              <a:defRPr sz="4376">
                <a:solidFill>
                  <a:schemeClr val="accent4"/>
                </a:solidFill>
              </a:defRPr>
            </a:lvl2pPr>
            <a:lvl3pPr marL="1667440" indent="0">
              <a:buFontTx/>
              <a:buNone/>
              <a:defRPr sz="4376">
                <a:solidFill>
                  <a:schemeClr val="accent4"/>
                </a:solidFill>
              </a:defRPr>
            </a:lvl3pPr>
            <a:lvl4pPr marL="2501159" indent="0">
              <a:buFontTx/>
              <a:buNone/>
              <a:defRPr sz="4376">
                <a:solidFill>
                  <a:schemeClr val="accent4"/>
                </a:solidFill>
              </a:defRPr>
            </a:lvl4pPr>
            <a:lvl5pPr marL="3334880" indent="0">
              <a:buFontTx/>
              <a:buNone/>
              <a:defRPr sz="4376">
                <a:solidFill>
                  <a:schemeClr val="accent4"/>
                </a:solidFill>
              </a:defRPr>
            </a:lvl5pPr>
          </a:lstStyle>
          <a:p>
            <a:pPr lvl="0"/>
            <a:r>
              <a:rPr lang="en-US"/>
              <a:t>Click to edit Master text styles</a:t>
            </a:r>
          </a:p>
        </p:txBody>
      </p:sp>
      <p:sp>
        <p:nvSpPr>
          <p:cNvPr id="17" name="Text Placeholder 4"/>
          <p:cNvSpPr>
            <a:spLocks noGrp="1"/>
          </p:cNvSpPr>
          <p:nvPr>
            <p:ph type="body" sz="quarter" idx="14"/>
          </p:nvPr>
        </p:nvSpPr>
        <p:spPr>
          <a:xfrm>
            <a:off x="1777939" y="8445539"/>
            <a:ext cx="12564073" cy="534633"/>
          </a:xfrm>
        </p:spPr>
        <p:txBody>
          <a:bodyPr tIns="0" bIns="0">
            <a:normAutofit/>
          </a:bodyPr>
          <a:lstStyle>
            <a:lvl1pPr marL="0" indent="0">
              <a:buFontTx/>
              <a:buNone/>
              <a:defRPr sz="2917">
                <a:solidFill>
                  <a:schemeClr val="accent2"/>
                </a:solidFill>
                <a:latin typeface="Arial" panose="020B0604020202020204" pitchFamily="34" charset="0"/>
                <a:cs typeface="Arial" panose="020B0604020202020204" pitchFamily="34" charset="0"/>
              </a:defRPr>
            </a:lvl1pPr>
            <a:lvl2pPr marL="833719" indent="0">
              <a:buFontTx/>
              <a:buNone/>
              <a:defRPr sz="3282">
                <a:solidFill>
                  <a:schemeClr val="accent2"/>
                </a:solidFill>
              </a:defRPr>
            </a:lvl2pPr>
            <a:lvl3pPr marL="1667440" indent="0">
              <a:buFontTx/>
              <a:buNone/>
              <a:defRPr sz="3282">
                <a:solidFill>
                  <a:schemeClr val="accent2"/>
                </a:solidFill>
              </a:defRPr>
            </a:lvl3pPr>
            <a:lvl4pPr marL="2501159" indent="0">
              <a:buFontTx/>
              <a:buNone/>
              <a:defRPr sz="3282">
                <a:solidFill>
                  <a:schemeClr val="accent2"/>
                </a:solidFill>
              </a:defRPr>
            </a:lvl4pPr>
            <a:lvl5pPr marL="3334880" indent="0">
              <a:buFontTx/>
              <a:buNone/>
              <a:defRPr sz="3282">
                <a:solidFill>
                  <a:schemeClr val="accent2"/>
                </a:solidFill>
              </a:defRPr>
            </a:lvl5pPr>
          </a:lstStyle>
          <a:p>
            <a:pPr lvl="0"/>
            <a:r>
              <a:rPr lang="en-US"/>
              <a:t>Click to edit Master text styles</a:t>
            </a:r>
          </a:p>
        </p:txBody>
      </p:sp>
      <p:sp>
        <p:nvSpPr>
          <p:cNvPr id="20" name="Text Placeholder 20"/>
          <p:cNvSpPr>
            <a:spLocks noGrp="1"/>
          </p:cNvSpPr>
          <p:nvPr>
            <p:ph type="body" sz="quarter" idx="16"/>
          </p:nvPr>
        </p:nvSpPr>
        <p:spPr>
          <a:xfrm>
            <a:off x="1777934" y="1760224"/>
            <a:ext cx="38403373" cy="515622"/>
          </a:xfrm>
        </p:spPr>
        <p:txBody>
          <a:bodyPr tIns="0" bIns="0">
            <a:noAutofit/>
          </a:bodyPr>
          <a:lstStyle>
            <a:lvl1pPr marL="0" indent="0">
              <a:buFontTx/>
              <a:buNone/>
              <a:defRPr sz="2371" b="1" i="0">
                <a:solidFill>
                  <a:schemeClr val="tx2"/>
                </a:solidFill>
                <a:latin typeface="Arial" panose="020B0604020202020204" pitchFamily="34" charset="0"/>
                <a:cs typeface="Arial" panose="020B0604020202020204" pitchFamily="34" charset="0"/>
              </a:defRPr>
            </a:lvl1pPr>
            <a:lvl2pPr marL="833719" indent="0">
              <a:buFontTx/>
              <a:buNone/>
              <a:defRPr sz="3282" b="1" i="0">
                <a:solidFill>
                  <a:schemeClr val="tx2"/>
                </a:solidFill>
              </a:defRPr>
            </a:lvl2pPr>
            <a:lvl3pPr marL="1667440" indent="0">
              <a:buFontTx/>
              <a:buNone/>
              <a:defRPr sz="3282" b="1" i="0">
                <a:solidFill>
                  <a:schemeClr val="tx2"/>
                </a:solidFill>
              </a:defRPr>
            </a:lvl3pPr>
            <a:lvl4pPr marL="2501159" indent="0">
              <a:buFontTx/>
              <a:buNone/>
              <a:defRPr sz="3282" b="1" i="0">
                <a:solidFill>
                  <a:schemeClr val="tx2"/>
                </a:solidFill>
              </a:defRPr>
            </a:lvl4pPr>
            <a:lvl5pPr marL="3334880" indent="0">
              <a:buFontTx/>
              <a:buNone/>
              <a:defRPr sz="3282" b="1" i="0">
                <a:solidFill>
                  <a:schemeClr val="tx2"/>
                </a:solidFill>
              </a:defRPr>
            </a:lvl5pPr>
          </a:lstStyle>
          <a:p>
            <a:pPr lvl="0"/>
            <a:r>
              <a:rPr lang="en-US"/>
              <a:t>Click to edit Master text styles</a:t>
            </a:r>
          </a:p>
        </p:txBody>
      </p:sp>
      <p:sp>
        <p:nvSpPr>
          <p:cNvPr id="22" name="Text Placeholder 9"/>
          <p:cNvSpPr>
            <a:spLocks noGrp="1"/>
          </p:cNvSpPr>
          <p:nvPr>
            <p:ph type="body" sz="quarter" idx="17"/>
          </p:nvPr>
        </p:nvSpPr>
        <p:spPr>
          <a:xfrm>
            <a:off x="1777939" y="8978904"/>
            <a:ext cx="12564067" cy="2400301"/>
          </a:xfrm>
        </p:spPr>
        <p:txBody>
          <a:bodyPr>
            <a:noAutofit/>
          </a:bodyPr>
          <a:lstStyle>
            <a:lvl1pPr marL="0" indent="0">
              <a:buFontTx/>
              <a:buNone/>
              <a:defRPr sz="1914" i="1">
                <a:solidFill>
                  <a:schemeClr val="tx1">
                    <a:lumMod val="65000"/>
                    <a:lumOff val="35000"/>
                  </a:schemeClr>
                </a:solidFill>
              </a:defRPr>
            </a:lvl1pPr>
            <a:lvl2pPr marL="833719" indent="0">
              <a:buFontTx/>
              <a:buNone/>
              <a:defRPr sz="2553">
                <a:solidFill>
                  <a:schemeClr val="tx1">
                    <a:lumMod val="85000"/>
                    <a:lumOff val="15000"/>
                  </a:schemeClr>
                </a:solidFill>
              </a:defRPr>
            </a:lvl2pPr>
            <a:lvl3pPr marL="1667440" indent="0">
              <a:buFontTx/>
              <a:buNone/>
              <a:defRPr sz="2553">
                <a:solidFill>
                  <a:schemeClr val="tx1">
                    <a:lumMod val="85000"/>
                    <a:lumOff val="15000"/>
                  </a:schemeClr>
                </a:solidFill>
              </a:defRPr>
            </a:lvl3pPr>
            <a:lvl4pPr marL="2501159" indent="0">
              <a:buFontTx/>
              <a:buNone/>
              <a:defRPr sz="2553">
                <a:solidFill>
                  <a:schemeClr val="tx1">
                    <a:lumMod val="85000"/>
                    <a:lumOff val="15000"/>
                  </a:schemeClr>
                </a:solidFill>
              </a:defRPr>
            </a:lvl4pPr>
            <a:lvl5pPr marL="3334880" indent="0">
              <a:buFontTx/>
              <a:buNone/>
              <a:defRPr sz="2553">
                <a:solidFill>
                  <a:schemeClr val="tx1">
                    <a:lumMod val="85000"/>
                    <a:lumOff val="15000"/>
                  </a:schemeClr>
                </a:solidFill>
              </a:defRPr>
            </a:lvl5pPr>
          </a:lstStyle>
          <a:p>
            <a:pPr lvl="0"/>
            <a:r>
              <a:rPr lang="en-US"/>
              <a:t>Click to edit Master text styles</a:t>
            </a:r>
          </a:p>
        </p:txBody>
      </p:sp>
      <p:sp>
        <p:nvSpPr>
          <p:cNvPr id="9" name="Rectangle 11"/>
          <p:cNvSpPr>
            <a:spLocks noGrp="1" noChangeArrowheads="1"/>
          </p:cNvSpPr>
          <p:nvPr>
            <p:ph type="sldNum" sz="quarter" idx="18"/>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cxnSp>
        <p:nvCxnSpPr>
          <p:cNvPr id="10" name="Straight Connector 9">
            <a:extLst>
              <a:ext uri="{FF2B5EF4-FFF2-40B4-BE49-F238E27FC236}">
                <a16:creationId xmlns:a16="http://schemas.microsoft.com/office/drawing/2014/main" id="{6A8703F6-DF73-4889-874F-FAC4DE8FDC8D}"/>
              </a:ext>
            </a:extLst>
          </p:cNvPr>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782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ttorney Biography: Green Call-Out_Continued">
    <p:bg>
      <p:bgPr>
        <a:blipFill dpi="0" rotWithShape="0">
          <a:blip r:embed="rId2"/>
          <a:srcRect/>
          <a:stretch>
            <a:fillRect/>
          </a:stretch>
        </a:blipFill>
        <a:effectLst/>
      </p:bgPr>
    </p:bg>
    <p:spTree>
      <p:nvGrpSpPr>
        <p:cNvPr id="1" name=""/>
        <p:cNvGrpSpPr/>
        <p:nvPr/>
      </p:nvGrpSpPr>
      <p:grpSpPr>
        <a:xfrm>
          <a:off x="0" y="0"/>
          <a:ext cx="0" cy="0"/>
          <a:chOff x="0" y="0"/>
          <a:chExt cx="0" cy="0"/>
        </a:xfrm>
      </p:grpSpPr>
      <p:cxnSp>
        <p:nvCxnSpPr>
          <p:cNvPr id="8" name="Straight Connector 7"/>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p:nvPr>
        </p:nvSpPr>
        <p:spPr>
          <a:xfrm>
            <a:off x="1777937" y="477927"/>
            <a:ext cx="38495553" cy="1092402"/>
          </a:xfrm>
        </p:spPr>
        <p:txBody>
          <a:bodyPr>
            <a:noAutofit/>
          </a:bodyPr>
          <a:lstStyle>
            <a:lvl1pPr>
              <a:defRPr sz="4741" b="0" baseline="0">
                <a:solidFill>
                  <a:srgbClr val="09305A"/>
                </a:solidFill>
                <a:latin typeface="+mj-lt"/>
              </a:defRPr>
            </a:lvl1pPr>
          </a:lstStyle>
          <a:p>
            <a:r>
              <a:rPr lang="en-US"/>
              <a:t>Click to edit Master title style</a:t>
            </a:r>
            <a:endParaRPr lang="en-US" dirty="0"/>
          </a:p>
        </p:txBody>
      </p:sp>
      <p:sp>
        <p:nvSpPr>
          <p:cNvPr id="20" name="Text Placeholder 20"/>
          <p:cNvSpPr>
            <a:spLocks noGrp="1"/>
          </p:cNvSpPr>
          <p:nvPr>
            <p:ph type="body" sz="quarter" idx="16" hasCustomPrompt="1"/>
          </p:nvPr>
        </p:nvSpPr>
        <p:spPr>
          <a:xfrm>
            <a:off x="1777934" y="1760224"/>
            <a:ext cx="38403373" cy="515622"/>
          </a:xfrm>
        </p:spPr>
        <p:txBody>
          <a:bodyPr tIns="0" bIns="0">
            <a:noAutofit/>
          </a:bodyPr>
          <a:lstStyle>
            <a:lvl1pPr marL="0" indent="0">
              <a:buFontTx/>
              <a:buNone/>
              <a:defRPr sz="2371" b="1" i="0">
                <a:solidFill>
                  <a:schemeClr val="tx2"/>
                </a:solidFill>
                <a:latin typeface="Arial" panose="020B0604020202020204" pitchFamily="34" charset="0"/>
                <a:cs typeface="Arial" panose="020B0604020202020204" pitchFamily="34" charset="0"/>
              </a:defRPr>
            </a:lvl1pPr>
            <a:lvl2pPr marL="833719" indent="0">
              <a:buFontTx/>
              <a:buNone/>
              <a:defRPr sz="3282" b="1" i="0">
                <a:solidFill>
                  <a:schemeClr val="tx2"/>
                </a:solidFill>
              </a:defRPr>
            </a:lvl2pPr>
            <a:lvl3pPr marL="1667440" indent="0">
              <a:buFontTx/>
              <a:buNone/>
              <a:defRPr sz="3282" b="1" i="0">
                <a:solidFill>
                  <a:schemeClr val="tx2"/>
                </a:solidFill>
              </a:defRPr>
            </a:lvl3pPr>
            <a:lvl4pPr marL="2501159" indent="0">
              <a:buFontTx/>
              <a:buNone/>
              <a:defRPr sz="3282" b="1" i="0">
                <a:solidFill>
                  <a:schemeClr val="tx2"/>
                </a:solidFill>
              </a:defRPr>
            </a:lvl4pPr>
            <a:lvl5pPr marL="3334880" indent="0">
              <a:buFontTx/>
              <a:buNone/>
              <a:defRPr sz="3282" b="1" i="0">
                <a:solidFill>
                  <a:schemeClr val="tx2"/>
                </a:solidFill>
              </a:defRPr>
            </a:lvl5pPr>
          </a:lstStyle>
          <a:p>
            <a:pPr lvl="0"/>
            <a:r>
              <a:rPr lang="en-US" dirty="0"/>
              <a:t>Click to add text</a:t>
            </a:r>
          </a:p>
        </p:txBody>
      </p:sp>
      <p:sp>
        <p:nvSpPr>
          <p:cNvPr id="22" name="Text Placeholder 9"/>
          <p:cNvSpPr>
            <a:spLocks noGrp="1"/>
          </p:cNvSpPr>
          <p:nvPr>
            <p:ph type="body" sz="quarter" idx="17" hasCustomPrompt="1"/>
          </p:nvPr>
        </p:nvSpPr>
        <p:spPr>
          <a:xfrm>
            <a:off x="1777939" y="2702564"/>
            <a:ext cx="12564067" cy="8676639"/>
          </a:xfrm>
        </p:spPr>
        <p:txBody>
          <a:bodyPr>
            <a:noAutofit/>
          </a:bodyPr>
          <a:lstStyle>
            <a:lvl1pPr marL="0" indent="0">
              <a:buFontTx/>
              <a:buNone/>
              <a:defRPr sz="1914" i="1">
                <a:solidFill>
                  <a:schemeClr val="tx1">
                    <a:lumMod val="65000"/>
                    <a:lumOff val="35000"/>
                  </a:schemeClr>
                </a:solidFill>
              </a:defRPr>
            </a:lvl1pPr>
            <a:lvl2pPr marL="833719" indent="0">
              <a:buFontTx/>
              <a:buNone/>
              <a:defRPr sz="2553">
                <a:solidFill>
                  <a:schemeClr val="tx1">
                    <a:lumMod val="85000"/>
                    <a:lumOff val="15000"/>
                  </a:schemeClr>
                </a:solidFill>
              </a:defRPr>
            </a:lvl2pPr>
            <a:lvl3pPr marL="1667440" indent="0">
              <a:buFontTx/>
              <a:buNone/>
              <a:defRPr sz="2553">
                <a:solidFill>
                  <a:schemeClr val="tx1">
                    <a:lumMod val="85000"/>
                    <a:lumOff val="15000"/>
                  </a:schemeClr>
                </a:solidFill>
              </a:defRPr>
            </a:lvl3pPr>
            <a:lvl4pPr marL="2501159" indent="0">
              <a:buFontTx/>
              <a:buNone/>
              <a:defRPr sz="2553">
                <a:solidFill>
                  <a:schemeClr val="tx1">
                    <a:lumMod val="85000"/>
                    <a:lumOff val="15000"/>
                  </a:schemeClr>
                </a:solidFill>
              </a:defRPr>
            </a:lvl4pPr>
            <a:lvl5pPr marL="3334880" indent="0">
              <a:buFontTx/>
              <a:buNone/>
              <a:defRPr sz="2553">
                <a:solidFill>
                  <a:schemeClr val="tx1">
                    <a:lumMod val="85000"/>
                    <a:lumOff val="15000"/>
                  </a:schemeClr>
                </a:solidFill>
              </a:defRPr>
            </a:lvl5pPr>
          </a:lstStyle>
          <a:p>
            <a:pPr lvl="0"/>
            <a:r>
              <a:rPr lang="en-US" dirty="0"/>
              <a:t>Click to add text</a:t>
            </a:r>
          </a:p>
        </p:txBody>
      </p:sp>
      <p:cxnSp>
        <p:nvCxnSpPr>
          <p:cNvPr id="10" name="Straight Connector 9">
            <a:extLst>
              <a:ext uri="{FF2B5EF4-FFF2-40B4-BE49-F238E27FC236}">
                <a16:creationId xmlns:a16="http://schemas.microsoft.com/office/drawing/2014/main" id="{8DA58C6B-C8DE-420B-AB23-A6FA75DD29C0}"/>
              </a:ext>
            </a:extLst>
          </p:cNvPr>
          <p:cNvCxnSpPr/>
          <p:nvPr/>
        </p:nvCxnSpPr>
        <p:spPr>
          <a:xfrm>
            <a:off x="2133522" y="1564641"/>
            <a:ext cx="38403373" cy="0"/>
          </a:xfrm>
          <a:prstGeom prst="line">
            <a:avLst/>
          </a:prstGeom>
          <a:ln w="9525">
            <a:solidFill>
              <a:srgbClr val="0E4888"/>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E416E20-62B8-4808-9F04-C624512BEE41}"/>
              </a:ext>
            </a:extLst>
          </p:cNvPr>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
        <p:nvSpPr>
          <p:cNvPr id="12" name="Text Placeholder 10">
            <a:extLst>
              <a:ext uri="{FF2B5EF4-FFF2-40B4-BE49-F238E27FC236}">
                <a16:creationId xmlns:a16="http://schemas.microsoft.com/office/drawing/2014/main" id="{297BFEF7-6E93-4197-9F95-17645D587DAB}"/>
              </a:ext>
            </a:extLst>
          </p:cNvPr>
          <p:cNvSpPr>
            <a:spLocks noGrp="1"/>
          </p:cNvSpPr>
          <p:nvPr>
            <p:ph type="body" sz="quarter" idx="13" hasCustomPrompt="1"/>
          </p:nvPr>
        </p:nvSpPr>
        <p:spPr>
          <a:xfrm>
            <a:off x="15290232" y="2702561"/>
            <a:ext cx="24891076" cy="8676639"/>
          </a:xfrm>
        </p:spPr>
        <p:txBody>
          <a:bodyPr tIns="0" bIns="457200">
            <a:noAutofit/>
          </a:bodyPr>
          <a:lstStyle>
            <a:lvl1pPr marL="0" indent="0">
              <a:buFontTx/>
              <a:buNone/>
              <a:defRPr sz="3647">
                <a:solidFill>
                  <a:srgbClr val="9CAA00"/>
                </a:solidFill>
              </a:defRPr>
            </a:lvl1pPr>
            <a:lvl2pPr marL="833719" indent="0">
              <a:buFontTx/>
              <a:buNone/>
              <a:defRPr sz="4376">
                <a:solidFill>
                  <a:schemeClr val="accent4"/>
                </a:solidFill>
              </a:defRPr>
            </a:lvl2pPr>
            <a:lvl3pPr marL="1667440" indent="0">
              <a:buFontTx/>
              <a:buNone/>
              <a:defRPr sz="4376">
                <a:solidFill>
                  <a:schemeClr val="accent4"/>
                </a:solidFill>
              </a:defRPr>
            </a:lvl3pPr>
            <a:lvl4pPr marL="2501159" indent="0">
              <a:buFontTx/>
              <a:buNone/>
              <a:defRPr sz="4376">
                <a:solidFill>
                  <a:schemeClr val="accent4"/>
                </a:solidFill>
              </a:defRPr>
            </a:lvl4pPr>
            <a:lvl5pPr marL="3334880" indent="0">
              <a:buFontTx/>
              <a:buNone/>
              <a:defRPr sz="4376">
                <a:solidFill>
                  <a:schemeClr val="accent4"/>
                </a:solidFill>
              </a:defRPr>
            </a:lvl5pPr>
          </a:lstStyle>
          <a:p>
            <a:pPr lvl="0"/>
            <a:r>
              <a:rPr lang="en-US" dirty="0"/>
              <a:t>Click to add text</a:t>
            </a:r>
          </a:p>
        </p:txBody>
      </p:sp>
    </p:spTree>
    <p:extLst>
      <p:ext uri="{BB962C8B-B14F-4D97-AF65-F5344CB8AC3E}">
        <p14:creationId xmlns:p14="http://schemas.microsoft.com/office/powerpoint/2010/main" val="3112398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itle 1"/>
          <p:cNvSpPr>
            <a:spLocks noGrp="1"/>
          </p:cNvSpPr>
          <p:nvPr>
            <p:ph type="title"/>
          </p:nvPr>
        </p:nvSpPr>
        <p:spPr>
          <a:xfrm>
            <a:off x="8363700" y="9379771"/>
            <a:ext cx="25602248" cy="1057914"/>
          </a:xfrm>
        </p:spPr>
        <p:txBody>
          <a:bodyPr/>
          <a:lstStyle>
            <a:lvl1pPr algn="l">
              <a:defRPr sz="3647" b="1"/>
            </a:lvl1pPr>
          </a:lstStyle>
          <a:p>
            <a:r>
              <a:rPr lang="en-US"/>
              <a:t>Click to edit Master title style</a:t>
            </a:r>
            <a:endParaRPr lang="en-US" dirty="0"/>
          </a:p>
        </p:txBody>
      </p:sp>
      <p:sp>
        <p:nvSpPr>
          <p:cNvPr id="4" name="Text Placeholder 3"/>
          <p:cNvSpPr>
            <a:spLocks noGrp="1"/>
          </p:cNvSpPr>
          <p:nvPr>
            <p:ph type="body" sz="half" idx="2"/>
          </p:nvPr>
        </p:nvSpPr>
        <p:spPr>
          <a:xfrm>
            <a:off x="8363700" y="10517686"/>
            <a:ext cx="25602248" cy="1280160"/>
          </a:xfrm>
        </p:spPr>
        <p:txBody>
          <a:bodyPr/>
          <a:lstStyle>
            <a:lvl1pPr marL="0" indent="0">
              <a:buNone/>
              <a:defRPr sz="2553">
                <a:solidFill>
                  <a:schemeClr val="tx1">
                    <a:lumMod val="65000"/>
                    <a:lumOff val="35000"/>
                  </a:schemeClr>
                </a:solidFill>
              </a:defRPr>
            </a:lvl1pPr>
            <a:lvl2pPr marL="833719" indent="0">
              <a:buNone/>
              <a:defRPr sz="2188"/>
            </a:lvl2pPr>
            <a:lvl3pPr marL="1667440" indent="0">
              <a:buNone/>
              <a:defRPr sz="1823"/>
            </a:lvl3pPr>
            <a:lvl4pPr marL="2501159" indent="0">
              <a:buNone/>
              <a:defRPr sz="1642"/>
            </a:lvl4pPr>
            <a:lvl5pPr marL="3334880" indent="0">
              <a:buNone/>
              <a:defRPr sz="1642"/>
            </a:lvl5pPr>
            <a:lvl6pPr marL="4168599" indent="0">
              <a:buNone/>
              <a:defRPr sz="1642"/>
            </a:lvl6pPr>
            <a:lvl7pPr marL="5002319" indent="0">
              <a:buNone/>
              <a:defRPr sz="1642"/>
            </a:lvl7pPr>
            <a:lvl8pPr marL="5836038" indent="0">
              <a:buNone/>
              <a:defRPr sz="1642"/>
            </a:lvl8pPr>
            <a:lvl9pPr marL="6669759" indent="0">
              <a:buNone/>
              <a:defRPr sz="1642"/>
            </a:lvl9pPr>
          </a:lstStyle>
          <a:p>
            <a:pPr lvl="0"/>
            <a:r>
              <a:rPr lang="en-US"/>
              <a:t>Click to edit Master text styles</a:t>
            </a:r>
          </a:p>
        </p:txBody>
      </p:sp>
      <p:sp>
        <p:nvSpPr>
          <p:cNvPr id="5" name="Picture Placeholder 2"/>
          <p:cNvSpPr>
            <a:spLocks noGrp="1"/>
          </p:cNvSpPr>
          <p:nvPr>
            <p:ph type="pic" idx="1"/>
          </p:nvPr>
        </p:nvSpPr>
        <p:spPr>
          <a:xfrm>
            <a:off x="8363700" y="853440"/>
            <a:ext cx="25602248" cy="8363711"/>
          </a:xfrm>
        </p:spPr>
        <p:txBody>
          <a:bodyPr/>
          <a:lstStyle>
            <a:lvl1pPr marL="0" indent="0">
              <a:buNone/>
              <a:defRPr sz="5836"/>
            </a:lvl1pPr>
            <a:lvl2pPr marL="833719" indent="0">
              <a:buNone/>
              <a:defRPr sz="5107"/>
            </a:lvl2pPr>
            <a:lvl3pPr marL="1667440" indent="0">
              <a:buNone/>
              <a:defRPr sz="4376"/>
            </a:lvl3pPr>
            <a:lvl4pPr marL="2501159" indent="0">
              <a:buNone/>
              <a:defRPr sz="3647"/>
            </a:lvl4pPr>
            <a:lvl5pPr marL="3334880" indent="0">
              <a:buNone/>
              <a:defRPr sz="3647"/>
            </a:lvl5pPr>
            <a:lvl6pPr marL="4168599" indent="0">
              <a:buNone/>
              <a:defRPr sz="3647"/>
            </a:lvl6pPr>
            <a:lvl7pPr marL="5002319" indent="0">
              <a:buNone/>
              <a:defRPr sz="3647"/>
            </a:lvl7pPr>
            <a:lvl8pPr marL="5836038" indent="0">
              <a:buNone/>
              <a:defRPr sz="3647"/>
            </a:lvl8pPr>
            <a:lvl9pPr marL="6669759" indent="0">
              <a:buNone/>
              <a:defRPr sz="3647"/>
            </a:lvl9pPr>
          </a:lstStyle>
          <a:p>
            <a:pPr lvl="0"/>
            <a:r>
              <a:rPr lang="en-US" noProof="0" dirty="0"/>
              <a:t>Click icon to add picture</a:t>
            </a:r>
          </a:p>
        </p:txBody>
      </p:sp>
      <p:sp>
        <p:nvSpPr>
          <p:cNvPr id="6" name="Rectangle 11"/>
          <p:cNvSpPr>
            <a:spLocks noGrp="1" noChangeArrowheads="1"/>
          </p:cNvSpPr>
          <p:nvPr>
            <p:ph type="sldNum" sz="quarter" idx="10"/>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1584248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Text,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 name="Text Placeholder 2"/>
          <p:cNvSpPr>
            <a:spLocks noGrp="1"/>
          </p:cNvSpPr>
          <p:nvPr>
            <p:ph type="body" sz="half" idx="1"/>
          </p:nvPr>
        </p:nvSpPr>
        <p:spPr>
          <a:xfrm>
            <a:off x="2133515" y="3148065"/>
            <a:ext cx="18774983" cy="8249918"/>
          </a:xfrm>
        </p:spPr>
        <p:txBody>
          <a:bodyPr/>
          <a:lstStyle/>
          <a:p>
            <a:pPr lvl="0"/>
            <a:r>
              <a:rPr lang="en-US"/>
              <a:t>Click to edit Master text styles</a:t>
            </a:r>
          </a:p>
        </p:txBody>
      </p:sp>
      <p:sp>
        <p:nvSpPr>
          <p:cNvPr id="9" name="Content Placeholder 3"/>
          <p:cNvSpPr>
            <a:spLocks noGrp="1"/>
          </p:cNvSpPr>
          <p:nvPr>
            <p:ph sz="half" idx="2"/>
          </p:nvPr>
        </p:nvSpPr>
        <p:spPr>
          <a:xfrm>
            <a:off x="21489522" y="3148065"/>
            <a:ext cx="18774983" cy="8249918"/>
          </a:xfrm>
        </p:spPr>
        <p:txBody>
          <a:bodyPr/>
          <a:lstStyle/>
          <a:p>
            <a:pPr lvl="0"/>
            <a:r>
              <a:rPr lang="en-US"/>
              <a:t>Click to edit Master text styles</a:t>
            </a:r>
          </a:p>
        </p:txBody>
      </p:sp>
      <p:sp>
        <p:nvSpPr>
          <p:cNvPr id="2" name="Title 1"/>
          <p:cNvSpPr>
            <a:spLocks noGrp="1"/>
          </p:cNvSpPr>
          <p:nvPr>
            <p:ph type="title"/>
          </p:nvPr>
        </p:nvSpPr>
        <p:spPr/>
        <p:txBody>
          <a:bodyPr/>
          <a:lstStyle/>
          <a:p>
            <a:r>
              <a:rPr lang="en-US"/>
              <a:t>Click to edit Master title style</a:t>
            </a:r>
          </a:p>
        </p:txBody>
      </p:sp>
      <p:sp>
        <p:nvSpPr>
          <p:cNvPr id="5" name="Rectangle 11"/>
          <p:cNvSpPr>
            <a:spLocks noGrp="1" noChangeArrowheads="1"/>
          </p:cNvSpPr>
          <p:nvPr>
            <p:ph type="sldNum" sz="quarter" idx="10"/>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208748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Content Placeholder 6"/>
          <p:cNvSpPr>
            <a:spLocks noGrp="1"/>
          </p:cNvSpPr>
          <p:nvPr>
            <p:ph sz="quarter" idx="11"/>
          </p:nvPr>
        </p:nvSpPr>
        <p:spPr>
          <a:xfrm>
            <a:off x="2133519" y="3123591"/>
            <a:ext cx="38104680" cy="8244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9"/>
          <p:cNvSpPr>
            <a:spLocks noGrp="1"/>
          </p:cNvSpPr>
          <p:nvPr>
            <p:ph type="title"/>
          </p:nvPr>
        </p:nvSpPr>
        <p:spPr/>
        <p:txBody>
          <a:bodyPr/>
          <a:lstStyle/>
          <a:p>
            <a:r>
              <a:rPr lang="en-US"/>
              <a:t>Click to edit Master title style</a:t>
            </a:r>
          </a:p>
        </p:txBody>
      </p:sp>
      <p:sp>
        <p:nvSpPr>
          <p:cNvPr id="4" name="Rectangle 11"/>
          <p:cNvSpPr>
            <a:spLocks noGrp="1" noChangeArrowheads="1"/>
          </p:cNvSpPr>
          <p:nvPr>
            <p:ph type="sldNum" sz="quarter" idx="12"/>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23975254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 Bullete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33527" y="3148061"/>
            <a:ext cx="12417090" cy="8392158"/>
          </a:xfrm>
        </p:spPr>
        <p:txBody>
          <a:bodyPr>
            <a:normAutofit/>
          </a:bodyPr>
          <a:lstStyle>
            <a:lvl1pPr>
              <a:spcBef>
                <a:spcPts val="1277"/>
              </a:spcBef>
              <a:spcAft>
                <a:spcPts val="0"/>
              </a:spcAft>
              <a:defRPr sz="3647">
                <a:solidFill>
                  <a:srgbClr val="9CAA00"/>
                </a:solidFill>
              </a:defRPr>
            </a:lvl1pPr>
            <a:lvl2pPr>
              <a:spcBef>
                <a:spcPts val="1277"/>
              </a:spcBef>
              <a:spcAft>
                <a:spcPts val="0"/>
              </a:spcAft>
              <a:defRPr sz="3282">
                <a:solidFill>
                  <a:schemeClr val="tx1">
                    <a:lumMod val="65000"/>
                    <a:lumOff val="35000"/>
                  </a:schemeClr>
                </a:solidFill>
              </a:defRPr>
            </a:lvl2pPr>
            <a:lvl3pPr>
              <a:spcBef>
                <a:spcPts val="1277"/>
              </a:spcBef>
              <a:spcAft>
                <a:spcPts val="0"/>
              </a:spcAft>
              <a:defRPr sz="2917">
                <a:solidFill>
                  <a:schemeClr val="tx1">
                    <a:lumMod val="65000"/>
                    <a:lumOff val="35000"/>
                  </a:schemeClr>
                </a:solidFill>
              </a:defRPr>
            </a:lvl3pPr>
            <a:lvl4pPr>
              <a:spcBef>
                <a:spcPts val="1277"/>
              </a:spcBef>
              <a:spcAft>
                <a:spcPts val="0"/>
              </a:spcAft>
              <a:defRPr sz="2553">
                <a:solidFill>
                  <a:schemeClr val="tx1">
                    <a:lumMod val="65000"/>
                    <a:lumOff val="35000"/>
                  </a:schemeClr>
                </a:solidFill>
              </a:defRPr>
            </a:lvl4pPr>
            <a:lvl5pPr>
              <a:spcBef>
                <a:spcPts val="1277"/>
              </a:spcBef>
              <a:spcAft>
                <a:spcPts val="0"/>
              </a:spcAft>
              <a:defRPr sz="2188">
                <a:solidFill>
                  <a:schemeClr val="tx1">
                    <a:lumMod val="65000"/>
                    <a:lumOff val="35000"/>
                  </a:schemeClr>
                </a:solidFill>
              </a:defRPr>
            </a:lvl5pPr>
            <a:lvl6pPr>
              <a:defRPr sz="3282"/>
            </a:lvl6pPr>
            <a:lvl7pPr>
              <a:defRPr sz="3282"/>
            </a:lvl7pPr>
            <a:lvl8pPr>
              <a:defRPr sz="3282"/>
            </a:lvl8pPr>
            <a:lvl9pPr>
              <a:defRPr sz="32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p:cNvSpPr>
            <a:spLocks noGrp="1"/>
          </p:cNvSpPr>
          <p:nvPr>
            <p:ph sz="half" idx="10"/>
          </p:nvPr>
        </p:nvSpPr>
        <p:spPr>
          <a:xfrm>
            <a:off x="14920441" y="3148061"/>
            <a:ext cx="12417090" cy="8392158"/>
          </a:xfrm>
        </p:spPr>
        <p:txBody>
          <a:bodyPr>
            <a:normAutofit/>
          </a:bodyPr>
          <a:lstStyle>
            <a:lvl1pPr>
              <a:spcBef>
                <a:spcPts val="1277"/>
              </a:spcBef>
              <a:spcAft>
                <a:spcPts val="0"/>
              </a:spcAft>
              <a:defRPr sz="3647">
                <a:solidFill>
                  <a:srgbClr val="9CAA00"/>
                </a:solidFill>
              </a:defRPr>
            </a:lvl1pPr>
            <a:lvl2pPr>
              <a:spcBef>
                <a:spcPts val="1277"/>
              </a:spcBef>
              <a:spcAft>
                <a:spcPts val="0"/>
              </a:spcAft>
              <a:defRPr sz="3282">
                <a:solidFill>
                  <a:schemeClr val="tx1">
                    <a:lumMod val="65000"/>
                    <a:lumOff val="35000"/>
                  </a:schemeClr>
                </a:solidFill>
              </a:defRPr>
            </a:lvl2pPr>
            <a:lvl3pPr>
              <a:spcBef>
                <a:spcPts val="1277"/>
              </a:spcBef>
              <a:spcAft>
                <a:spcPts val="0"/>
              </a:spcAft>
              <a:defRPr sz="2917">
                <a:solidFill>
                  <a:schemeClr val="tx1">
                    <a:lumMod val="65000"/>
                    <a:lumOff val="35000"/>
                  </a:schemeClr>
                </a:solidFill>
              </a:defRPr>
            </a:lvl3pPr>
            <a:lvl4pPr>
              <a:spcBef>
                <a:spcPts val="1277"/>
              </a:spcBef>
              <a:spcAft>
                <a:spcPts val="0"/>
              </a:spcAft>
              <a:defRPr sz="2553">
                <a:solidFill>
                  <a:schemeClr val="tx1">
                    <a:lumMod val="65000"/>
                    <a:lumOff val="35000"/>
                  </a:schemeClr>
                </a:solidFill>
              </a:defRPr>
            </a:lvl4pPr>
            <a:lvl5pPr>
              <a:spcBef>
                <a:spcPts val="1277"/>
              </a:spcBef>
              <a:spcAft>
                <a:spcPts val="0"/>
              </a:spcAft>
              <a:defRPr sz="2188">
                <a:solidFill>
                  <a:schemeClr val="tx1">
                    <a:lumMod val="65000"/>
                    <a:lumOff val="35000"/>
                  </a:schemeClr>
                </a:solidFill>
              </a:defRPr>
            </a:lvl5pPr>
            <a:lvl6pPr>
              <a:defRPr sz="3282"/>
            </a:lvl6pPr>
            <a:lvl7pPr>
              <a:defRPr sz="3282"/>
            </a:lvl7pPr>
            <a:lvl8pPr>
              <a:defRPr sz="3282"/>
            </a:lvl8pPr>
            <a:lvl9pPr>
              <a:defRPr sz="32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p:cNvSpPr>
            <a:spLocks noGrp="1"/>
          </p:cNvSpPr>
          <p:nvPr>
            <p:ph sz="half" idx="11"/>
          </p:nvPr>
        </p:nvSpPr>
        <p:spPr>
          <a:xfrm>
            <a:off x="27787528" y="3148061"/>
            <a:ext cx="12417090" cy="8392158"/>
          </a:xfrm>
        </p:spPr>
        <p:txBody>
          <a:bodyPr>
            <a:normAutofit/>
          </a:bodyPr>
          <a:lstStyle>
            <a:lvl1pPr>
              <a:spcBef>
                <a:spcPts val="1277"/>
              </a:spcBef>
              <a:spcAft>
                <a:spcPts val="0"/>
              </a:spcAft>
              <a:defRPr sz="3647">
                <a:solidFill>
                  <a:srgbClr val="9CAA00"/>
                </a:solidFill>
              </a:defRPr>
            </a:lvl1pPr>
            <a:lvl2pPr>
              <a:spcBef>
                <a:spcPts val="1277"/>
              </a:spcBef>
              <a:spcAft>
                <a:spcPts val="0"/>
              </a:spcAft>
              <a:defRPr sz="3282">
                <a:solidFill>
                  <a:schemeClr val="tx1">
                    <a:lumMod val="65000"/>
                    <a:lumOff val="35000"/>
                  </a:schemeClr>
                </a:solidFill>
              </a:defRPr>
            </a:lvl2pPr>
            <a:lvl3pPr>
              <a:spcBef>
                <a:spcPts val="1277"/>
              </a:spcBef>
              <a:spcAft>
                <a:spcPts val="0"/>
              </a:spcAft>
              <a:defRPr sz="2917">
                <a:solidFill>
                  <a:schemeClr val="tx1">
                    <a:lumMod val="65000"/>
                    <a:lumOff val="35000"/>
                  </a:schemeClr>
                </a:solidFill>
              </a:defRPr>
            </a:lvl3pPr>
            <a:lvl4pPr>
              <a:spcBef>
                <a:spcPts val="1277"/>
              </a:spcBef>
              <a:spcAft>
                <a:spcPts val="0"/>
              </a:spcAft>
              <a:defRPr sz="2553">
                <a:solidFill>
                  <a:schemeClr val="tx1">
                    <a:lumMod val="65000"/>
                    <a:lumOff val="35000"/>
                  </a:schemeClr>
                </a:solidFill>
              </a:defRPr>
            </a:lvl4pPr>
            <a:lvl5pPr>
              <a:spcBef>
                <a:spcPts val="1277"/>
              </a:spcBef>
              <a:spcAft>
                <a:spcPts val="0"/>
              </a:spcAft>
              <a:defRPr sz="2188">
                <a:solidFill>
                  <a:schemeClr val="tx1">
                    <a:lumMod val="65000"/>
                    <a:lumOff val="35000"/>
                  </a:schemeClr>
                </a:solidFill>
              </a:defRPr>
            </a:lvl5pPr>
            <a:lvl6pPr>
              <a:defRPr sz="3282"/>
            </a:lvl6pPr>
            <a:lvl7pPr>
              <a:defRPr sz="3282"/>
            </a:lvl7pPr>
            <a:lvl8pPr>
              <a:defRPr sz="3282"/>
            </a:lvl8pPr>
            <a:lvl9pPr>
              <a:defRPr sz="32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p:txBody>
          <a:bodyPr/>
          <a:lstStyle/>
          <a:p>
            <a:r>
              <a:rPr lang="en-US"/>
              <a:t>Click to edit Master title style</a:t>
            </a:r>
          </a:p>
        </p:txBody>
      </p:sp>
      <p:sp>
        <p:nvSpPr>
          <p:cNvPr id="6" name="Rectangle 11"/>
          <p:cNvSpPr>
            <a:spLocks noGrp="1" noChangeArrowheads="1"/>
          </p:cNvSpPr>
          <p:nvPr>
            <p:ph type="sldNum" sz="quarter" idx="12"/>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15814882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 No Bullet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67083" y="3601820"/>
            <a:ext cx="11094306" cy="597408"/>
          </a:xfrm>
        </p:spPr>
        <p:txBody>
          <a:bodyPr anchor="b">
            <a:spAutoFit/>
          </a:bodyPr>
          <a:lstStyle>
            <a:lvl1pPr marL="0" indent="0">
              <a:buFontTx/>
              <a:buNone/>
              <a:defRPr sz="3282">
                <a:solidFill>
                  <a:srgbClr val="9CAA00"/>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6" name="Content Placeholder 2"/>
          <p:cNvSpPr>
            <a:spLocks noGrp="1"/>
          </p:cNvSpPr>
          <p:nvPr>
            <p:ph sz="half" idx="12"/>
          </p:nvPr>
        </p:nvSpPr>
        <p:spPr>
          <a:xfrm>
            <a:off x="2167083" y="4272897"/>
            <a:ext cx="11094306" cy="2943745"/>
          </a:xfrm>
        </p:spPr>
        <p:txBody>
          <a:bodyPr>
            <a:normAutofit/>
          </a:bodyPr>
          <a:lstStyle>
            <a:lvl1pPr marL="0" indent="0">
              <a:buFontTx/>
              <a:buNone/>
              <a:defRPr sz="2917">
                <a:solidFill>
                  <a:schemeClr val="tx1">
                    <a:lumMod val="65000"/>
                    <a:lumOff val="35000"/>
                  </a:schemeClr>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0" name="Content Placeholder 2"/>
          <p:cNvSpPr>
            <a:spLocks noGrp="1"/>
          </p:cNvSpPr>
          <p:nvPr>
            <p:ph sz="half" idx="30"/>
          </p:nvPr>
        </p:nvSpPr>
        <p:spPr>
          <a:xfrm>
            <a:off x="2167083" y="8139339"/>
            <a:ext cx="11094306" cy="597408"/>
          </a:xfrm>
        </p:spPr>
        <p:txBody>
          <a:bodyPr anchor="b">
            <a:spAutoFit/>
          </a:bodyPr>
          <a:lstStyle>
            <a:lvl1pPr marL="0" indent="0">
              <a:buFontTx/>
              <a:buNone/>
              <a:defRPr sz="3282">
                <a:solidFill>
                  <a:srgbClr val="9CAA00"/>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1" name="Content Placeholder 2"/>
          <p:cNvSpPr>
            <a:spLocks noGrp="1"/>
          </p:cNvSpPr>
          <p:nvPr>
            <p:ph sz="half" idx="31"/>
          </p:nvPr>
        </p:nvSpPr>
        <p:spPr>
          <a:xfrm>
            <a:off x="2167083" y="8792376"/>
            <a:ext cx="11094306" cy="2943745"/>
          </a:xfrm>
        </p:spPr>
        <p:txBody>
          <a:bodyPr>
            <a:normAutofit/>
          </a:bodyPr>
          <a:lstStyle>
            <a:lvl1pPr marL="0" indent="0">
              <a:buFontTx/>
              <a:buNone/>
              <a:defRPr sz="2917">
                <a:solidFill>
                  <a:schemeClr val="tx1">
                    <a:lumMod val="65000"/>
                    <a:lumOff val="35000"/>
                  </a:schemeClr>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3" name="Content Placeholder 2"/>
          <p:cNvSpPr>
            <a:spLocks noGrp="1"/>
          </p:cNvSpPr>
          <p:nvPr>
            <p:ph sz="half" idx="32"/>
          </p:nvPr>
        </p:nvSpPr>
        <p:spPr>
          <a:xfrm>
            <a:off x="15880647" y="3601820"/>
            <a:ext cx="11094306" cy="597408"/>
          </a:xfrm>
        </p:spPr>
        <p:txBody>
          <a:bodyPr anchor="b">
            <a:spAutoFit/>
          </a:bodyPr>
          <a:lstStyle>
            <a:lvl1pPr marL="0" indent="0">
              <a:buFontTx/>
              <a:buNone/>
              <a:defRPr sz="3282">
                <a:solidFill>
                  <a:srgbClr val="9CAA00"/>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5" name="Content Placeholder 2"/>
          <p:cNvSpPr>
            <a:spLocks noGrp="1"/>
          </p:cNvSpPr>
          <p:nvPr>
            <p:ph sz="half" idx="33"/>
          </p:nvPr>
        </p:nvSpPr>
        <p:spPr>
          <a:xfrm>
            <a:off x="15880647" y="4272897"/>
            <a:ext cx="11094306" cy="2943745"/>
          </a:xfrm>
        </p:spPr>
        <p:txBody>
          <a:bodyPr>
            <a:normAutofit/>
          </a:bodyPr>
          <a:lstStyle>
            <a:lvl1pPr marL="0" indent="0">
              <a:buFontTx/>
              <a:buNone/>
              <a:defRPr sz="2917">
                <a:solidFill>
                  <a:schemeClr val="tx1">
                    <a:lumMod val="65000"/>
                    <a:lumOff val="35000"/>
                  </a:schemeClr>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6" name="Content Placeholder 2"/>
          <p:cNvSpPr>
            <a:spLocks noGrp="1"/>
          </p:cNvSpPr>
          <p:nvPr>
            <p:ph sz="half" idx="34"/>
          </p:nvPr>
        </p:nvSpPr>
        <p:spPr>
          <a:xfrm>
            <a:off x="15880647" y="8139339"/>
            <a:ext cx="11094306" cy="597408"/>
          </a:xfrm>
        </p:spPr>
        <p:txBody>
          <a:bodyPr anchor="b">
            <a:spAutoFit/>
          </a:bodyPr>
          <a:lstStyle>
            <a:lvl1pPr marL="0" indent="0">
              <a:buFontTx/>
              <a:buNone/>
              <a:defRPr sz="3282">
                <a:solidFill>
                  <a:srgbClr val="9CAA00"/>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7" name="Content Placeholder 2"/>
          <p:cNvSpPr>
            <a:spLocks noGrp="1"/>
          </p:cNvSpPr>
          <p:nvPr>
            <p:ph sz="half" idx="35"/>
          </p:nvPr>
        </p:nvSpPr>
        <p:spPr>
          <a:xfrm>
            <a:off x="15880647" y="8792376"/>
            <a:ext cx="11094306" cy="2943745"/>
          </a:xfrm>
        </p:spPr>
        <p:txBody>
          <a:bodyPr>
            <a:normAutofit/>
          </a:bodyPr>
          <a:lstStyle>
            <a:lvl1pPr marL="0" indent="0">
              <a:buFontTx/>
              <a:buNone/>
              <a:defRPr sz="2917">
                <a:solidFill>
                  <a:schemeClr val="tx1">
                    <a:lumMod val="65000"/>
                    <a:lumOff val="35000"/>
                  </a:schemeClr>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28" name="Content Placeholder 2"/>
          <p:cNvSpPr>
            <a:spLocks noGrp="1"/>
          </p:cNvSpPr>
          <p:nvPr>
            <p:ph sz="half" idx="36"/>
          </p:nvPr>
        </p:nvSpPr>
        <p:spPr>
          <a:xfrm>
            <a:off x="29111175" y="3601820"/>
            <a:ext cx="11094306" cy="597408"/>
          </a:xfrm>
        </p:spPr>
        <p:txBody>
          <a:bodyPr anchor="b">
            <a:spAutoFit/>
          </a:bodyPr>
          <a:lstStyle>
            <a:lvl1pPr marL="0" indent="0">
              <a:buFontTx/>
              <a:buNone/>
              <a:defRPr sz="3282">
                <a:solidFill>
                  <a:srgbClr val="9CAA00"/>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33" name="Content Placeholder 2"/>
          <p:cNvSpPr>
            <a:spLocks noGrp="1"/>
          </p:cNvSpPr>
          <p:nvPr>
            <p:ph sz="half" idx="37"/>
          </p:nvPr>
        </p:nvSpPr>
        <p:spPr>
          <a:xfrm>
            <a:off x="29111175" y="4272897"/>
            <a:ext cx="11094306" cy="2943745"/>
          </a:xfrm>
        </p:spPr>
        <p:txBody>
          <a:bodyPr>
            <a:normAutofit/>
          </a:bodyPr>
          <a:lstStyle>
            <a:lvl1pPr marL="0" indent="0">
              <a:buFontTx/>
              <a:buNone/>
              <a:defRPr sz="2917">
                <a:solidFill>
                  <a:schemeClr val="tx1">
                    <a:lumMod val="65000"/>
                    <a:lumOff val="35000"/>
                  </a:schemeClr>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34" name="Content Placeholder 2"/>
          <p:cNvSpPr>
            <a:spLocks noGrp="1"/>
          </p:cNvSpPr>
          <p:nvPr>
            <p:ph sz="half" idx="38"/>
          </p:nvPr>
        </p:nvSpPr>
        <p:spPr>
          <a:xfrm>
            <a:off x="29111175" y="8139339"/>
            <a:ext cx="11094306" cy="597408"/>
          </a:xfrm>
        </p:spPr>
        <p:txBody>
          <a:bodyPr anchor="b">
            <a:spAutoFit/>
          </a:bodyPr>
          <a:lstStyle>
            <a:lvl1pPr marL="0" indent="0">
              <a:buFontTx/>
              <a:buNone/>
              <a:defRPr sz="3282">
                <a:solidFill>
                  <a:srgbClr val="9CAA00"/>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35" name="Content Placeholder 2"/>
          <p:cNvSpPr>
            <a:spLocks noGrp="1"/>
          </p:cNvSpPr>
          <p:nvPr>
            <p:ph sz="half" idx="39"/>
          </p:nvPr>
        </p:nvSpPr>
        <p:spPr>
          <a:xfrm>
            <a:off x="29111175" y="8792376"/>
            <a:ext cx="11094306" cy="2943745"/>
          </a:xfrm>
        </p:spPr>
        <p:txBody>
          <a:bodyPr>
            <a:normAutofit/>
          </a:bodyPr>
          <a:lstStyle>
            <a:lvl1pPr marL="0" indent="0">
              <a:buFontTx/>
              <a:buNone/>
              <a:defRPr sz="2917">
                <a:solidFill>
                  <a:schemeClr val="tx1">
                    <a:lumMod val="65000"/>
                    <a:lumOff val="35000"/>
                  </a:schemeClr>
                </a:solidFill>
              </a:defRPr>
            </a:lvl1pPr>
            <a:lvl2pPr marL="833719" indent="0">
              <a:buFontTx/>
              <a:buNone/>
              <a:defRPr sz="4376"/>
            </a:lvl2pPr>
            <a:lvl3pPr marL="1667440" indent="0">
              <a:buFontTx/>
              <a:buNone/>
              <a:defRPr sz="3647"/>
            </a:lvl3pPr>
            <a:lvl4pPr marL="2501159" indent="0">
              <a:buFontTx/>
              <a:buNone/>
              <a:defRPr sz="3282"/>
            </a:lvl4pPr>
            <a:lvl5pPr marL="3334880" indent="0">
              <a:buFontTx/>
              <a:buNone/>
              <a:defRPr sz="3282"/>
            </a:lvl5pPr>
            <a:lvl6pPr>
              <a:defRPr sz="3282"/>
            </a:lvl6pPr>
            <a:lvl7pPr>
              <a:defRPr sz="3282"/>
            </a:lvl7pPr>
            <a:lvl8pPr>
              <a:defRPr sz="3282"/>
            </a:lvl8pPr>
            <a:lvl9pPr>
              <a:defRPr sz="3282"/>
            </a:lvl9pPr>
          </a:lstStyle>
          <a:p>
            <a:pPr lvl="0"/>
            <a:r>
              <a:rPr lang="en-US"/>
              <a:t>Click to edit Master text styles</a:t>
            </a:r>
          </a:p>
        </p:txBody>
      </p:sp>
      <p:sp>
        <p:nvSpPr>
          <p:cNvPr id="4" name="Title 3"/>
          <p:cNvSpPr>
            <a:spLocks noGrp="1"/>
          </p:cNvSpPr>
          <p:nvPr>
            <p:ph type="title"/>
          </p:nvPr>
        </p:nvSpPr>
        <p:spPr>
          <a:xfrm>
            <a:off x="2133518" y="699828"/>
            <a:ext cx="38084829" cy="1955803"/>
          </a:xfrm>
        </p:spPr>
        <p:txBody>
          <a:bodyPr/>
          <a:lstStyle/>
          <a:p>
            <a:r>
              <a:rPr lang="en-US"/>
              <a:t>Click to edit Master title style</a:t>
            </a:r>
          </a:p>
        </p:txBody>
      </p:sp>
      <p:sp>
        <p:nvSpPr>
          <p:cNvPr id="15" name="Rectangle 11"/>
          <p:cNvSpPr>
            <a:spLocks noGrp="1" noChangeArrowheads="1"/>
          </p:cNvSpPr>
          <p:nvPr>
            <p:ph type="sldNum" sz="quarter" idx="40"/>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897667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7_Offic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2"/>
          <p:cNvSpPr txBox="1">
            <a:spLocks/>
          </p:cNvSpPr>
          <p:nvPr/>
        </p:nvSpPr>
        <p:spPr>
          <a:xfrm>
            <a:off x="1641363" y="-325366"/>
            <a:ext cx="38107050" cy="1963702"/>
          </a:xfrm>
          <a:prstGeom prst="rect">
            <a:avLst/>
          </a:prstGeom>
        </p:spPr>
        <p:txBody>
          <a:bodyPr bIns="0" anchor="b">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6747" dirty="0">
                <a:solidFill>
                  <a:srgbClr val="09305A"/>
                </a:solidFill>
                <a:cs typeface="Arial" panose="020B0604020202020204" pitchFamily="34" charset="0"/>
              </a:rPr>
              <a:t>Offices</a:t>
            </a:r>
            <a:endParaRPr lang="en-US" sz="6564" dirty="0">
              <a:solidFill>
                <a:srgbClr val="09305A"/>
              </a:solidFill>
              <a:cs typeface="Arial" panose="020B0604020202020204" pitchFamily="34" charset="0"/>
            </a:endParaRPr>
          </a:p>
        </p:txBody>
      </p:sp>
      <p:sp>
        <p:nvSpPr>
          <p:cNvPr id="17" name="Rectangle 11"/>
          <p:cNvSpPr>
            <a:spLocks noGrp="1" noChangeArrowheads="1"/>
          </p:cNvSpPr>
          <p:nvPr>
            <p:ph type="sldNum" sz="quarter" idx="10"/>
          </p:nvPr>
        </p:nvSpPr>
        <p:spPr/>
        <p:txBody>
          <a:bodyPr/>
          <a:lstStyle>
            <a:lvl1pPr>
              <a:defRPr/>
            </a:lvl1pPr>
          </a:lstStyle>
          <a:p>
            <a:fld id="{C1FF6DA9-008F-8B48-92A6-B652298478BF}" type="slidenum">
              <a:rPr lang="en-US" smtClean="0"/>
              <a:t>‹#›</a:t>
            </a:fld>
            <a:endParaRPr lang="en-US" dirty="0"/>
          </a:p>
        </p:txBody>
      </p:sp>
      <p:sp>
        <p:nvSpPr>
          <p:cNvPr id="27" name="AutoShape 8" descr="©">
            <a:extLst>
              <a:ext uri="{FF2B5EF4-FFF2-40B4-BE49-F238E27FC236}">
                <a16:creationId xmlns:a16="http://schemas.microsoft.com/office/drawing/2014/main" id="{E375CC7F-A51A-4F03-AF2A-2D7ED9259BA1}"/>
              </a:ext>
            </a:extLst>
          </p:cNvPr>
          <p:cNvSpPr>
            <a:spLocks noChangeAspect="1" noChangeArrowheads="1"/>
          </p:cNvSpPr>
          <p:nvPr/>
        </p:nvSpPr>
        <p:spPr bwMode="auto">
          <a:xfrm>
            <a:off x="592646" y="323691"/>
            <a:ext cx="1422346" cy="75791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66745" tIns="83372" rIns="166745" bIns="83372" numCol="1" anchor="t" anchorCtr="0" compatLnSpc="1">
            <a:prstTxWarp prst="textNoShape">
              <a:avLst/>
            </a:prstTxWarp>
          </a:bodyPr>
          <a:lstStyle/>
          <a:p>
            <a:endParaRPr lang="en-US" dirty="0"/>
          </a:p>
        </p:txBody>
      </p:sp>
      <p:grpSp>
        <p:nvGrpSpPr>
          <p:cNvPr id="31" name="Group 30">
            <a:extLst>
              <a:ext uri="{FF2B5EF4-FFF2-40B4-BE49-F238E27FC236}">
                <a16:creationId xmlns:a16="http://schemas.microsoft.com/office/drawing/2014/main" id="{9E19D881-C005-4F3D-82A9-96DD8654F817}"/>
              </a:ext>
            </a:extLst>
          </p:cNvPr>
          <p:cNvGrpSpPr/>
          <p:nvPr/>
        </p:nvGrpSpPr>
        <p:grpSpPr>
          <a:xfrm>
            <a:off x="1641358" y="1762820"/>
            <a:ext cx="27430357" cy="2692431"/>
            <a:chOff x="351733" y="708932"/>
            <a:chExt cx="5878152" cy="1082782"/>
          </a:xfrm>
        </p:grpSpPr>
        <p:grpSp>
          <p:nvGrpSpPr>
            <p:cNvPr id="24" name="Group 23">
              <a:extLst>
                <a:ext uri="{FF2B5EF4-FFF2-40B4-BE49-F238E27FC236}">
                  <a16:creationId xmlns:a16="http://schemas.microsoft.com/office/drawing/2014/main" id="{1189996F-3DB5-4FB8-9017-A005A8C59E09}"/>
                </a:ext>
              </a:extLst>
            </p:cNvPr>
            <p:cNvGrpSpPr/>
            <p:nvPr/>
          </p:nvGrpSpPr>
          <p:grpSpPr>
            <a:xfrm>
              <a:off x="351733" y="708932"/>
              <a:ext cx="1656964" cy="939565"/>
              <a:chOff x="351733" y="708932"/>
              <a:chExt cx="1656964" cy="939565"/>
            </a:xfrm>
          </p:grpSpPr>
          <p:sp>
            <p:nvSpPr>
              <p:cNvPr id="3" name="Content Placeholder 13"/>
              <p:cNvSpPr txBox="1">
                <a:spLocks/>
              </p:cNvSpPr>
              <p:nvPr/>
            </p:nvSpPr>
            <p:spPr>
              <a:xfrm>
                <a:off x="351733" y="708932"/>
                <a:ext cx="860031"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Tx/>
                  <a:buNone/>
                  <a:defRPr/>
                </a:pPr>
                <a:r>
                  <a:rPr lang="en-US" sz="2553" dirty="0">
                    <a:solidFill>
                      <a:srgbClr val="828E1B"/>
                    </a:solidFill>
                    <a:cs typeface="Arial" panose="020B0604020202020204" pitchFamily="34" charset="0"/>
                  </a:rPr>
                  <a:t>Chicago</a:t>
                </a:r>
              </a:p>
            </p:txBody>
          </p:sp>
          <p:sp>
            <p:nvSpPr>
              <p:cNvPr id="4" name="Content Placeholder 14"/>
              <p:cNvSpPr txBox="1">
                <a:spLocks/>
              </p:cNvSpPr>
              <p:nvPr/>
            </p:nvSpPr>
            <p:spPr>
              <a:xfrm>
                <a:off x="351733" y="931295"/>
                <a:ext cx="1656964" cy="71720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222 North LaSalle Street</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Chicago, IL 60601</a:t>
                </a:r>
              </a:p>
              <a:p>
                <a:pPr marL="0" indent="0" fontAlgn="auto">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 </a:t>
                </a:r>
                <a:r>
                  <a:rPr lang="en-US" sz="1823" dirty="0">
                    <a:solidFill>
                      <a:schemeClr val="tx1">
                        <a:lumMod val="65000"/>
                        <a:lumOff val="35000"/>
                      </a:schemeClr>
                    </a:solidFill>
                    <a:cs typeface="Arial" panose="020B0604020202020204" pitchFamily="34" charset="0"/>
                  </a:rPr>
                  <a:t>+1 312 609 7500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+1 312 609 5005</a:t>
                </a:r>
              </a:p>
            </p:txBody>
          </p:sp>
        </p:grpSp>
        <p:grpSp>
          <p:nvGrpSpPr>
            <p:cNvPr id="51" name="Group 50">
              <a:extLst>
                <a:ext uri="{FF2B5EF4-FFF2-40B4-BE49-F238E27FC236}">
                  <a16:creationId xmlns:a16="http://schemas.microsoft.com/office/drawing/2014/main" id="{13E2F873-EFAE-4271-A933-15C1D4885D24}"/>
                </a:ext>
              </a:extLst>
            </p:cNvPr>
            <p:cNvGrpSpPr/>
            <p:nvPr/>
          </p:nvGrpSpPr>
          <p:grpSpPr>
            <a:xfrm>
              <a:off x="2422386" y="717478"/>
              <a:ext cx="1501901" cy="1074236"/>
              <a:chOff x="2281562" y="717478"/>
              <a:chExt cx="1277161" cy="1074236"/>
            </a:xfrm>
          </p:grpSpPr>
          <p:sp>
            <p:nvSpPr>
              <p:cNvPr id="5" name="Content Placeholder 16"/>
              <p:cNvSpPr txBox="1">
                <a:spLocks/>
              </p:cNvSpPr>
              <p:nvPr/>
            </p:nvSpPr>
            <p:spPr>
              <a:xfrm>
                <a:off x="2281562" y="931295"/>
                <a:ext cx="1277161"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00000"/>
                  </a:lnSpc>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1633 Broadway</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31</a:t>
                </a:r>
                <a:r>
                  <a:rPr lang="en-US" sz="1823" baseline="30000" dirty="0">
                    <a:solidFill>
                      <a:schemeClr val="tx1">
                        <a:lumMod val="65000"/>
                        <a:lumOff val="35000"/>
                      </a:schemeClr>
                    </a:solidFill>
                    <a:cs typeface="Arial" panose="020B0604020202020204" pitchFamily="34" charset="0"/>
                  </a:rPr>
                  <a:t>st</a:t>
                </a:r>
                <a:r>
                  <a:rPr lang="en-US" sz="1823" dirty="0">
                    <a:solidFill>
                      <a:schemeClr val="tx1">
                        <a:lumMod val="65000"/>
                        <a:lumOff val="35000"/>
                      </a:schemeClr>
                    </a:solidFill>
                    <a:cs typeface="Arial" panose="020B0604020202020204" pitchFamily="34" charset="0"/>
                  </a:rPr>
                  <a:t> Floor</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New York, NY 10019</a:t>
                </a:r>
              </a:p>
              <a:p>
                <a:pPr marL="0" indent="0" fontAlgn="auto">
                  <a:lnSpc>
                    <a:spcPct val="100000"/>
                  </a:lnSpc>
                  <a:spcAft>
                    <a:spcPts val="548"/>
                  </a:spcAft>
                  <a:buClr>
                    <a:srgbClr val="9CAA00"/>
                  </a:buClr>
                  <a:buSzPct val="120000"/>
                  <a:buFont typeface="Arial" panose="020B0604020202020204" pitchFamily="34" charset="0"/>
                  <a:buNone/>
                  <a:defRPr/>
                </a:pPr>
                <a:r>
                  <a:rPr lang="it-IT" sz="1823" dirty="0">
                    <a:solidFill>
                      <a:srgbClr val="E26F17"/>
                    </a:solidFill>
                    <a:cs typeface="Arial" panose="020B0604020202020204" pitchFamily="34" charset="0"/>
                  </a:rPr>
                  <a:t>T</a:t>
                </a:r>
                <a:r>
                  <a:rPr lang="it-IT" sz="1823" dirty="0">
                    <a:solidFill>
                      <a:schemeClr val="tx1">
                        <a:lumMod val="65000"/>
                        <a:lumOff val="35000"/>
                      </a:schemeClr>
                    </a:solidFill>
                    <a:cs typeface="Arial" panose="020B0604020202020204" pitchFamily="34" charset="0"/>
                  </a:rPr>
                  <a:t> +1 212 407 7700</a:t>
                </a:r>
                <a:br>
                  <a:rPr lang="it-IT" sz="1823" dirty="0">
                    <a:solidFill>
                      <a:schemeClr val="tx1">
                        <a:lumMod val="65000"/>
                        <a:lumOff val="35000"/>
                      </a:schemeClr>
                    </a:solidFill>
                    <a:cs typeface="Arial" panose="020B0604020202020204" pitchFamily="34" charset="0"/>
                  </a:rPr>
                </a:br>
                <a:r>
                  <a:rPr lang="it-IT" sz="1823" dirty="0">
                    <a:solidFill>
                      <a:srgbClr val="E26F17"/>
                    </a:solidFill>
                    <a:cs typeface="Arial" panose="020B0604020202020204" pitchFamily="34" charset="0"/>
                  </a:rPr>
                  <a:t>F</a:t>
                </a:r>
                <a:r>
                  <a:rPr lang="it-IT" sz="1823" dirty="0">
                    <a:solidFill>
                      <a:schemeClr val="tx1">
                        <a:lumMod val="65000"/>
                        <a:lumOff val="35000"/>
                      </a:schemeClr>
                    </a:solidFill>
                    <a:cs typeface="Arial" panose="020B0604020202020204" pitchFamily="34" charset="0"/>
                  </a:rPr>
                  <a:t> +1 212 407 7799</a:t>
                </a:r>
              </a:p>
            </p:txBody>
          </p:sp>
          <p:sp>
            <p:nvSpPr>
              <p:cNvPr id="7" name="Content Placeholder 15"/>
              <p:cNvSpPr txBox="1">
                <a:spLocks/>
              </p:cNvSpPr>
              <p:nvPr/>
            </p:nvSpPr>
            <p:spPr>
              <a:xfrm>
                <a:off x="2281562" y="717478"/>
                <a:ext cx="841565"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New York</a:t>
                </a:r>
              </a:p>
            </p:txBody>
          </p:sp>
        </p:grpSp>
        <p:grpSp>
          <p:nvGrpSpPr>
            <p:cNvPr id="25" name="Group 24">
              <a:extLst>
                <a:ext uri="{FF2B5EF4-FFF2-40B4-BE49-F238E27FC236}">
                  <a16:creationId xmlns:a16="http://schemas.microsoft.com/office/drawing/2014/main" id="{E611BAAB-B885-4C60-9EFE-21A415D80BEA}"/>
                </a:ext>
              </a:extLst>
            </p:cNvPr>
            <p:cNvGrpSpPr/>
            <p:nvPr/>
          </p:nvGrpSpPr>
          <p:grpSpPr>
            <a:xfrm>
              <a:off x="4337977" y="717478"/>
              <a:ext cx="1891908" cy="1074236"/>
              <a:chOff x="4337977" y="717478"/>
              <a:chExt cx="1891908" cy="1074236"/>
            </a:xfrm>
          </p:grpSpPr>
          <p:sp>
            <p:nvSpPr>
              <p:cNvPr id="10" name="Content Placeholder 16"/>
              <p:cNvSpPr txBox="1">
                <a:spLocks/>
              </p:cNvSpPr>
              <p:nvPr/>
            </p:nvSpPr>
            <p:spPr>
              <a:xfrm>
                <a:off x="4337977" y="931295"/>
                <a:ext cx="1891908"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Tx/>
                  <a:buNone/>
                  <a:defRPr/>
                </a:pPr>
                <a:r>
                  <a:rPr lang="en-US" sz="1823" dirty="0">
                    <a:solidFill>
                      <a:schemeClr val="tx1">
                        <a:lumMod val="65000"/>
                        <a:lumOff val="35000"/>
                      </a:schemeClr>
                    </a:solidFill>
                    <a:cs typeface="Arial" panose="020B0604020202020204" pitchFamily="34" charset="0"/>
                  </a:rPr>
                  <a:t>1401 New York Avenue NW</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Suite 500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Washington, DC 20005</a:t>
                </a:r>
              </a:p>
              <a:p>
                <a:pPr marL="0" indent="0" fontAlgn="auto">
                  <a:spcAft>
                    <a:spcPts val="548"/>
                  </a:spcAft>
                  <a:buClr>
                    <a:srgbClr val="9CAA00"/>
                  </a:buClr>
                  <a:buSzPct val="120000"/>
                  <a:buFontTx/>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+1 202 312 3320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+1 202 312 3322</a:t>
                </a:r>
              </a:p>
            </p:txBody>
          </p:sp>
          <p:sp>
            <p:nvSpPr>
              <p:cNvPr id="11" name="Content Placeholder 15"/>
              <p:cNvSpPr txBox="1">
                <a:spLocks/>
              </p:cNvSpPr>
              <p:nvPr/>
            </p:nvSpPr>
            <p:spPr>
              <a:xfrm>
                <a:off x="4337977" y="717478"/>
                <a:ext cx="1521858"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Bef>
                    <a:spcPts val="0"/>
                  </a:spcBef>
                  <a:spcAft>
                    <a:spcPts val="0"/>
                  </a:spcAft>
                  <a:buFont typeface="Arial" panose="020B0604020202020204" pitchFamily="34" charset="0"/>
                  <a:buNone/>
                  <a:defRPr/>
                </a:pPr>
                <a:r>
                  <a:rPr lang="en-US" sz="2553" dirty="0">
                    <a:solidFill>
                      <a:srgbClr val="828E1B"/>
                    </a:solidFill>
                    <a:cs typeface="Arial" panose="020B0604020202020204" pitchFamily="34" charset="0"/>
                  </a:rPr>
                  <a:t>Washington, DC</a:t>
                </a:r>
              </a:p>
            </p:txBody>
          </p:sp>
        </p:grpSp>
      </p:grpSp>
      <p:grpSp>
        <p:nvGrpSpPr>
          <p:cNvPr id="30" name="Group 29">
            <a:extLst>
              <a:ext uri="{FF2B5EF4-FFF2-40B4-BE49-F238E27FC236}">
                <a16:creationId xmlns:a16="http://schemas.microsoft.com/office/drawing/2014/main" id="{E6ADCCE5-60C8-4282-BAFD-1FBE9AB450D0}"/>
              </a:ext>
            </a:extLst>
          </p:cNvPr>
          <p:cNvGrpSpPr/>
          <p:nvPr/>
        </p:nvGrpSpPr>
        <p:grpSpPr>
          <a:xfrm>
            <a:off x="1641368" y="4869997"/>
            <a:ext cx="26173843" cy="3003891"/>
            <a:chOff x="351733" y="1880615"/>
            <a:chExt cx="5608889" cy="1208038"/>
          </a:xfrm>
        </p:grpSpPr>
        <p:grpSp>
          <p:nvGrpSpPr>
            <p:cNvPr id="23" name="Group 22">
              <a:extLst>
                <a:ext uri="{FF2B5EF4-FFF2-40B4-BE49-F238E27FC236}">
                  <a16:creationId xmlns:a16="http://schemas.microsoft.com/office/drawing/2014/main" id="{3230556A-A32F-45EF-918B-79949B672DBB}"/>
                </a:ext>
              </a:extLst>
            </p:cNvPr>
            <p:cNvGrpSpPr/>
            <p:nvPr/>
          </p:nvGrpSpPr>
          <p:grpSpPr>
            <a:xfrm>
              <a:off x="351733" y="1880615"/>
              <a:ext cx="1599065" cy="1070743"/>
              <a:chOff x="351733" y="1880615"/>
              <a:chExt cx="1599065" cy="1070743"/>
            </a:xfrm>
          </p:grpSpPr>
          <p:sp>
            <p:nvSpPr>
              <p:cNvPr id="6" name="Content Placeholder 18"/>
              <p:cNvSpPr txBox="1">
                <a:spLocks/>
              </p:cNvSpPr>
              <p:nvPr/>
            </p:nvSpPr>
            <p:spPr>
              <a:xfrm>
                <a:off x="351733" y="2090939"/>
                <a:ext cx="1599065"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fi-FI" sz="1823" dirty="0">
                    <a:solidFill>
                      <a:schemeClr val="tx1">
                        <a:lumMod val="65000"/>
                        <a:lumOff val="35000"/>
                      </a:schemeClr>
                    </a:solidFill>
                    <a:cs typeface="Arial" panose="020B0604020202020204" pitchFamily="34" charset="0"/>
                  </a:rPr>
                  <a:t>4 Coleman Street</a:t>
                </a:r>
                <a:br>
                  <a:rPr lang="fi-FI" sz="1823" dirty="0">
                    <a:solidFill>
                      <a:schemeClr val="tx1">
                        <a:lumMod val="65000"/>
                        <a:lumOff val="35000"/>
                      </a:schemeClr>
                    </a:solidFill>
                    <a:cs typeface="Arial" panose="020B0604020202020204" pitchFamily="34" charset="0"/>
                  </a:rPr>
                </a:br>
                <a:r>
                  <a:rPr lang="fi-FI" sz="1823" dirty="0">
                    <a:solidFill>
                      <a:schemeClr val="tx1">
                        <a:lumMod val="65000"/>
                        <a:lumOff val="35000"/>
                      </a:schemeClr>
                    </a:solidFill>
                    <a:cs typeface="Arial" panose="020B0604020202020204" pitchFamily="34" charset="0"/>
                  </a:rPr>
                  <a:t>London EC2R 5AR</a:t>
                </a:r>
                <a:br>
                  <a:rPr lang="fi-FI" sz="1823" dirty="0">
                    <a:solidFill>
                      <a:schemeClr val="tx1">
                        <a:lumMod val="65000"/>
                        <a:lumOff val="35000"/>
                      </a:schemeClr>
                    </a:solidFill>
                    <a:cs typeface="Arial" panose="020B0604020202020204" pitchFamily="34" charset="0"/>
                  </a:rPr>
                </a:br>
                <a:r>
                  <a:rPr lang="fi-FI" sz="1823" dirty="0">
                    <a:solidFill>
                      <a:schemeClr val="tx1">
                        <a:lumMod val="65000"/>
                        <a:lumOff val="35000"/>
                      </a:schemeClr>
                    </a:solidFill>
                    <a:cs typeface="Arial" panose="020B0604020202020204" pitchFamily="34" charset="0"/>
                  </a:rPr>
                  <a:t>England </a:t>
                </a:r>
              </a:p>
              <a:p>
                <a:pPr marL="0" indent="0" fontAlgn="auto">
                  <a:spcAft>
                    <a:spcPts val="548"/>
                  </a:spcAft>
                  <a:buClr>
                    <a:srgbClr val="9CAA00"/>
                  </a:buClr>
                  <a:buSzPct val="120000"/>
                  <a:buFont typeface="Arial" panose="020B0604020202020204" pitchFamily="34" charset="0"/>
                  <a:buNone/>
                  <a:defRPr/>
                </a:pPr>
                <a:r>
                  <a:rPr lang="fi-FI" sz="1823" dirty="0">
                    <a:solidFill>
                      <a:srgbClr val="E26F17"/>
                    </a:solidFill>
                    <a:cs typeface="Arial" panose="020B0604020202020204" pitchFamily="34" charset="0"/>
                  </a:rPr>
                  <a:t>T</a:t>
                </a:r>
                <a:r>
                  <a:rPr lang="fi-FI" sz="1823" dirty="0">
                    <a:solidFill>
                      <a:schemeClr val="tx1">
                        <a:lumMod val="65000"/>
                        <a:lumOff val="35000"/>
                      </a:schemeClr>
                    </a:solidFill>
                    <a:cs typeface="Arial" panose="020B0604020202020204" pitchFamily="34" charset="0"/>
                  </a:rPr>
                  <a:t> +44 (0)20 3667 2900</a:t>
                </a:r>
                <a:br>
                  <a:rPr lang="fi-FI" sz="1823" dirty="0">
                    <a:solidFill>
                      <a:schemeClr val="tx1">
                        <a:lumMod val="65000"/>
                        <a:lumOff val="35000"/>
                      </a:schemeClr>
                    </a:solidFill>
                    <a:cs typeface="Arial" panose="020B0604020202020204" pitchFamily="34" charset="0"/>
                  </a:rPr>
                </a:br>
                <a:r>
                  <a:rPr lang="fi-FI" sz="1823" dirty="0">
                    <a:solidFill>
                      <a:srgbClr val="E26F17"/>
                    </a:solidFill>
                    <a:cs typeface="Arial" panose="020B0604020202020204" pitchFamily="34" charset="0"/>
                  </a:rPr>
                  <a:t>F</a:t>
                </a:r>
                <a:r>
                  <a:rPr lang="fi-FI" sz="1823" dirty="0">
                    <a:solidFill>
                      <a:schemeClr val="tx1">
                        <a:lumMod val="65000"/>
                        <a:lumOff val="35000"/>
                      </a:schemeClr>
                    </a:solidFill>
                    <a:cs typeface="Arial" panose="020B0604020202020204" pitchFamily="34" charset="0"/>
                  </a:rPr>
                  <a:t> +44 (0)20 3667 2901</a:t>
                </a:r>
              </a:p>
            </p:txBody>
          </p:sp>
          <p:sp>
            <p:nvSpPr>
              <p:cNvPr id="8" name="Content Placeholder 17"/>
              <p:cNvSpPr txBox="1">
                <a:spLocks/>
              </p:cNvSpPr>
              <p:nvPr/>
            </p:nvSpPr>
            <p:spPr>
              <a:xfrm>
                <a:off x="351733" y="1880615"/>
                <a:ext cx="824397"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London</a:t>
                </a:r>
              </a:p>
            </p:txBody>
          </p:sp>
        </p:grpSp>
        <p:grpSp>
          <p:nvGrpSpPr>
            <p:cNvPr id="52" name="Group 51">
              <a:extLst>
                <a:ext uri="{FF2B5EF4-FFF2-40B4-BE49-F238E27FC236}">
                  <a16:creationId xmlns:a16="http://schemas.microsoft.com/office/drawing/2014/main" id="{8C96BE7E-45AE-4A63-8602-FF8407E1245C}"/>
                </a:ext>
              </a:extLst>
            </p:cNvPr>
            <p:cNvGrpSpPr/>
            <p:nvPr/>
          </p:nvGrpSpPr>
          <p:grpSpPr>
            <a:xfrm>
              <a:off x="2422386" y="1880615"/>
              <a:ext cx="1391682" cy="1208038"/>
              <a:chOff x="2281562" y="1880615"/>
              <a:chExt cx="1183435" cy="1208038"/>
            </a:xfrm>
          </p:grpSpPr>
          <p:sp>
            <p:nvSpPr>
              <p:cNvPr id="9" name="Content Placeholder 20"/>
              <p:cNvSpPr txBox="1">
                <a:spLocks/>
              </p:cNvSpPr>
              <p:nvPr/>
            </p:nvSpPr>
            <p:spPr>
              <a:xfrm>
                <a:off x="2281562" y="2090939"/>
                <a:ext cx="1183435" cy="997714"/>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 Post Street</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Suite 2400 </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San Francisco,</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CA 94104-5228</a:t>
                </a:r>
              </a:p>
              <a:p>
                <a:pPr marL="0" indent="0" fontAlgn="auto">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 </a:t>
                </a:r>
                <a:r>
                  <a:rPr lang="en-US" sz="1823" dirty="0">
                    <a:solidFill>
                      <a:schemeClr val="tx1">
                        <a:lumMod val="65000"/>
                        <a:lumOff val="35000"/>
                      </a:schemeClr>
                    </a:solidFill>
                    <a:cs typeface="Arial" panose="020B0604020202020204" pitchFamily="34" charset="0"/>
                  </a:rPr>
                  <a:t>+1 415 749 9500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+1 415 749 9502</a:t>
                </a:r>
              </a:p>
            </p:txBody>
          </p:sp>
          <p:sp>
            <p:nvSpPr>
              <p:cNvPr id="14" name="Content Placeholder 15"/>
              <p:cNvSpPr txBox="1">
                <a:spLocks/>
              </p:cNvSpPr>
              <p:nvPr/>
            </p:nvSpPr>
            <p:spPr>
              <a:xfrm>
                <a:off x="2281562" y="1880615"/>
                <a:ext cx="1183435"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San Francisco</a:t>
                </a:r>
              </a:p>
              <a:p>
                <a:pPr marL="0" indent="0" fontAlgn="auto">
                  <a:spcAft>
                    <a:spcPts val="0"/>
                  </a:spcAft>
                  <a:buFont typeface="Arial" panose="020B0604020202020204" pitchFamily="34" charset="0"/>
                  <a:buNone/>
                  <a:defRPr/>
                </a:pPr>
                <a:endParaRPr lang="en-US" sz="2553" dirty="0">
                  <a:solidFill>
                    <a:srgbClr val="828E1B"/>
                  </a:solidFill>
                  <a:cs typeface="Arial" panose="020B0604020202020204" pitchFamily="34" charset="0"/>
                </a:endParaRPr>
              </a:p>
            </p:txBody>
          </p:sp>
        </p:grpSp>
        <p:grpSp>
          <p:nvGrpSpPr>
            <p:cNvPr id="18" name="Group 17">
              <a:extLst>
                <a:ext uri="{FF2B5EF4-FFF2-40B4-BE49-F238E27FC236}">
                  <a16:creationId xmlns:a16="http://schemas.microsoft.com/office/drawing/2014/main" id="{323205DF-422D-479B-A345-A6D4E42B80F5}"/>
                </a:ext>
              </a:extLst>
            </p:cNvPr>
            <p:cNvGrpSpPr/>
            <p:nvPr/>
          </p:nvGrpSpPr>
          <p:grpSpPr>
            <a:xfrm>
              <a:off x="4337977" y="1880615"/>
              <a:ext cx="1622645" cy="1124380"/>
              <a:chOff x="4337977" y="1880615"/>
              <a:chExt cx="1622645" cy="1124380"/>
            </a:xfrm>
          </p:grpSpPr>
          <p:sp>
            <p:nvSpPr>
              <p:cNvPr id="12" name="Content Placeholder 16"/>
              <p:cNvSpPr txBox="1">
                <a:spLocks/>
              </p:cNvSpPr>
              <p:nvPr/>
            </p:nvSpPr>
            <p:spPr>
              <a:xfrm>
                <a:off x="4337977" y="2090939"/>
                <a:ext cx="1622645" cy="914056"/>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10000"/>
                  </a:lnSpc>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1925 Century Park East</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Suite 1900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Los Angeles, CA 90067</a:t>
                </a:r>
              </a:p>
              <a:p>
                <a:pPr marL="0" indent="0" fontAlgn="auto">
                  <a:lnSpc>
                    <a:spcPct val="110000"/>
                  </a:lnSpc>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+1 424 204 7700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+1 424 204 7702</a:t>
                </a:r>
              </a:p>
              <a:p>
                <a:pPr marL="0" indent="0" fontAlgn="auto">
                  <a:lnSpc>
                    <a:spcPct val="110000"/>
                  </a:lnSpc>
                  <a:spcAft>
                    <a:spcPts val="0"/>
                  </a:spcAft>
                  <a:buFont typeface="Arial" panose="020B0604020202020204" pitchFamily="34" charset="0"/>
                  <a:buNone/>
                  <a:defRPr/>
                </a:pPr>
                <a:endParaRPr lang="en-US" sz="1823" dirty="0">
                  <a:solidFill>
                    <a:schemeClr val="tx1">
                      <a:lumMod val="65000"/>
                      <a:lumOff val="35000"/>
                    </a:schemeClr>
                  </a:solidFill>
                  <a:cs typeface="Arial" panose="020B0604020202020204" pitchFamily="34" charset="0"/>
                </a:endParaRPr>
              </a:p>
            </p:txBody>
          </p:sp>
          <p:sp>
            <p:nvSpPr>
              <p:cNvPr id="13" name="Content Placeholder 15"/>
              <p:cNvSpPr txBox="1">
                <a:spLocks/>
              </p:cNvSpPr>
              <p:nvPr/>
            </p:nvSpPr>
            <p:spPr>
              <a:xfrm>
                <a:off x="4337977" y="1880615"/>
                <a:ext cx="1153469"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Los Angeles</a:t>
                </a:r>
              </a:p>
            </p:txBody>
          </p:sp>
        </p:grpSp>
      </p:grpSp>
      <p:grpSp>
        <p:nvGrpSpPr>
          <p:cNvPr id="29" name="Group 28">
            <a:extLst>
              <a:ext uri="{FF2B5EF4-FFF2-40B4-BE49-F238E27FC236}">
                <a16:creationId xmlns:a16="http://schemas.microsoft.com/office/drawing/2014/main" id="{6C9CE7FD-E4CA-4FA8-9076-68BD598C4FF7}"/>
              </a:ext>
            </a:extLst>
          </p:cNvPr>
          <p:cNvGrpSpPr/>
          <p:nvPr/>
        </p:nvGrpSpPr>
        <p:grpSpPr>
          <a:xfrm>
            <a:off x="1641370" y="8288630"/>
            <a:ext cx="25406701" cy="3090159"/>
            <a:chOff x="351733" y="3196600"/>
            <a:chExt cx="5444495" cy="1242731"/>
          </a:xfrm>
        </p:grpSpPr>
        <p:grpSp>
          <p:nvGrpSpPr>
            <p:cNvPr id="28" name="Group 27">
              <a:extLst>
                <a:ext uri="{FF2B5EF4-FFF2-40B4-BE49-F238E27FC236}">
                  <a16:creationId xmlns:a16="http://schemas.microsoft.com/office/drawing/2014/main" id="{B3A688A4-B7DC-45EC-B0F6-E3D6B99AE764}"/>
                </a:ext>
              </a:extLst>
            </p:cNvPr>
            <p:cNvGrpSpPr/>
            <p:nvPr/>
          </p:nvGrpSpPr>
          <p:grpSpPr>
            <a:xfrm>
              <a:off x="351733" y="3196600"/>
              <a:ext cx="1619947" cy="1242731"/>
              <a:chOff x="351733" y="3196600"/>
              <a:chExt cx="1619947" cy="1242731"/>
            </a:xfrm>
          </p:grpSpPr>
          <p:sp>
            <p:nvSpPr>
              <p:cNvPr id="15" name="Content Placeholder 16"/>
              <p:cNvSpPr txBox="1">
                <a:spLocks/>
              </p:cNvSpPr>
              <p:nvPr/>
            </p:nvSpPr>
            <p:spPr>
              <a:xfrm>
                <a:off x="351733" y="3406924"/>
                <a:ext cx="1596424" cy="1032407"/>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10 Collyer Quay</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#37 06/10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Ocean Financial Centre</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Singapore 049315</a:t>
                </a:r>
              </a:p>
              <a:p>
                <a:pPr marL="0" indent="0" fontAlgn="auto">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+65 6206 1300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+65 6491 5426</a:t>
                </a:r>
              </a:p>
              <a:p>
                <a:pPr marL="0" indent="0" fontAlgn="auto">
                  <a:spcAft>
                    <a:spcPts val="0"/>
                  </a:spcAft>
                  <a:buFont typeface="Arial" panose="020B0604020202020204" pitchFamily="34" charset="0"/>
                  <a:buNone/>
                  <a:defRPr/>
                </a:pPr>
                <a:endParaRPr lang="en-US" sz="1823" dirty="0">
                  <a:solidFill>
                    <a:schemeClr val="tx1">
                      <a:lumMod val="65000"/>
                      <a:lumOff val="35000"/>
                    </a:schemeClr>
                  </a:solidFill>
                  <a:cs typeface="Arial" panose="020B0604020202020204" pitchFamily="34" charset="0"/>
                </a:endParaRPr>
              </a:p>
            </p:txBody>
          </p:sp>
          <p:sp>
            <p:nvSpPr>
              <p:cNvPr id="16" name="Content Placeholder 15"/>
              <p:cNvSpPr txBox="1">
                <a:spLocks/>
              </p:cNvSpPr>
              <p:nvPr/>
            </p:nvSpPr>
            <p:spPr>
              <a:xfrm>
                <a:off x="351733" y="3196600"/>
                <a:ext cx="1619947"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Singapore</a:t>
                </a:r>
              </a:p>
            </p:txBody>
          </p:sp>
        </p:grpSp>
        <p:grpSp>
          <p:nvGrpSpPr>
            <p:cNvPr id="53" name="Group 52">
              <a:extLst>
                <a:ext uri="{FF2B5EF4-FFF2-40B4-BE49-F238E27FC236}">
                  <a16:creationId xmlns:a16="http://schemas.microsoft.com/office/drawing/2014/main" id="{C6B965CA-DD2F-4B89-8177-4A75BBC7304C}"/>
                </a:ext>
              </a:extLst>
            </p:cNvPr>
            <p:cNvGrpSpPr/>
            <p:nvPr/>
          </p:nvGrpSpPr>
          <p:grpSpPr>
            <a:xfrm>
              <a:off x="2422386" y="3196600"/>
              <a:ext cx="1501901" cy="1070743"/>
              <a:chOff x="2281562" y="3196600"/>
              <a:chExt cx="1277161" cy="1070743"/>
            </a:xfrm>
          </p:grpSpPr>
          <p:sp>
            <p:nvSpPr>
              <p:cNvPr id="19" name="Content Placeholder 16">
                <a:extLst>
                  <a:ext uri="{FF2B5EF4-FFF2-40B4-BE49-F238E27FC236}">
                    <a16:creationId xmlns:a16="http://schemas.microsoft.com/office/drawing/2014/main" id="{B35EC46E-B569-45D7-ABDC-928E10945C05}"/>
                  </a:ext>
                </a:extLst>
              </p:cNvPr>
              <p:cNvSpPr txBox="1">
                <a:spLocks/>
              </p:cNvSpPr>
              <p:nvPr/>
            </p:nvSpPr>
            <p:spPr>
              <a:xfrm>
                <a:off x="2281562" y="3406924"/>
                <a:ext cx="1277161"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00000"/>
                  </a:lnSpc>
                  <a:spcAft>
                    <a:spcPts val="548"/>
                  </a:spcAft>
                  <a:buClr>
                    <a:srgbClr val="9CAA00"/>
                  </a:buClr>
                  <a:buSzPct val="120000"/>
                  <a:buFont typeface="Arial" panose="020B0604020202020204" pitchFamily="34" charset="0"/>
                  <a:buNone/>
                  <a:defRPr/>
                </a:pPr>
                <a:r>
                  <a:rPr lang="fr-FR" sz="1823" dirty="0">
                    <a:solidFill>
                      <a:schemeClr val="tx1">
                        <a:lumMod val="65000"/>
                        <a:lumOff val="35000"/>
                      </a:schemeClr>
                    </a:solidFill>
                    <a:cs typeface="Arial" panose="020B0604020202020204" pitchFamily="34" charset="0"/>
                  </a:rPr>
                  <a:t>300 Crescent Court, </a:t>
                </a:r>
                <a:br>
                  <a:rPr lang="fr-FR" sz="1823" dirty="0">
                    <a:solidFill>
                      <a:schemeClr val="tx1">
                        <a:lumMod val="65000"/>
                        <a:lumOff val="35000"/>
                      </a:schemeClr>
                    </a:solidFill>
                    <a:cs typeface="Arial" panose="020B0604020202020204" pitchFamily="34" charset="0"/>
                  </a:rPr>
                </a:br>
                <a:r>
                  <a:rPr lang="fr-FR" sz="1823" dirty="0">
                    <a:solidFill>
                      <a:schemeClr val="tx1">
                        <a:lumMod val="65000"/>
                        <a:lumOff val="35000"/>
                      </a:schemeClr>
                    </a:solidFill>
                    <a:cs typeface="Arial" panose="020B0604020202020204" pitchFamily="34" charset="0"/>
                  </a:rPr>
                  <a:t>Suite 400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Dallas, Texas 75201</a:t>
                </a:r>
              </a:p>
              <a:p>
                <a:pPr marL="0" indent="0" fontAlgn="auto">
                  <a:lnSpc>
                    <a:spcPct val="100000"/>
                  </a:lnSpc>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+1 469 895 4800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+1 469 895 4802</a:t>
                </a:r>
              </a:p>
            </p:txBody>
          </p:sp>
          <p:sp>
            <p:nvSpPr>
              <p:cNvPr id="20" name="Content Placeholder 15">
                <a:extLst>
                  <a:ext uri="{FF2B5EF4-FFF2-40B4-BE49-F238E27FC236}">
                    <a16:creationId xmlns:a16="http://schemas.microsoft.com/office/drawing/2014/main" id="{A1971654-F6A9-493D-B116-EE97E3BDEAD6}"/>
                  </a:ext>
                </a:extLst>
              </p:cNvPr>
              <p:cNvSpPr txBox="1">
                <a:spLocks/>
              </p:cNvSpPr>
              <p:nvPr/>
            </p:nvSpPr>
            <p:spPr>
              <a:xfrm>
                <a:off x="2281562" y="3196600"/>
                <a:ext cx="898986"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Dallas</a:t>
                </a:r>
              </a:p>
            </p:txBody>
          </p:sp>
        </p:grpSp>
        <p:grpSp>
          <p:nvGrpSpPr>
            <p:cNvPr id="26" name="Group 25">
              <a:extLst>
                <a:ext uri="{FF2B5EF4-FFF2-40B4-BE49-F238E27FC236}">
                  <a16:creationId xmlns:a16="http://schemas.microsoft.com/office/drawing/2014/main" id="{B13B7C19-E837-46EB-ADE1-9B0BD87CAD55}"/>
                </a:ext>
              </a:extLst>
            </p:cNvPr>
            <p:cNvGrpSpPr/>
            <p:nvPr/>
          </p:nvGrpSpPr>
          <p:grpSpPr>
            <a:xfrm>
              <a:off x="4337977" y="3196600"/>
              <a:ext cx="1458251" cy="1028597"/>
              <a:chOff x="4337977" y="3196600"/>
              <a:chExt cx="1458251" cy="1028597"/>
            </a:xfrm>
          </p:grpSpPr>
          <p:sp>
            <p:nvSpPr>
              <p:cNvPr id="21" name="Content Placeholder 16">
                <a:extLst>
                  <a:ext uri="{FF2B5EF4-FFF2-40B4-BE49-F238E27FC236}">
                    <a16:creationId xmlns:a16="http://schemas.microsoft.com/office/drawing/2014/main" id="{DBF916A9-79FB-4CA0-A6F1-987B44F78D0D}"/>
                  </a:ext>
                </a:extLst>
              </p:cNvPr>
              <p:cNvSpPr txBox="1">
                <a:spLocks/>
              </p:cNvSpPr>
              <p:nvPr/>
            </p:nvSpPr>
            <p:spPr>
              <a:xfrm>
                <a:off x="4337977" y="3406924"/>
                <a:ext cx="1458251" cy="81827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00000"/>
                  </a:lnSpc>
                  <a:spcAft>
                    <a:spcPts val="548"/>
                  </a:spcAft>
                  <a:buClr>
                    <a:srgbClr val="9CAA00"/>
                  </a:buClr>
                  <a:buSzPct val="120000"/>
                  <a:buFont typeface="Arial" panose="020B0604020202020204" pitchFamily="34" charset="0"/>
                  <a:buNone/>
                  <a:defRPr/>
                </a:pPr>
                <a:r>
                  <a:rPr lang="fr-FR" sz="1823" dirty="0">
                    <a:solidFill>
                      <a:schemeClr val="tx1">
                        <a:lumMod val="65000"/>
                        <a:lumOff val="35000"/>
                      </a:schemeClr>
                    </a:solidFill>
                    <a:cs typeface="Arial" panose="020B0604020202020204" pitchFamily="34" charset="0"/>
                  </a:rPr>
                  <a:t>600 Brickell Avenue, </a:t>
                </a:r>
                <a:br>
                  <a:rPr lang="fr-FR" sz="1823" dirty="0">
                    <a:solidFill>
                      <a:schemeClr val="tx1">
                        <a:lumMod val="65000"/>
                        <a:lumOff val="35000"/>
                      </a:schemeClr>
                    </a:solidFill>
                    <a:cs typeface="Arial" panose="020B0604020202020204" pitchFamily="34" charset="0"/>
                  </a:rPr>
                </a:br>
                <a:r>
                  <a:rPr lang="fr-FR" sz="1823" dirty="0">
                    <a:solidFill>
                      <a:schemeClr val="tx1">
                        <a:lumMod val="65000"/>
                        <a:lumOff val="35000"/>
                      </a:schemeClr>
                    </a:solidFill>
                    <a:cs typeface="Arial" panose="020B0604020202020204" pitchFamily="34" charset="0"/>
                  </a:rPr>
                  <a:t>Suite 1500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Miami, Florida 33131</a:t>
                </a:r>
              </a:p>
              <a:p>
                <a:pPr marL="0" indent="0" fontAlgn="auto">
                  <a:lnSpc>
                    <a:spcPct val="100000"/>
                  </a:lnSpc>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+1 786 741 3200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+1 786 741 3202</a:t>
                </a:r>
              </a:p>
            </p:txBody>
          </p:sp>
          <p:sp>
            <p:nvSpPr>
              <p:cNvPr id="22" name="Content Placeholder 15">
                <a:extLst>
                  <a:ext uri="{FF2B5EF4-FFF2-40B4-BE49-F238E27FC236}">
                    <a16:creationId xmlns:a16="http://schemas.microsoft.com/office/drawing/2014/main" id="{734ED824-A6A3-4429-89A1-C6C179D8A953}"/>
                  </a:ext>
                </a:extLst>
              </p:cNvPr>
              <p:cNvSpPr txBox="1">
                <a:spLocks/>
              </p:cNvSpPr>
              <p:nvPr/>
            </p:nvSpPr>
            <p:spPr>
              <a:xfrm>
                <a:off x="4337977" y="3196600"/>
                <a:ext cx="1026454"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Miami</a:t>
                </a:r>
              </a:p>
            </p:txBody>
          </p:sp>
        </p:grpSp>
      </p:grpSp>
    </p:spTree>
    <p:extLst>
      <p:ext uri="{BB962C8B-B14F-4D97-AF65-F5344CB8AC3E}">
        <p14:creationId xmlns:p14="http://schemas.microsoft.com/office/powerpoint/2010/main" val="32291081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1_Offices + Disclaim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A72DBA-6FCD-4264-86F9-CD448484B8C1}"/>
              </a:ext>
            </a:extLst>
          </p:cNvPr>
          <p:cNvSpPr/>
          <p:nvPr/>
        </p:nvSpPr>
        <p:spPr>
          <a:xfrm>
            <a:off x="1303819" y="11670931"/>
            <a:ext cx="9719372" cy="778373"/>
          </a:xfrm>
          <a:prstGeom prst="rect">
            <a:avLst/>
          </a:prstGeom>
          <a:ln>
            <a:solidFill>
              <a:schemeClr val="bg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solidFill>
                <a:schemeClr val="bg1"/>
              </a:solidFill>
            </a:endParaRPr>
          </a:p>
        </p:txBody>
      </p:sp>
      <p:sp>
        <p:nvSpPr>
          <p:cNvPr id="27" name="AutoShape 8" descr="©">
            <a:extLst>
              <a:ext uri="{FF2B5EF4-FFF2-40B4-BE49-F238E27FC236}">
                <a16:creationId xmlns:a16="http://schemas.microsoft.com/office/drawing/2014/main" id="{E375CC7F-A51A-4F03-AF2A-2D7ED9259BA1}"/>
              </a:ext>
            </a:extLst>
          </p:cNvPr>
          <p:cNvSpPr>
            <a:spLocks noChangeAspect="1" noChangeArrowheads="1"/>
          </p:cNvSpPr>
          <p:nvPr/>
        </p:nvSpPr>
        <p:spPr bwMode="auto">
          <a:xfrm>
            <a:off x="592646" y="323691"/>
            <a:ext cx="1422346" cy="75791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66745" tIns="83372" rIns="166745" bIns="83372" numCol="1" anchor="t" anchorCtr="0" compatLnSpc="1">
            <a:prstTxWarp prst="textNoShape">
              <a:avLst/>
            </a:prstTxWarp>
          </a:bodyPr>
          <a:lstStyle/>
          <a:p>
            <a:endParaRPr lang="en-US" dirty="0"/>
          </a:p>
        </p:txBody>
      </p:sp>
      <p:sp>
        <p:nvSpPr>
          <p:cNvPr id="28" name="Title 12">
            <a:extLst>
              <a:ext uri="{FF2B5EF4-FFF2-40B4-BE49-F238E27FC236}">
                <a16:creationId xmlns:a16="http://schemas.microsoft.com/office/drawing/2014/main" id="{58E41803-2BDC-4300-A4D5-82CA24F2058F}"/>
              </a:ext>
            </a:extLst>
          </p:cNvPr>
          <p:cNvSpPr txBox="1">
            <a:spLocks/>
          </p:cNvSpPr>
          <p:nvPr/>
        </p:nvSpPr>
        <p:spPr>
          <a:xfrm>
            <a:off x="1641363" y="-325366"/>
            <a:ext cx="38107050" cy="1963702"/>
          </a:xfrm>
          <a:prstGeom prst="rect">
            <a:avLst/>
          </a:prstGeom>
        </p:spPr>
        <p:txBody>
          <a:bodyPr bIns="0" anchor="b">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6747" dirty="0">
                <a:solidFill>
                  <a:srgbClr val="09305A"/>
                </a:solidFill>
                <a:cs typeface="Arial" panose="020B0604020202020204" pitchFamily="34" charset="0"/>
              </a:rPr>
              <a:t>Offices</a:t>
            </a:r>
            <a:endParaRPr lang="en-US" sz="6564" dirty="0">
              <a:solidFill>
                <a:srgbClr val="09305A"/>
              </a:solidFill>
              <a:cs typeface="Arial" panose="020B0604020202020204" pitchFamily="34" charset="0"/>
            </a:endParaRPr>
          </a:p>
        </p:txBody>
      </p:sp>
      <p:sp>
        <p:nvSpPr>
          <p:cNvPr id="29" name="Rectangle 11">
            <a:extLst>
              <a:ext uri="{FF2B5EF4-FFF2-40B4-BE49-F238E27FC236}">
                <a16:creationId xmlns:a16="http://schemas.microsoft.com/office/drawing/2014/main" id="{4310F77C-55E1-4D9B-9B9E-D37DC9F30541}"/>
              </a:ext>
            </a:extLst>
          </p:cNvPr>
          <p:cNvSpPr>
            <a:spLocks noGrp="1" noChangeArrowheads="1"/>
          </p:cNvSpPr>
          <p:nvPr>
            <p:ph type="sldNum" sz="quarter" idx="10"/>
          </p:nvPr>
        </p:nvSpPr>
        <p:spPr>
          <a:xfrm>
            <a:off x="16845925" y="11948162"/>
            <a:ext cx="8889669" cy="426719"/>
          </a:xfrm>
        </p:spPr>
        <p:txBody>
          <a:bodyPr/>
          <a:lstStyle>
            <a:lvl1pPr>
              <a:defRPr/>
            </a:lvl1pPr>
          </a:lstStyle>
          <a:p>
            <a:fld id="{C1FF6DA9-008F-8B48-92A6-B652298478BF}" type="slidenum">
              <a:rPr lang="en-US" smtClean="0"/>
              <a:t>‹#›</a:t>
            </a:fld>
            <a:endParaRPr lang="en-US" dirty="0"/>
          </a:p>
        </p:txBody>
      </p:sp>
      <p:sp>
        <p:nvSpPr>
          <p:cNvPr id="30" name="AutoShape 8" descr="©">
            <a:extLst>
              <a:ext uri="{FF2B5EF4-FFF2-40B4-BE49-F238E27FC236}">
                <a16:creationId xmlns:a16="http://schemas.microsoft.com/office/drawing/2014/main" id="{CA174B86-9451-4870-8B97-F264CC168FA8}"/>
              </a:ext>
            </a:extLst>
          </p:cNvPr>
          <p:cNvSpPr>
            <a:spLocks noChangeAspect="1" noChangeArrowheads="1"/>
          </p:cNvSpPr>
          <p:nvPr/>
        </p:nvSpPr>
        <p:spPr bwMode="auto">
          <a:xfrm>
            <a:off x="592646" y="323691"/>
            <a:ext cx="1422346" cy="75791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66745" tIns="83372" rIns="166745" bIns="83372" numCol="1" anchor="t" anchorCtr="0" compatLnSpc="1">
            <a:prstTxWarp prst="textNoShape">
              <a:avLst/>
            </a:prstTxWarp>
          </a:bodyPr>
          <a:lstStyle/>
          <a:p>
            <a:endParaRPr lang="en-US" dirty="0"/>
          </a:p>
        </p:txBody>
      </p:sp>
      <p:grpSp>
        <p:nvGrpSpPr>
          <p:cNvPr id="31" name="Group 30">
            <a:extLst>
              <a:ext uri="{FF2B5EF4-FFF2-40B4-BE49-F238E27FC236}">
                <a16:creationId xmlns:a16="http://schemas.microsoft.com/office/drawing/2014/main" id="{7D01CBF2-30C8-4DBD-92A2-D27042511ED7}"/>
              </a:ext>
            </a:extLst>
          </p:cNvPr>
          <p:cNvGrpSpPr/>
          <p:nvPr/>
        </p:nvGrpSpPr>
        <p:grpSpPr>
          <a:xfrm>
            <a:off x="1641358" y="1762820"/>
            <a:ext cx="27430357" cy="2692431"/>
            <a:chOff x="351733" y="708932"/>
            <a:chExt cx="5878152" cy="1082782"/>
          </a:xfrm>
        </p:grpSpPr>
        <p:grpSp>
          <p:nvGrpSpPr>
            <p:cNvPr id="32" name="Group 31">
              <a:extLst>
                <a:ext uri="{FF2B5EF4-FFF2-40B4-BE49-F238E27FC236}">
                  <a16:creationId xmlns:a16="http://schemas.microsoft.com/office/drawing/2014/main" id="{4BFF19C6-5F4B-4CE0-A403-85907B843C96}"/>
                </a:ext>
              </a:extLst>
            </p:cNvPr>
            <p:cNvGrpSpPr/>
            <p:nvPr/>
          </p:nvGrpSpPr>
          <p:grpSpPr>
            <a:xfrm>
              <a:off x="351733" y="708932"/>
              <a:ext cx="1656964" cy="939565"/>
              <a:chOff x="351733" y="708932"/>
              <a:chExt cx="1656964" cy="939565"/>
            </a:xfrm>
          </p:grpSpPr>
          <p:sp>
            <p:nvSpPr>
              <p:cNvPr id="39" name="Content Placeholder 13">
                <a:extLst>
                  <a:ext uri="{FF2B5EF4-FFF2-40B4-BE49-F238E27FC236}">
                    <a16:creationId xmlns:a16="http://schemas.microsoft.com/office/drawing/2014/main" id="{518ED761-A201-4B49-9DA9-B651B10C9352}"/>
                  </a:ext>
                </a:extLst>
              </p:cNvPr>
              <p:cNvSpPr txBox="1">
                <a:spLocks/>
              </p:cNvSpPr>
              <p:nvPr/>
            </p:nvSpPr>
            <p:spPr>
              <a:xfrm>
                <a:off x="351733" y="708932"/>
                <a:ext cx="860031"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Tx/>
                  <a:buNone/>
                  <a:defRPr/>
                </a:pPr>
                <a:r>
                  <a:rPr lang="en-US" sz="2553" dirty="0">
                    <a:solidFill>
                      <a:srgbClr val="828E1B"/>
                    </a:solidFill>
                    <a:cs typeface="Arial" panose="020B0604020202020204" pitchFamily="34" charset="0"/>
                  </a:rPr>
                  <a:t>Chicago</a:t>
                </a:r>
              </a:p>
            </p:txBody>
          </p:sp>
          <p:sp>
            <p:nvSpPr>
              <p:cNvPr id="40" name="Content Placeholder 14">
                <a:extLst>
                  <a:ext uri="{FF2B5EF4-FFF2-40B4-BE49-F238E27FC236}">
                    <a16:creationId xmlns:a16="http://schemas.microsoft.com/office/drawing/2014/main" id="{E38356C3-D169-40EF-904F-3AF90A2F4EDE}"/>
                  </a:ext>
                </a:extLst>
              </p:cNvPr>
              <p:cNvSpPr txBox="1">
                <a:spLocks/>
              </p:cNvSpPr>
              <p:nvPr/>
            </p:nvSpPr>
            <p:spPr>
              <a:xfrm>
                <a:off x="351733" y="931295"/>
                <a:ext cx="1656964" cy="71720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222 North LaSalle Street</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Chicago, IL 60601</a:t>
                </a:r>
              </a:p>
              <a:p>
                <a:pPr marL="0" indent="0" fontAlgn="auto">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 </a:t>
                </a:r>
                <a:r>
                  <a:rPr lang="en-US" sz="1823" dirty="0">
                    <a:solidFill>
                      <a:schemeClr val="tx1">
                        <a:lumMod val="65000"/>
                        <a:lumOff val="35000"/>
                      </a:schemeClr>
                    </a:solidFill>
                    <a:cs typeface="Arial" panose="020B0604020202020204" pitchFamily="34" charset="0"/>
                  </a:rPr>
                  <a:t>+1 312 609 7500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+1 312 609 5005</a:t>
                </a:r>
              </a:p>
            </p:txBody>
          </p:sp>
        </p:grpSp>
        <p:grpSp>
          <p:nvGrpSpPr>
            <p:cNvPr id="33" name="Group 32">
              <a:extLst>
                <a:ext uri="{FF2B5EF4-FFF2-40B4-BE49-F238E27FC236}">
                  <a16:creationId xmlns:a16="http://schemas.microsoft.com/office/drawing/2014/main" id="{0D9B8BC1-8571-4750-871A-4B377E41ACA4}"/>
                </a:ext>
              </a:extLst>
            </p:cNvPr>
            <p:cNvGrpSpPr/>
            <p:nvPr/>
          </p:nvGrpSpPr>
          <p:grpSpPr>
            <a:xfrm>
              <a:off x="2422386" y="717478"/>
              <a:ext cx="1501901" cy="1074236"/>
              <a:chOff x="2281562" y="717478"/>
              <a:chExt cx="1277161" cy="1074236"/>
            </a:xfrm>
          </p:grpSpPr>
          <p:sp>
            <p:nvSpPr>
              <p:cNvPr id="37" name="Content Placeholder 16">
                <a:extLst>
                  <a:ext uri="{FF2B5EF4-FFF2-40B4-BE49-F238E27FC236}">
                    <a16:creationId xmlns:a16="http://schemas.microsoft.com/office/drawing/2014/main" id="{5AB9E152-2147-4DD6-B5AE-0AC8735DE881}"/>
                  </a:ext>
                </a:extLst>
              </p:cNvPr>
              <p:cNvSpPr txBox="1">
                <a:spLocks/>
              </p:cNvSpPr>
              <p:nvPr/>
            </p:nvSpPr>
            <p:spPr>
              <a:xfrm>
                <a:off x="2281562" y="931295"/>
                <a:ext cx="1277161"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00000"/>
                  </a:lnSpc>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1633 Broadway</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31</a:t>
                </a:r>
                <a:r>
                  <a:rPr lang="en-US" sz="1823" baseline="30000" dirty="0">
                    <a:solidFill>
                      <a:schemeClr val="tx1">
                        <a:lumMod val="65000"/>
                        <a:lumOff val="35000"/>
                      </a:schemeClr>
                    </a:solidFill>
                    <a:cs typeface="Arial" panose="020B0604020202020204" pitchFamily="34" charset="0"/>
                  </a:rPr>
                  <a:t>st</a:t>
                </a:r>
                <a:r>
                  <a:rPr lang="en-US" sz="1823" dirty="0">
                    <a:solidFill>
                      <a:schemeClr val="tx1">
                        <a:lumMod val="65000"/>
                        <a:lumOff val="35000"/>
                      </a:schemeClr>
                    </a:solidFill>
                    <a:cs typeface="Arial" panose="020B0604020202020204" pitchFamily="34" charset="0"/>
                  </a:rPr>
                  <a:t> Floor</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New York, NY 10019</a:t>
                </a:r>
              </a:p>
              <a:p>
                <a:pPr marL="0" indent="0" fontAlgn="auto">
                  <a:lnSpc>
                    <a:spcPct val="100000"/>
                  </a:lnSpc>
                  <a:spcAft>
                    <a:spcPts val="548"/>
                  </a:spcAft>
                  <a:buClr>
                    <a:srgbClr val="9CAA00"/>
                  </a:buClr>
                  <a:buSzPct val="120000"/>
                  <a:buFont typeface="Arial" panose="020B0604020202020204" pitchFamily="34" charset="0"/>
                  <a:buNone/>
                  <a:defRPr/>
                </a:pPr>
                <a:r>
                  <a:rPr lang="it-IT" sz="1823" dirty="0">
                    <a:solidFill>
                      <a:srgbClr val="E26F17"/>
                    </a:solidFill>
                    <a:cs typeface="Arial" panose="020B0604020202020204" pitchFamily="34" charset="0"/>
                  </a:rPr>
                  <a:t>T</a:t>
                </a:r>
                <a:r>
                  <a:rPr lang="it-IT" sz="1823" dirty="0">
                    <a:solidFill>
                      <a:schemeClr val="tx1">
                        <a:lumMod val="65000"/>
                        <a:lumOff val="35000"/>
                      </a:schemeClr>
                    </a:solidFill>
                    <a:cs typeface="Arial" panose="020B0604020202020204" pitchFamily="34" charset="0"/>
                  </a:rPr>
                  <a:t> +1 212 407 7700</a:t>
                </a:r>
                <a:br>
                  <a:rPr lang="it-IT" sz="1823" dirty="0">
                    <a:solidFill>
                      <a:schemeClr val="tx1">
                        <a:lumMod val="65000"/>
                        <a:lumOff val="35000"/>
                      </a:schemeClr>
                    </a:solidFill>
                    <a:cs typeface="Arial" panose="020B0604020202020204" pitchFamily="34" charset="0"/>
                  </a:rPr>
                </a:br>
                <a:r>
                  <a:rPr lang="it-IT" sz="1823" dirty="0">
                    <a:solidFill>
                      <a:srgbClr val="E26F17"/>
                    </a:solidFill>
                    <a:cs typeface="Arial" panose="020B0604020202020204" pitchFamily="34" charset="0"/>
                  </a:rPr>
                  <a:t>F</a:t>
                </a:r>
                <a:r>
                  <a:rPr lang="it-IT" sz="1823" dirty="0">
                    <a:solidFill>
                      <a:schemeClr val="tx1">
                        <a:lumMod val="65000"/>
                        <a:lumOff val="35000"/>
                      </a:schemeClr>
                    </a:solidFill>
                    <a:cs typeface="Arial" panose="020B0604020202020204" pitchFamily="34" charset="0"/>
                  </a:rPr>
                  <a:t> +1 212 407 7799</a:t>
                </a:r>
              </a:p>
            </p:txBody>
          </p:sp>
          <p:sp>
            <p:nvSpPr>
              <p:cNvPr id="38" name="Content Placeholder 15">
                <a:extLst>
                  <a:ext uri="{FF2B5EF4-FFF2-40B4-BE49-F238E27FC236}">
                    <a16:creationId xmlns:a16="http://schemas.microsoft.com/office/drawing/2014/main" id="{30E41E53-8E8B-443F-BC45-BD8BC56733A7}"/>
                  </a:ext>
                </a:extLst>
              </p:cNvPr>
              <p:cNvSpPr txBox="1">
                <a:spLocks/>
              </p:cNvSpPr>
              <p:nvPr/>
            </p:nvSpPr>
            <p:spPr>
              <a:xfrm>
                <a:off x="2281562" y="717478"/>
                <a:ext cx="841565"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New York</a:t>
                </a:r>
              </a:p>
            </p:txBody>
          </p:sp>
        </p:grpSp>
        <p:grpSp>
          <p:nvGrpSpPr>
            <p:cNvPr id="34" name="Group 33">
              <a:extLst>
                <a:ext uri="{FF2B5EF4-FFF2-40B4-BE49-F238E27FC236}">
                  <a16:creationId xmlns:a16="http://schemas.microsoft.com/office/drawing/2014/main" id="{DFAF62A1-E679-4F6B-9737-0E63B5C47997}"/>
                </a:ext>
              </a:extLst>
            </p:cNvPr>
            <p:cNvGrpSpPr/>
            <p:nvPr/>
          </p:nvGrpSpPr>
          <p:grpSpPr>
            <a:xfrm>
              <a:off x="4337977" y="717478"/>
              <a:ext cx="1891908" cy="1074236"/>
              <a:chOff x="4337977" y="717478"/>
              <a:chExt cx="1891908" cy="1074236"/>
            </a:xfrm>
          </p:grpSpPr>
          <p:sp>
            <p:nvSpPr>
              <p:cNvPr id="35" name="Content Placeholder 16">
                <a:extLst>
                  <a:ext uri="{FF2B5EF4-FFF2-40B4-BE49-F238E27FC236}">
                    <a16:creationId xmlns:a16="http://schemas.microsoft.com/office/drawing/2014/main" id="{7275DC75-ED61-4573-AFBA-63D5BFA40CB5}"/>
                  </a:ext>
                </a:extLst>
              </p:cNvPr>
              <p:cNvSpPr txBox="1">
                <a:spLocks/>
              </p:cNvSpPr>
              <p:nvPr/>
            </p:nvSpPr>
            <p:spPr>
              <a:xfrm>
                <a:off x="4337977" y="931295"/>
                <a:ext cx="1891908"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Tx/>
                  <a:buNone/>
                  <a:defRPr/>
                </a:pPr>
                <a:r>
                  <a:rPr lang="en-US" sz="1823" dirty="0">
                    <a:solidFill>
                      <a:schemeClr val="tx1">
                        <a:lumMod val="65000"/>
                        <a:lumOff val="35000"/>
                      </a:schemeClr>
                    </a:solidFill>
                    <a:cs typeface="Arial" panose="020B0604020202020204" pitchFamily="34" charset="0"/>
                  </a:rPr>
                  <a:t>1401 New York Avenue NW</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Suite 500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Washington, DC 20005</a:t>
                </a:r>
              </a:p>
              <a:p>
                <a:pPr marL="0" indent="0" fontAlgn="auto">
                  <a:spcAft>
                    <a:spcPts val="548"/>
                  </a:spcAft>
                  <a:buClr>
                    <a:srgbClr val="9CAA00"/>
                  </a:buClr>
                  <a:buSzPct val="120000"/>
                  <a:buFontTx/>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+1 202 312 3320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+1 202 312 3322</a:t>
                </a:r>
              </a:p>
            </p:txBody>
          </p:sp>
          <p:sp>
            <p:nvSpPr>
              <p:cNvPr id="36" name="Content Placeholder 15">
                <a:extLst>
                  <a:ext uri="{FF2B5EF4-FFF2-40B4-BE49-F238E27FC236}">
                    <a16:creationId xmlns:a16="http://schemas.microsoft.com/office/drawing/2014/main" id="{62CDC82E-EFBB-45D4-9BC7-8272FB1BB5D5}"/>
                  </a:ext>
                </a:extLst>
              </p:cNvPr>
              <p:cNvSpPr txBox="1">
                <a:spLocks/>
              </p:cNvSpPr>
              <p:nvPr/>
            </p:nvSpPr>
            <p:spPr>
              <a:xfrm>
                <a:off x="4337977" y="717478"/>
                <a:ext cx="1521858"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Bef>
                    <a:spcPts val="0"/>
                  </a:spcBef>
                  <a:spcAft>
                    <a:spcPts val="0"/>
                  </a:spcAft>
                  <a:buFont typeface="Arial" panose="020B0604020202020204" pitchFamily="34" charset="0"/>
                  <a:buNone/>
                  <a:defRPr/>
                </a:pPr>
                <a:r>
                  <a:rPr lang="en-US" sz="2553" dirty="0">
                    <a:solidFill>
                      <a:srgbClr val="828E1B"/>
                    </a:solidFill>
                    <a:cs typeface="Arial" panose="020B0604020202020204" pitchFamily="34" charset="0"/>
                  </a:rPr>
                  <a:t>Washington, DC</a:t>
                </a:r>
              </a:p>
            </p:txBody>
          </p:sp>
        </p:grpSp>
      </p:grpSp>
      <p:grpSp>
        <p:nvGrpSpPr>
          <p:cNvPr id="41" name="Group 40">
            <a:extLst>
              <a:ext uri="{FF2B5EF4-FFF2-40B4-BE49-F238E27FC236}">
                <a16:creationId xmlns:a16="http://schemas.microsoft.com/office/drawing/2014/main" id="{25D4BACA-39E0-45F1-860C-462DA13B2DE0}"/>
              </a:ext>
            </a:extLst>
          </p:cNvPr>
          <p:cNvGrpSpPr/>
          <p:nvPr/>
        </p:nvGrpSpPr>
        <p:grpSpPr>
          <a:xfrm>
            <a:off x="1641368" y="4869997"/>
            <a:ext cx="26173843" cy="3003891"/>
            <a:chOff x="351733" y="1880615"/>
            <a:chExt cx="5608889" cy="1208038"/>
          </a:xfrm>
        </p:grpSpPr>
        <p:grpSp>
          <p:nvGrpSpPr>
            <p:cNvPr id="42" name="Group 41">
              <a:extLst>
                <a:ext uri="{FF2B5EF4-FFF2-40B4-BE49-F238E27FC236}">
                  <a16:creationId xmlns:a16="http://schemas.microsoft.com/office/drawing/2014/main" id="{32A407D0-B3D5-47F9-A338-4BD0CB1C727A}"/>
                </a:ext>
              </a:extLst>
            </p:cNvPr>
            <p:cNvGrpSpPr/>
            <p:nvPr/>
          </p:nvGrpSpPr>
          <p:grpSpPr>
            <a:xfrm>
              <a:off x="351733" y="1880615"/>
              <a:ext cx="1599065" cy="1070743"/>
              <a:chOff x="351733" y="1880615"/>
              <a:chExt cx="1599065" cy="1070743"/>
            </a:xfrm>
          </p:grpSpPr>
          <p:sp>
            <p:nvSpPr>
              <p:cNvPr id="49" name="Content Placeholder 18">
                <a:extLst>
                  <a:ext uri="{FF2B5EF4-FFF2-40B4-BE49-F238E27FC236}">
                    <a16:creationId xmlns:a16="http://schemas.microsoft.com/office/drawing/2014/main" id="{692E2635-AC05-4C40-B36D-F9A1F501DA5F}"/>
                  </a:ext>
                </a:extLst>
              </p:cNvPr>
              <p:cNvSpPr txBox="1">
                <a:spLocks/>
              </p:cNvSpPr>
              <p:nvPr/>
            </p:nvSpPr>
            <p:spPr>
              <a:xfrm>
                <a:off x="351733" y="2090939"/>
                <a:ext cx="1599065"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fi-FI" sz="1823" dirty="0">
                    <a:solidFill>
                      <a:schemeClr val="tx1">
                        <a:lumMod val="65000"/>
                        <a:lumOff val="35000"/>
                      </a:schemeClr>
                    </a:solidFill>
                    <a:cs typeface="Arial" panose="020B0604020202020204" pitchFamily="34" charset="0"/>
                  </a:rPr>
                  <a:t>4 Coleman Street</a:t>
                </a:r>
                <a:br>
                  <a:rPr lang="fi-FI" sz="1823" dirty="0">
                    <a:solidFill>
                      <a:schemeClr val="tx1">
                        <a:lumMod val="65000"/>
                        <a:lumOff val="35000"/>
                      </a:schemeClr>
                    </a:solidFill>
                    <a:cs typeface="Arial" panose="020B0604020202020204" pitchFamily="34" charset="0"/>
                  </a:rPr>
                </a:br>
                <a:r>
                  <a:rPr lang="fi-FI" sz="1823" dirty="0">
                    <a:solidFill>
                      <a:schemeClr val="tx1">
                        <a:lumMod val="65000"/>
                        <a:lumOff val="35000"/>
                      </a:schemeClr>
                    </a:solidFill>
                    <a:cs typeface="Arial" panose="020B0604020202020204" pitchFamily="34" charset="0"/>
                  </a:rPr>
                  <a:t>London EC2R 5AR</a:t>
                </a:r>
                <a:br>
                  <a:rPr lang="fi-FI" sz="1823" dirty="0">
                    <a:solidFill>
                      <a:schemeClr val="tx1">
                        <a:lumMod val="65000"/>
                        <a:lumOff val="35000"/>
                      </a:schemeClr>
                    </a:solidFill>
                    <a:cs typeface="Arial" panose="020B0604020202020204" pitchFamily="34" charset="0"/>
                  </a:rPr>
                </a:br>
                <a:r>
                  <a:rPr lang="fi-FI" sz="1823" dirty="0">
                    <a:solidFill>
                      <a:schemeClr val="tx1">
                        <a:lumMod val="65000"/>
                        <a:lumOff val="35000"/>
                      </a:schemeClr>
                    </a:solidFill>
                    <a:cs typeface="Arial" panose="020B0604020202020204" pitchFamily="34" charset="0"/>
                  </a:rPr>
                  <a:t>England </a:t>
                </a:r>
              </a:p>
              <a:p>
                <a:pPr marL="0" indent="0" fontAlgn="auto">
                  <a:spcAft>
                    <a:spcPts val="548"/>
                  </a:spcAft>
                  <a:buClr>
                    <a:srgbClr val="9CAA00"/>
                  </a:buClr>
                  <a:buSzPct val="120000"/>
                  <a:buFont typeface="Arial" panose="020B0604020202020204" pitchFamily="34" charset="0"/>
                  <a:buNone/>
                  <a:defRPr/>
                </a:pPr>
                <a:r>
                  <a:rPr lang="fi-FI" sz="1823" dirty="0">
                    <a:solidFill>
                      <a:srgbClr val="E26F17"/>
                    </a:solidFill>
                    <a:cs typeface="Arial" panose="020B0604020202020204" pitchFamily="34" charset="0"/>
                  </a:rPr>
                  <a:t>T</a:t>
                </a:r>
                <a:r>
                  <a:rPr lang="fi-FI" sz="1823" dirty="0">
                    <a:solidFill>
                      <a:schemeClr val="tx1">
                        <a:lumMod val="65000"/>
                        <a:lumOff val="35000"/>
                      </a:schemeClr>
                    </a:solidFill>
                    <a:cs typeface="Arial" panose="020B0604020202020204" pitchFamily="34" charset="0"/>
                  </a:rPr>
                  <a:t> +44 (0)20 3667 2900</a:t>
                </a:r>
                <a:br>
                  <a:rPr lang="fi-FI" sz="1823" dirty="0">
                    <a:solidFill>
                      <a:schemeClr val="tx1">
                        <a:lumMod val="65000"/>
                        <a:lumOff val="35000"/>
                      </a:schemeClr>
                    </a:solidFill>
                    <a:cs typeface="Arial" panose="020B0604020202020204" pitchFamily="34" charset="0"/>
                  </a:rPr>
                </a:br>
                <a:r>
                  <a:rPr lang="fi-FI" sz="1823" dirty="0">
                    <a:solidFill>
                      <a:srgbClr val="E26F17"/>
                    </a:solidFill>
                    <a:cs typeface="Arial" panose="020B0604020202020204" pitchFamily="34" charset="0"/>
                  </a:rPr>
                  <a:t>F</a:t>
                </a:r>
                <a:r>
                  <a:rPr lang="fi-FI" sz="1823" dirty="0">
                    <a:solidFill>
                      <a:schemeClr val="tx1">
                        <a:lumMod val="65000"/>
                        <a:lumOff val="35000"/>
                      </a:schemeClr>
                    </a:solidFill>
                    <a:cs typeface="Arial" panose="020B0604020202020204" pitchFamily="34" charset="0"/>
                  </a:rPr>
                  <a:t> +44 (0)20 3667 2901</a:t>
                </a:r>
              </a:p>
            </p:txBody>
          </p:sp>
          <p:sp>
            <p:nvSpPr>
              <p:cNvPr id="50" name="Content Placeholder 17">
                <a:extLst>
                  <a:ext uri="{FF2B5EF4-FFF2-40B4-BE49-F238E27FC236}">
                    <a16:creationId xmlns:a16="http://schemas.microsoft.com/office/drawing/2014/main" id="{2D9223BC-07F3-48F3-B572-E3D0D3171E47}"/>
                  </a:ext>
                </a:extLst>
              </p:cNvPr>
              <p:cNvSpPr txBox="1">
                <a:spLocks/>
              </p:cNvSpPr>
              <p:nvPr/>
            </p:nvSpPr>
            <p:spPr>
              <a:xfrm>
                <a:off x="351733" y="1880615"/>
                <a:ext cx="824397"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London</a:t>
                </a:r>
              </a:p>
            </p:txBody>
          </p:sp>
        </p:grpSp>
        <p:grpSp>
          <p:nvGrpSpPr>
            <p:cNvPr id="43" name="Group 42">
              <a:extLst>
                <a:ext uri="{FF2B5EF4-FFF2-40B4-BE49-F238E27FC236}">
                  <a16:creationId xmlns:a16="http://schemas.microsoft.com/office/drawing/2014/main" id="{A69E7122-DCF3-47AA-A57F-998F0B6E9DBC}"/>
                </a:ext>
              </a:extLst>
            </p:cNvPr>
            <p:cNvGrpSpPr/>
            <p:nvPr/>
          </p:nvGrpSpPr>
          <p:grpSpPr>
            <a:xfrm>
              <a:off x="2422386" y="1880615"/>
              <a:ext cx="1391682" cy="1208038"/>
              <a:chOff x="2281562" y="1880615"/>
              <a:chExt cx="1183435" cy="1208038"/>
            </a:xfrm>
          </p:grpSpPr>
          <p:sp>
            <p:nvSpPr>
              <p:cNvPr id="47" name="Content Placeholder 20">
                <a:extLst>
                  <a:ext uri="{FF2B5EF4-FFF2-40B4-BE49-F238E27FC236}">
                    <a16:creationId xmlns:a16="http://schemas.microsoft.com/office/drawing/2014/main" id="{95E0DCED-0257-473D-A9F9-F82180E55FA0}"/>
                  </a:ext>
                </a:extLst>
              </p:cNvPr>
              <p:cNvSpPr txBox="1">
                <a:spLocks/>
              </p:cNvSpPr>
              <p:nvPr/>
            </p:nvSpPr>
            <p:spPr>
              <a:xfrm>
                <a:off x="2281562" y="2090939"/>
                <a:ext cx="1183435" cy="997714"/>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 Post Street</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Suite 2400 </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San Francisco,</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CA 94104-5228</a:t>
                </a:r>
              </a:p>
              <a:p>
                <a:pPr marL="0" indent="0" fontAlgn="auto">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 </a:t>
                </a:r>
                <a:r>
                  <a:rPr lang="en-US" sz="1823" dirty="0">
                    <a:solidFill>
                      <a:schemeClr val="tx1">
                        <a:lumMod val="65000"/>
                        <a:lumOff val="35000"/>
                      </a:schemeClr>
                    </a:solidFill>
                    <a:cs typeface="Arial" panose="020B0604020202020204" pitchFamily="34" charset="0"/>
                  </a:rPr>
                  <a:t>+1 415 749 9500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+1 415 749 9502</a:t>
                </a:r>
              </a:p>
            </p:txBody>
          </p:sp>
          <p:sp>
            <p:nvSpPr>
              <p:cNvPr id="48" name="Content Placeholder 15">
                <a:extLst>
                  <a:ext uri="{FF2B5EF4-FFF2-40B4-BE49-F238E27FC236}">
                    <a16:creationId xmlns:a16="http://schemas.microsoft.com/office/drawing/2014/main" id="{504CACB1-22ED-4B7D-B6F5-B7CC63ABC94E}"/>
                  </a:ext>
                </a:extLst>
              </p:cNvPr>
              <p:cNvSpPr txBox="1">
                <a:spLocks/>
              </p:cNvSpPr>
              <p:nvPr/>
            </p:nvSpPr>
            <p:spPr>
              <a:xfrm>
                <a:off x="2281562" y="1880615"/>
                <a:ext cx="1183435"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San Francisco</a:t>
                </a:r>
              </a:p>
              <a:p>
                <a:pPr marL="0" indent="0" fontAlgn="auto">
                  <a:spcAft>
                    <a:spcPts val="0"/>
                  </a:spcAft>
                  <a:buFont typeface="Arial" panose="020B0604020202020204" pitchFamily="34" charset="0"/>
                  <a:buNone/>
                  <a:defRPr/>
                </a:pPr>
                <a:endParaRPr lang="en-US" sz="2553" dirty="0">
                  <a:solidFill>
                    <a:srgbClr val="828E1B"/>
                  </a:solidFill>
                  <a:cs typeface="Arial" panose="020B0604020202020204" pitchFamily="34" charset="0"/>
                </a:endParaRPr>
              </a:p>
            </p:txBody>
          </p:sp>
        </p:grpSp>
        <p:grpSp>
          <p:nvGrpSpPr>
            <p:cNvPr id="44" name="Group 43">
              <a:extLst>
                <a:ext uri="{FF2B5EF4-FFF2-40B4-BE49-F238E27FC236}">
                  <a16:creationId xmlns:a16="http://schemas.microsoft.com/office/drawing/2014/main" id="{BB069B2A-A061-4988-8AD2-3292A346046D}"/>
                </a:ext>
              </a:extLst>
            </p:cNvPr>
            <p:cNvGrpSpPr/>
            <p:nvPr/>
          </p:nvGrpSpPr>
          <p:grpSpPr>
            <a:xfrm>
              <a:off x="4337977" y="1880615"/>
              <a:ext cx="1622645" cy="1124380"/>
              <a:chOff x="4337977" y="1880615"/>
              <a:chExt cx="1622645" cy="1124380"/>
            </a:xfrm>
          </p:grpSpPr>
          <p:sp>
            <p:nvSpPr>
              <p:cNvPr id="45" name="Content Placeholder 16">
                <a:extLst>
                  <a:ext uri="{FF2B5EF4-FFF2-40B4-BE49-F238E27FC236}">
                    <a16:creationId xmlns:a16="http://schemas.microsoft.com/office/drawing/2014/main" id="{05173D9B-C335-4B0A-97EB-E477E6FDC1F8}"/>
                  </a:ext>
                </a:extLst>
              </p:cNvPr>
              <p:cNvSpPr txBox="1">
                <a:spLocks/>
              </p:cNvSpPr>
              <p:nvPr/>
            </p:nvSpPr>
            <p:spPr>
              <a:xfrm>
                <a:off x="4337977" y="2090939"/>
                <a:ext cx="1622645" cy="914056"/>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10000"/>
                  </a:lnSpc>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1925 Century Park East</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Suite 1900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Los Angeles, CA 90067</a:t>
                </a:r>
              </a:p>
              <a:p>
                <a:pPr marL="0" indent="0" fontAlgn="auto">
                  <a:lnSpc>
                    <a:spcPct val="110000"/>
                  </a:lnSpc>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+1 424 204 7700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+1 424 204 7702</a:t>
                </a:r>
              </a:p>
              <a:p>
                <a:pPr marL="0" indent="0" fontAlgn="auto">
                  <a:lnSpc>
                    <a:spcPct val="110000"/>
                  </a:lnSpc>
                  <a:spcAft>
                    <a:spcPts val="0"/>
                  </a:spcAft>
                  <a:buFont typeface="Arial" panose="020B0604020202020204" pitchFamily="34" charset="0"/>
                  <a:buNone/>
                  <a:defRPr/>
                </a:pPr>
                <a:endParaRPr lang="en-US" sz="1823" dirty="0">
                  <a:solidFill>
                    <a:schemeClr val="tx1">
                      <a:lumMod val="65000"/>
                      <a:lumOff val="35000"/>
                    </a:schemeClr>
                  </a:solidFill>
                  <a:cs typeface="Arial" panose="020B0604020202020204" pitchFamily="34" charset="0"/>
                </a:endParaRPr>
              </a:p>
            </p:txBody>
          </p:sp>
          <p:sp>
            <p:nvSpPr>
              <p:cNvPr id="46" name="Content Placeholder 15">
                <a:extLst>
                  <a:ext uri="{FF2B5EF4-FFF2-40B4-BE49-F238E27FC236}">
                    <a16:creationId xmlns:a16="http://schemas.microsoft.com/office/drawing/2014/main" id="{E6D3A226-2C11-4A62-8F79-F07813F5B797}"/>
                  </a:ext>
                </a:extLst>
              </p:cNvPr>
              <p:cNvSpPr txBox="1">
                <a:spLocks/>
              </p:cNvSpPr>
              <p:nvPr/>
            </p:nvSpPr>
            <p:spPr>
              <a:xfrm>
                <a:off x="4337977" y="1880615"/>
                <a:ext cx="1153469"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Los Angeles</a:t>
                </a:r>
              </a:p>
            </p:txBody>
          </p:sp>
        </p:grpSp>
      </p:grpSp>
      <p:grpSp>
        <p:nvGrpSpPr>
          <p:cNvPr id="51" name="Group 50">
            <a:extLst>
              <a:ext uri="{FF2B5EF4-FFF2-40B4-BE49-F238E27FC236}">
                <a16:creationId xmlns:a16="http://schemas.microsoft.com/office/drawing/2014/main" id="{E298C940-2B10-4159-945D-DC5CB290B58D}"/>
              </a:ext>
            </a:extLst>
          </p:cNvPr>
          <p:cNvGrpSpPr/>
          <p:nvPr/>
        </p:nvGrpSpPr>
        <p:grpSpPr>
          <a:xfrm>
            <a:off x="1641370" y="8288630"/>
            <a:ext cx="25406701" cy="3090159"/>
            <a:chOff x="351733" y="3196600"/>
            <a:chExt cx="5444495" cy="1242731"/>
          </a:xfrm>
        </p:grpSpPr>
        <p:grpSp>
          <p:nvGrpSpPr>
            <p:cNvPr id="52" name="Group 51">
              <a:extLst>
                <a:ext uri="{FF2B5EF4-FFF2-40B4-BE49-F238E27FC236}">
                  <a16:creationId xmlns:a16="http://schemas.microsoft.com/office/drawing/2014/main" id="{B6505250-3A36-419B-BF88-72BB6A467DB0}"/>
                </a:ext>
              </a:extLst>
            </p:cNvPr>
            <p:cNvGrpSpPr/>
            <p:nvPr/>
          </p:nvGrpSpPr>
          <p:grpSpPr>
            <a:xfrm>
              <a:off x="351733" y="3196600"/>
              <a:ext cx="1619947" cy="1242731"/>
              <a:chOff x="351733" y="3196600"/>
              <a:chExt cx="1619947" cy="1242731"/>
            </a:xfrm>
          </p:grpSpPr>
          <p:sp>
            <p:nvSpPr>
              <p:cNvPr id="59" name="Content Placeholder 16">
                <a:extLst>
                  <a:ext uri="{FF2B5EF4-FFF2-40B4-BE49-F238E27FC236}">
                    <a16:creationId xmlns:a16="http://schemas.microsoft.com/office/drawing/2014/main" id="{AC15BD17-A12D-48F7-ABD4-A7E17B28A553}"/>
                  </a:ext>
                </a:extLst>
              </p:cNvPr>
              <p:cNvSpPr txBox="1">
                <a:spLocks/>
              </p:cNvSpPr>
              <p:nvPr/>
            </p:nvSpPr>
            <p:spPr>
              <a:xfrm>
                <a:off x="351733" y="3406924"/>
                <a:ext cx="1596424" cy="1032407"/>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548"/>
                  </a:spcAft>
                  <a:buClr>
                    <a:srgbClr val="9CAA00"/>
                  </a:buClr>
                  <a:buSzPct val="120000"/>
                  <a:buFont typeface="Arial" panose="020B0604020202020204" pitchFamily="34" charset="0"/>
                  <a:buNone/>
                  <a:defRPr/>
                </a:pPr>
                <a:r>
                  <a:rPr lang="en-US" sz="1823" dirty="0">
                    <a:solidFill>
                      <a:schemeClr val="tx1">
                        <a:lumMod val="65000"/>
                        <a:lumOff val="35000"/>
                      </a:schemeClr>
                    </a:solidFill>
                    <a:cs typeface="Arial" panose="020B0604020202020204" pitchFamily="34" charset="0"/>
                  </a:rPr>
                  <a:t>10 Collyer Quay</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#37 06/10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Ocean Financial Centre</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Singapore 049315</a:t>
                </a:r>
              </a:p>
              <a:p>
                <a:pPr marL="0" indent="0" fontAlgn="auto">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+65 6206 1300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+65 6491 5426</a:t>
                </a:r>
              </a:p>
              <a:p>
                <a:pPr marL="0" indent="0" fontAlgn="auto">
                  <a:spcAft>
                    <a:spcPts val="0"/>
                  </a:spcAft>
                  <a:buFont typeface="Arial" panose="020B0604020202020204" pitchFamily="34" charset="0"/>
                  <a:buNone/>
                  <a:defRPr/>
                </a:pPr>
                <a:endParaRPr lang="en-US" sz="1823" dirty="0">
                  <a:solidFill>
                    <a:schemeClr val="tx1">
                      <a:lumMod val="65000"/>
                      <a:lumOff val="35000"/>
                    </a:schemeClr>
                  </a:solidFill>
                  <a:cs typeface="Arial" panose="020B0604020202020204" pitchFamily="34" charset="0"/>
                </a:endParaRPr>
              </a:p>
            </p:txBody>
          </p:sp>
          <p:sp>
            <p:nvSpPr>
              <p:cNvPr id="60" name="Content Placeholder 15">
                <a:extLst>
                  <a:ext uri="{FF2B5EF4-FFF2-40B4-BE49-F238E27FC236}">
                    <a16:creationId xmlns:a16="http://schemas.microsoft.com/office/drawing/2014/main" id="{403DC6C8-086B-47A6-8823-5E7413869782}"/>
                  </a:ext>
                </a:extLst>
              </p:cNvPr>
              <p:cNvSpPr txBox="1">
                <a:spLocks/>
              </p:cNvSpPr>
              <p:nvPr/>
            </p:nvSpPr>
            <p:spPr>
              <a:xfrm>
                <a:off x="351733" y="3196600"/>
                <a:ext cx="1619947"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Singapore</a:t>
                </a:r>
              </a:p>
            </p:txBody>
          </p:sp>
        </p:grpSp>
        <p:grpSp>
          <p:nvGrpSpPr>
            <p:cNvPr id="53" name="Group 52">
              <a:extLst>
                <a:ext uri="{FF2B5EF4-FFF2-40B4-BE49-F238E27FC236}">
                  <a16:creationId xmlns:a16="http://schemas.microsoft.com/office/drawing/2014/main" id="{7CBC9DDB-0E16-4F99-8E36-6FB498D121C0}"/>
                </a:ext>
              </a:extLst>
            </p:cNvPr>
            <p:cNvGrpSpPr/>
            <p:nvPr/>
          </p:nvGrpSpPr>
          <p:grpSpPr>
            <a:xfrm>
              <a:off x="2422386" y="3196600"/>
              <a:ext cx="1501901" cy="1070743"/>
              <a:chOff x="2281562" y="3196600"/>
              <a:chExt cx="1277161" cy="1070743"/>
            </a:xfrm>
          </p:grpSpPr>
          <p:sp>
            <p:nvSpPr>
              <p:cNvPr id="57" name="Content Placeholder 16">
                <a:extLst>
                  <a:ext uri="{FF2B5EF4-FFF2-40B4-BE49-F238E27FC236}">
                    <a16:creationId xmlns:a16="http://schemas.microsoft.com/office/drawing/2014/main" id="{07418A38-CBA8-41DD-9191-EE36018DE633}"/>
                  </a:ext>
                </a:extLst>
              </p:cNvPr>
              <p:cNvSpPr txBox="1">
                <a:spLocks/>
              </p:cNvSpPr>
              <p:nvPr/>
            </p:nvSpPr>
            <p:spPr>
              <a:xfrm>
                <a:off x="2281562" y="3406924"/>
                <a:ext cx="1277161" cy="86041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00000"/>
                  </a:lnSpc>
                  <a:spcAft>
                    <a:spcPts val="548"/>
                  </a:spcAft>
                  <a:buClr>
                    <a:srgbClr val="9CAA00"/>
                  </a:buClr>
                  <a:buSzPct val="120000"/>
                  <a:buFont typeface="Arial" panose="020B0604020202020204" pitchFamily="34" charset="0"/>
                  <a:buNone/>
                  <a:defRPr/>
                </a:pPr>
                <a:r>
                  <a:rPr lang="fr-FR" sz="1823" dirty="0">
                    <a:solidFill>
                      <a:schemeClr val="tx1">
                        <a:lumMod val="65000"/>
                        <a:lumOff val="35000"/>
                      </a:schemeClr>
                    </a:solidFill>
                    <a:cs typeface="Arial" panose="020B0604020202020204" pitchFamily="34" charset="0"/>
                  </a:rPr>
                  <a:t>300 Crescent Court, </a:t>
                </a:r>
                <a:br>
                  <a:rPr lang="fr-FR" sz="1823" dirty="0">
                    <a:solidFill>
                      <a:schemeClr val="tx1">
                        <a:lumMod val="65000"/>
                        <a:lumOff val="35000"/>
                      </a:schemeClr>
                    </a:solidFill>
                    <a:cs typeface="Arial" panose="020B0604020202020204" pitchFamily="34" charset="0"/>
                  </a:rPr>
                </a:br>
                <a:r>
                  <a:rPr lang="fr-FR" sz="1823" dirty="0">
                    <a:solidFill>
                      <a:schemeClr val="tx1">
                        <a:lumMod val="65000"/>
                        <a:lumOff val="35000"/>
                      </a:schemeClr>
                    </a:solidFill>
                    <a:cs typeface="Arial" panose="020B0604020202020204" pitchFamily="34" charset="0"/>
                  </a:rPr>
                  <a:t>Suite 400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Dallas, Texas 75201</a:t>
                </a:r>
              </a:p>
              <a:p>
                <a:pPr marL="0" indent="0" fontAlgn="auto">
                  <a:lnSpc>
                    <a:spcPct val="100000"/>
                  </a:lnSpc>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+1 469 895 4800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+1 469 895 4802</a:t>
                </a:r>
              </a:p>
            </p:txBody>
          </p:sp>
          <p:sp>
            <p:nvSpPr>
              <p:cNvPr id="58" name="Content Placeholder 15">
                <a:extLst>
                  <a:ext uri="{FF2B5EF4-FFF2-40B4-BE49-F238E27FC236}">
                    <a16:creationId xmlns:a16="http://schemas.microsoft.com/office/drawing/2014/main" id="{E4DB9FE0-20CC-45E9-9153-D709D10A6A73}"/>
                  </a:ext>
                </a:extLst>
              </p:cNvPr>
              <p:cNvSpPr txBox="1">
                <a:spLocks/>
              </p:cNvSpPr>
              <p:nvPr/>
            </p:nvSpPr>
            <p:spPr>
              <a:xfrm>
                <a:off x="2281562" y="3196600"/>
                <a:ext cx="898986"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Dallas</a:t>
                </a:r>
              </a:p>
            </p:txBody>
          </p:sp>
        </p:grpSp>
        <p:grpSp>
          <p:nvGrpSpPr>
            <p:cNvPr id="54" name="Group 53">
              <a:extLst>
                <a:ext uri="{FF2B5EF4-FFF2-40B4-BE49-F238E27FC236}">
                  <a16:creationId xmlns:a16="http://schemas.microsoft.com/office/drawing/2014/main" id="{B8AA1A7D-B4C6-401A-8037-C059660C11F3}"/>
                </a:ext>
              </a:extLst>
            </p:cNvPr>
            <p:cNvGrpSpPr/>
            <p:nvPr/>
          </p:nvGrpSpPr>
          <p:grpSpPr>
            <a:xfrm>
              <a:off x="4337977" y="3196600"/>
              <a:ext cx="1458251" cy="1028597"/>
              <a:chOff x="4337977" y="3196600"/>
              <a:chExt cx="1458251" cy="1028597"/>
            </a:xfrm>
          </p:grpSpPr>
          <p:sp>
            <p:nvSpPr>
              <p:cNvPr id="55" name="Content Placeholder 16">
                <a:extLst>
                  <a:ext uri="{FF2B5EF4-FFF2-40B4-BE49-F238E27FC236}">
                    <a16:creationId xmlns:a16="http://schemas.microsoft.com/office/drawing/2014/main" id="{3EB752CD-1C12-4956-8A80-5F3AE0027321}"/>
                  </a:ext>
                </a:extLst>
              </p:cNvPr>
              <p:cNvSpPr txBox="1">
                <a:spLocks/>
              </p:cNvSpPr>
              <p:nvPr/>
            </p:nvSpPr>
            <p:spPr>
              <a:xfrm>
                <a:off x="4337977" y="3406924"/>
                <a:ext cx="1458251" cy="81827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lnSpc>
                    <a:spcPct val="100000"/>
                  </a:lnSpc>
                  <a:spcAft>
                    <a:spcPts val="548"/>
                  </a:spcAft>
                  <a:buClr>
                    <a:srgbClr val="9CAA00"/>
                  </a:buClr>
                  <a:buSzPct val="120000"/>
                  <a:buFont typeface="Arial" panose="020B0604020202020204" pitchFamily="34" charset="0"/>
                  <a:buNone/>
                  <a:defRPr/>
                </a:pPr>
                <a:r>
                  <a:rPr lang="fr-FR" sz="1823" dirty="0">
                    <a:solidFill>
                      <a:schemeClr val="tx1">
                        <a:lumMod val="65000"/>
                        <a:lumOff val="35000"/>
                      </a:schemeClr>
                    </a:solidFill>
                    <a:cs typeface="Arial" panose="020B0604020202020204" pitchFamily="34" charset="0"/>
                  </a:rPr>
                  <a:t>600 Brickell Avenue, </a:t>
                </a:r>
                <a:br>
                  <a:rPr lang="fr-FR" sz="1823" dirty="0">
                    <a:solidFill>
                      <a:schemeClr val="tx1">
                        <a:lumMod val="65000"/>
                        <a:lumOff val="35000"/>
                      </a:schemeClr>
                    </a:solidFill>
                    <a:cs typeface="Arial" panose="020B0604020202020204" pitchFamily="34" charset="0"/>
                  </a:rPr>
                </a:br>
                <a:r>
                  <a:rPr lang="fr-FR" sz="1823" dirty="0">
                    <a:solidFill>
                      <a:schemeClr val="tx1">
                        <a:lumMod val="65000"/>
                        <a:lumOff val="35000"/>
                      </a:schemeClr>
                    </a:solidFill>
                    <a:cs typeface="Arial" panose="020B0604020202020204" pitchFamily="34" charset="0"/>
                  </a:rPr>
                  <a:t>Suite 1500</a:t>
                </a:r>
                <a:br>
                  <a:rPr lang="en-US" sz="1823" dirty="0">
                    <a:solidFill>
                      <a:schemeClr val="tx1">
                        <a:lumMod val="65000"/>
                        <a:lumOff val="35000"/>
                      </a:schemeClr>
                    </a:solidFill>
                    <a:cs typeface="Arial" panose="020B0604020202020204" pitchFamily="34" charset="0"/>
                  </a:rPr>
                </a:br>
                <a:r>
                  <a:rPr lang="en-US" sz="1823" dirty="0">
                    <a:solidFill>
                      <a:schemeClr val="tx1">
                        <a:lumMod val="65000"/>
                        <a:lumOff val="35000"/>
                      </a:schemeClr>
                    </a:solidFill>
                    <a:cs typeface="Arial" panose="020B0604020202020204" pitchFamily="34" charset="0"/>
                  </a:rPr>
                  <a:t>Miami, Florida 33131</a:t>
                </a:r>
              </a:p>
              <a:p>
                <a:pPr marL="0" indent="0" fontAlgn="auto">
                  <a:lnSpc>
                    <a:spcPct val="100000"/>
                  </a:lnSpc>
                  <a:spcAft>
                    <a:spcPts val="548"/>
                  </a:spcAft>
                  <a:buClr>
                    <a:srgbClr val="9CAA00"/>
                  </a:buClr>
                  <a:buSzPct val="120000"/>
                  <a:buFont typeface="Arial" panose="020B0604020202020204" pitchFamily="34" charset="0"/>
                  <a:buNone/>
                  <a:defRPr/>
                </a:pPr>
                <a:r>
                  <a:rPr lang="en-US" sz="1823" dirty="0">
                    <a:solidFill>
                      <a:srgbClr val="E26F17"/>
                    </a:solidFill>
                    <a:cs typeface="Arial" panose="020B0604020202020204" pitchFamily="34" charset="0"/>
                  </a:rPr>
                  <a:t>T</a:t>
                </a:r>
                <a:r>
                  <a:rPr lang="en-US" sz="1823" dirty="0">
                    <a:solidFill>
                      <a:schemeClr val="tx1">
                        <a:lumMod val="65000"/>
                        <a:lumOff val="35000"/>
                      </a:schemeClr>
                    </a:solidFill>
                    <a:cs typeface="Arial" panose="020B0604020202020204" pitchFamily="34" charset="0"/>
                  </a:rPr>
                  <a:t> +1 786 741 3200</a:t>
                </a:r>
                <a:br>
                  <a:rPr lang="en-US" sz="1823" dirty="0">
                    <a:solidFill>
                      <a:schemeClr val="tx1">
                        <a:lumMod val="65000"/>
                        <a:lumOff val="35000"/>
                      </a:schemeClr>
                    </a:solidFill>
                    <a:cs typeface="Arial" panose="020B0604020202020204" pitchFamily="34" charset="0"/>
                  </a:rPr>
                </a:br>
                <a:r>
                  <a:rPr lang="en-US" sz="1823" dirty="0">
                    <a:solidFill>
                      <a:srgbClr val="E26F17"/>
                    </a:solidFill>
                    <a:cs typeface="Arial" panose="020B0604020202020204" pitchFamily="34" charset="0"/>
                  </a:rPr>
                  <a:t>F</a:t>
                </a:r>
                <a:r>
                  <a:rPr lang="en-US" sz="1823" dirty="0">
                    <a:solidFill>
                      <a:schemeClr val="tx1">
                        <a:lumMod val="65000"/>
                        <a:lumOff val="35000"/>
                      </a:schemeClr>
                    </a:solidFill>
                    <a:cs typeface="Arial" panose="020B0604020202020204" pitchFamily="34" charset="0"/>
                  </a:rPr>
                  <a:t> +1 786 741 3202</a:t>
                </a:r>
              </a:p>
            </p:txBody>
          </p:sp>
          <p:sp>
            <p:nvSpPr>
              <p:cNvPr id="56" name="Content Placeholder 15">
                <a:extLst>
                  <a:ext uri="{FF2B5EF4-FFF2-40B4-BE49-F238E27FC236}">
                    <a16:creationId xmlns:a16="http://schemas.microsoft.com/office/drawing/2014/main" id="{01BAE98A-EF95-4C65-8F26-56651126E1FA}"/>
                  </a:ext>
                </a:extLst>
              </p:cNvPr>
              <p:cNvSpPr txBox="1">
                <a:spLocks/>
              </p:cNvSpPr>
              <p:nvPr/>
            </p:nvSpPr>
            <p:spPr>
              <a:xfrm>
                <a:off x="4337977" y="3196600"/>
                <a:ext cx="1026454" cy="31302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553" dirty="0">
                    <a:solidFill>
                      <a:srgbClr val="828E1B"/>
                    </a:solidFill>
                    <a:cs typeface="Arial" panose="020B0604020202020204" pitchFamily="34" charset="0"/>
                  </a:rPr>
                  <a:t>Miami</a:t>
                </a:r>
              </a:p>
            </p:txBody>
          </p:sp>
        </p:grpSp>
      </p:grpSp>
      <p:sp>
        <p:nvSpPr>
          <p:cNvPr id="61" name="Content Placeholder 16">
            <a:extLst>
              <a:ext uri="{FF2B5EF4-FFF2-40B4-BE49-F238E27FC236}">
                <a16:creationId xmlns:a16="http://schemas.microsoft.com/office/drawing/2014/main" id="{2562E426-38A2-4ECE-9EFD-DA38F3BAAD3C}"/>
              </a:ext>
            </a:extLst>
          </p:cNvPr>
          <p:cNvSpPr txBox="1">
            <a:spLocks/>
          </p:cNvSpPr>
          <p:nvPr/>
        </p:nvSpPr>
        <p:spPr>
          <a:xfrm>
            <a:off x="27344885" y="10174938"/>
            <a:ext cx="14614360" cy="2567169"/>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r" defTabSz="1667440" rtl="0" eaLnBrk="0" fontAlgn="base" latinLnBrk="0" hangingPunct="0">
              <a:lnSpc>
                <a:spcPct val="100000"/>
              </a:lnSpc>
              <a:spcBef>
                <a:spcPct val="0"/>
              </a:spcBef>
              <a:spcAft>
                <a:spcPct val="0"/>
              </a:spcAft>
              <a:buClrTx/>
              <a:buSzTx/>
              <a:buFontTx/>
              <a:buNone/>
              <a:tabLst/>
            </a:pPr>
            <a:r>
              <a:rPr lang="en-US" sz="911" dirty="0"/>
              <a:t>This communication is published by the law firm of Vedder Price. It is intended to keep our clients and other interested parties generally informed about developments in this area of law. It is not a substitute for professional advice. For purposes of the New York State Bar Rules, this communication may be considered </a:t>
            </a:r>
            <a:br>
              <a:rPr lang="en-US" sz="911" dirty="0"/>
            </a:br>
            <a:r>
              <a:rPr lang="en-US" sz="911" dirty="0"/>
              <a:t>ATTORNEY ADVERTISING. Prior results do not guarantee a similar outcome.</a:t>
            </a:r>
          </a:p>
          <a:p>
            <a:pPr marL="0" marR="0" lvl="0" indent="0" algn="r" defTabSz="1667440" rtl="0" eaLnBrk="0" fontAlgn="base" latinLnBrk="0" hangingPunct="0">
              <a:lnSpc>
                <a:spcPct val="100000"/>
              </a:lnSpc>
              <a:spcBef>
                <a:spcPct val="0"/>
              </a:spcBef>
              <a:spcAft>
                <a:spcPct val="0"/>
              </a:spcAft>
              <a:buClrTx/>
              <a:buSzTx/>
              <a:buFontTx/>
              <a:buNone/>
              <a:tabLst/>
            </a:pPr>
            <a:endParaRPr kumimoji="0" lang="en-US" altLang="en-US" sz="911" b="0" i="0" u="none" strike="noStrike" cap="none" normalizeH="0" baseline="0" dirty="0">
              <a:ln>
                <a:noFill/>
              </a:ln>
              <a:solidFill>
                <a:schemeClr val="tx1"/>
              </a:solidFill>
              <a:effectLst/>
              <a:latin typeface="Arial" panose="020B0604020202020204" pitchFamily="34" charset="0"/>
            </a:endParaRPr>
          </a:p>
          <a:p>
            <a:pPr marL="0" marR="0" lvl="0" indent="0" algn="r" defTabSz="1667440" rtl="0" eaLnBrk="0" fontAlgn="base" latinLnBrk="0" hangingPunct="0">
              <a:lnSpc>
                <a:spcPct val="100000"/>
              </a:lnSpc>
              <a:spcBef>
                <a:spcPct val="0"/>
              </a:spcBef>
              <a:spcAft>
                <a:spcPct val="0"/>
              </a:spcAft>
              <a:buClrTx/>
              <a:buSzTx/>
              <a:buFontTx/>
              <a:buNone/>
              <a:tabLst/>
            </a:pPr>
            <a:r>
              <a:rPr lang="en-US" sz="911" dirty="0"/>
              <a:t>Vedder Price P.C. is affiliated with Vedder Price LLP, which operates in England and Wales, Vedder Price (CA), LLP, which operates in California, Vedder Price Pte. Ltd., which operates in Singapore, and Vedder Price (FL) LLP, which operates in Florida.</a:t>
            </a:r>
          </a:p>
          <a:p>
            <a:pPr marL="0" marR="0" lvl="0" indent="0" algn="r" defTabSz="1667440" rtl="0" eaLnBrk="0" fontAlgn="base" latinLnBrk="0" hangingPunct="0">
              <a:lnSpc>
                <a:spcPct val="100000"/>
              </a:lnSpc>
              <a:spcBef>
                <a:spcPct val="0"/>
              </a:spcBef>
              <a:spcAft>
                <a:spcPct val="0"/>
              </a:spcAft>
              <a:buClrTx/>
              <a:buSzTx/>
              <a:buFontTx/>
              <a:buNone/>
              <a:tabLst/>
            </a:pPr>
            <a:endParaRPr lang="en-US" sz="911" dirty="0"/>
          </a:p>
          <a:p>
            <a:pPr marL="0" marR="0" lvl="0" indent="0" algn="r" defTabSz="1667440" rtl="0" eaLnBrk="0" fontAlgn="base" latinLnBrk="0" hangingPunct="0">
              <a:lnSpc>
                <a:spcPct val="100000"/>
              </a:lnSpc>
              <a:spcBef>
                <a:spcPct val="0"/>
              </a:spcBef>
              <a:spcAft>
                <a:spcPct val="0"/>
              </a:spcAft>
              <a:buClrTx/>
              <a:buSzTx/>
              <a:buFontTx/>
              <a:buNone/>
              <a:tabLst/>
            </a:pPr>
            <a:r>
              <a:rPr kumimoji="0" lang="en-US" altLang="en-US" sz="911" b="0" i="0" u="none" strike="noStrike" cap="none" normalizeH="0" baseline="0" dirty="0">
                <a:ln>
                  <a:noFill/>
                </a:ln>
                <a:solidFill>
                  <a:schemeClr val="tx1"/>
                </a:solidFill>
                <a:effectLst/>
                <a:latin typeface="Arial" panose="020B0604020202020204" pitchFamily="34" charset="0"/>
              </a:rPr>
              <a:t>      © </a:t>
            </a:r>
            <a:r>
              <a:rPr kumimoji="0" lang="en-US" altLang="en-US" sz="911" b="0" i="0" u="sng" strike="noStrike" cap="none" normalizeH="0" baseline="0" dirty="0">
                <a:ln>
                  <a:noFill/>
                </a:ln>
                <a:solidFill>
                  <a:srgbClr val="0000FF"/>
                </a:solidFill>
                <a:effectLst/>
                <a:latin typeface="Arial" panose="020B0604020202020204" pitchFamily="34" charset="0"/>
              </a:rPr>
              <a:t>2024</a:t>
            </a:r>
            <a:r>
              <a:rPr kumimoji="0" lang="en-US" altLang="en-US" sz="911" b="0" i="0" u="none" strike="noStrike" cap="none" normalizeH="0" baseline="0" dirty="0">
                <a:ln>
                  <a:noFill/>
                </a:ln>
                <a:solidFill>
                  <a:schemeClr val="tx1"/>
                </a:solidFill>
                <a:effectLst/>
                <a:latin typeface="Arial" panose="020B0604020202020204" pitchFamily="34" charset="0"/>
              </a:rPr>
              <a:t> Vedder Price. Reproduction of this content is permitted only with credit to Vedder Price. For additional copies or an electronic copy, please contact us at </a:t>
            </a:r>
            <a:r>
              <a:rPr kumimoji="0" lang="en-US" altLang="en-US" sz="911" b="0" i="0" u="sng" strike="noStrike" cap="none" normalizeH="0" baseline="0" dirty="0">
                <a:ln>
                  <a:noFill/>
                </a:ln>
                <a:solidFill>
                  <a:srgbClr val="0000FF"/>
                </a:solidFill>
                <a:effectLst/>
                <a:latin typeface="Arial" panose="020B0604020202020204" pitchFamily="34" charset="0"/>
              </a:rPr>
              <a:t>info@vedderprice.com</a:t>
            </a:r>
            <a:r>
              <a:rPr kumimoji="0" lang="en-US" altLang="en-US" sz="911" b="0" i="0" u="none" strike="noStrike" cap="none" normalizeH="0" baseline="0" dirty="0">
                <a:ln>
                  <a:noFill/>
                </a:ln>
                <a:solidFill>
                  <a:schemeClr val="tx1"/>
                </a:solidFill>
                <a:effectLst/>
                <a:latin typeface="Arial" panose="020B0604020202020204" pitchFamily="34" charset="0"/>
              </a:rPr>
              <a:t>.</a:t>
            </a:r>
          </a:p>
          <a:p>
            <a:pPr marL="0" marR="0" lvl="0" indent="0" algn="r" defTabSz="1667440" rtl="0" eaLnBrk="0" fontAlgn="base" latinLnBrk="0" hangingPunct="0">
              <a:lnSpc>
                <a:spcPct val="100000"/>
              </a:lnSpc>
              <a:spcBef>
                <a:spcPct val="0"/>
              </a:spcBef>
              <a:spcAft>
                <a:spcPct val="0"/>
              </a:spcAft>
              <a:buClrTx/>
              <a:buSzTx/>
              <a:buFontTx/>
              <a:buNone/>
              <a:tabLst/>
            </a:pPr>
            <a:endParaRPr kumimoji="0" lang="en-US" altLang="en-US" sz="911" b="0" i="0" u="none" strike="noStrike" cap="none" normalizeH="0" baseline="0" dirty="0">
              <a:ln>
                <a:noFill/>
              </a:ln>
              <a:solidFill>
                <a:schemeClr val="tx1"/>
              </a:solidFill>
              <a:effectLst/>
              <a:latin typeface="Arial" panose="020B0604020202020204" pitchFamily="34" charset="0"/>
            </a:endParaRPr>
          </a:p>
        </p:txBody>
      </p:sp>
      <p:pic>
        <p:nvPicPr>
          <p:cNvPr id="62" name="Picture 1">
            <a:extLst>
              <a:ext uri="{FF2B5EF4-FFF2-40B4-BE49-F238E27FC236}">
                <a16:creationId xmlns:a16="http://schemas.microsoft.com/office/drawing/2014/main" id="{72308AB1-3E85-43C7-8BC2-F27EA9528C7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209993" y="9555224"/>
            <a:ext cx="8148863" cy="608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82655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dirty="0"/>
          </a:p>
        </p:txBody>
      </p:sp>
    </p:spTree>
    <p:extLst>
      <p:ext uri="{BB962C8B-B14F-4D97-AF65-F5344CB8AC3E}">
        <p14:creationId xmlns:p14="http://schemas.microsoft.com/office/powerpoint/2010/main" val="194658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Continue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7"/>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
        <p:nvSpPr>
          <p:cNvPr id="7" name="Content Placeholder 6"/>
          <p:cNvSpPr>
            <a:spLocks noGrp="1"/>
          </p:cNvSpPr>
          <p:nvPr>
            <p:ph sz="quarter" idx="11"/>
          </p:nvPr>
        </p:nvSpPr>
        <p:spPr>
          <a:xfrm>
            <a:off x="2133519" y="3123591"/>
            <a:ext cx="38104680" cy="8244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
        <p:nvSpPr>
          <p:cNvPr id="5" name="Rectangle 11"/>
          <p:cNvSpPr>
            <a:spLocks noGrp="1" noChangeArrowheads="1"/>
          </p:cNvSpPr>
          <p:nvPr>
            <p:ph type="sldNum" sz="quarter" idx="12"/>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
        <p:nvSpPr>
          <p:cNvPr id="6" name="TextBox 7">
            <a:extLst>
              <a:ext uri="{FF2B5EF4-FFF2-40B4-BE49-F238E27FC236}">
                <a16:creationId xmlns:a16="http://schemas.microsoft.com/office/drawing/2014/main" id="{FEB82BF7-74B5-4B90-9D60-257E4C4D2E08}"/>
              </a:ext>
            </a:extLst>
          </p:cNvPr>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Tree>
    <p:extLst>
      <p:ext uri="{BB962C8B-B14F-4D97-AF65-F5344CB8AC3E}">
        <p14:creationId xmlns:p14="http://schemas.microsoft.com/office/powerpoint/2010/main" val="1380398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  Lines 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Content Placeholder 5"/>
          <p:cNvSpPr>
            <a:spLocks noGrp="1"/>
          </p:cNvSpPr>
          <p:nvPr>
            <p:ph sz="quarter" idx="11"/>
          </p:nvPr>
        </p:nvSpPr>
        <p:spPr>
          <a:xfrm>
            <a:off x="2133519" y="3874617"/>
            <a:ext cx="38104680" cy="7510273"/>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a:xfrm>
            <a:off x="2133518" y="1416715"/>
            <a:ext cx="38084829" cy="1955803"/>
          </a:xfrm>
        </p:spPr>
        <p:txBody>
          <a:bodyPr/>
          <a:lstStyle/>
          <a:p>
            <a:r>
              <a:rPr lang="en-US"/>
              <a:t>Click to edit Master title style</a:t>
            </a:r>
          </a:p>
        </p:txBody>
      </p:sp>
      <p:sp>
        <p:nvSpPr>
          <p:cNvPr id="4" name="Rectangle 11"/>
          <p:cNvSpPr>
            <a:spLocks noGrp="1" noChangeArrowheads="1"/>
          </p:cNvSpPr>
          <p:nvPr>
            <p:ph type="sldNum" sz="quarter" idx="12"/>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2429807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Lines Title and Content Continue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7"/>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
        <p:nvSpPr>
          <p:cNvPr id="7" name="Content Placeholder 6"/>
          <p:cNvSpPr>
            <a:spLocks noGrp="1"/>
          </p:cNvSpPr>
          <p:nvPr>
            <p:ph sz="quarter" idx="11"/>
          </p:nvPr>
        </p:nvSpPr>
        <p:spPr>
          <a:xfrm>
            <a:off x="2133519" y="3874617"/>
            <a:ext cx="38104680" cy="75102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2133518" y="1416715"/>
            <a:ext cx="38084829" cy="1955803"/>
          </a:xfrm>
        </p:spPr>
        <p:txBody>
          <a:bodyPr/>
          <a:lstStyle/>
          <a:p>
            <a:r>
              <a:rPr lang="en-US"/>
              <a:t>Click to edit Master title style</a:t>
            </a:r>
            <a:endParaRPr lang="en-US" dirty="0"/>
          </a:p>
        </p:txBody>
      </p:sp>
      <p:sp>
        <p:nvSpPr>
          <p:cNvPr id="5" name="Rectangle 11"/>
          <p:cNvSpPr>
            <a:spLocks noGrp="1" noChangeArrowheads="1"/>
          </p:cNvSpPr>
          <p:nvPr>
            <p:ph type="sldNum" sz="quarter" idx="12"/>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
        <p:nvSpPr>
          <p:cNvPr id="6" name="TextBox 7">
            <a:extLst>
              <a:ext uri="{FF2B5EF4-FFF2-40B4-BE49-F238E27FC236}">
                <a16:creationId xmlns:a16="http://schemas.microsoft.com/office/drawing/2014/main" id="{B6ED0A45-6638-4D7C-A202-98E7EAA3BEA9}"/>
              </a:ext>
            </a:extLst>
          </p:cNvPr>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Tree>
    <p:extLst>
      <p:ext uri="{BB962C8B-B14F-4D97-AF65-F5344CB8AC3E}">
        <p14:creationId xmlns:p14="http://schemas.microsoft.com/office/powerpoint/2010/main" val="1341211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7" name="Title Placeholder 1"/>
          <p:cNvSpPr>
            <a:spLocks noGrp="1"/>
          </p:cNvSpPr>
          <p:nvPr>
            <p:ph type="title"/>
          </p:nvPr>
        </p:nvSpPr>
        <p:spPr bwMode="auto">
          <a:xfrm>
            <a:off x="1333475" y="4033096"/>
            <a:ext cx="20268451" cy="4590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algn="l">
              <a:defRPr sz="6564">
                <a:solidFill>
                  <a:schemeClr val="tx1">
                    <a:lumMod val="65000"/>
                    <a:lumOff val="35000"/>
                  </a:schemeClr>
                </a:solidFill>
                <a:latin typeface="Arial" panose="020B0604020202020204" pitchFamily="34" charset="0"/>
                <a:cs typeface="Arial" panose="020B0604020202020204" pitchFamily="34" charset="0"/>
              </a:defRPr>
            </a:lvl1pPr>
          </a:lstStyle>
          <a:p>
            <a:pPr lvl="0"/>
            <a:r>
              <a:rPr lang="en-US" altLang="en-US"/>
              <a:t>Click to edit Master title style</a:t>
            </a:r>
            <a:endParaRPr lang="en-US" altLang="en-US" dirty="0"/>
          </a:p>
        </p:txBody>
      </p:sp>
    </p:spTree>
    <p:extLst>
      <p:ext uri="{BB962C8B-B14F-4D97-AF65-F5344CB8AC3E}">
        <p14:creationId xmlns:p14="http://schemas.microsoft.com/office/powerpoint/2010/main" val="2340238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Content Placeholder 3"/>
          <p:cNvSpPr>
            <a:spLocks noGrp="1"/>
          </p:cNvSpPr>
          <p:nvPr>
            <p:ph sz="quarter" idx="12"/>
          </p:nvPr>
        </p:nvSpPr>
        <p:spPr>
          <a:xfrm>
            <a:off x="2133522" y="3123594"/>
            <a:ext cx="18774983" cy="82499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p:cNvSpPr>
            <a:spLocks noGrp="1"/>
          </p:cNvSpPr>
          <p:nvPr>
            <p:ph sz="quarter" idx="13"/>
          </p:nvPr>
        </p:nvSpPr>
        <p:spPr>
          <a:xfrm>
            <a:off x="21463216" y="3123594"/>
            <a:ext cx="18774983" cy="82499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p:txBody>
          <a:bodyPr/>
          <a:lstStyle/>
          <a:p>
            <a:r>
              <a:rPr lang="en-US"/>
              <a:t>Click to edit Master title style</a:t>
            </a:r>
          </a:p>
        </p:txBody>
      </p:sp>
      <p:sp>
        <p:nvSpPr>
          <p:cNvPr id="5" name="Rectangle 11"/>
          <p:cNvSpPr>
            <a:spLocks noGrp="1" noChangeArrowheads="1"/>
          </p:cNvSpPr>
          <p:nvPr>
            <p:ph type="sldNum" sz="quarter" idx="14"/>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904443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Two Content Continue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
        <p:nvSpPr>
          <p:cNvPr id="9" name="Content Placeholder 3"/>
          <p:cNvSpPr>
            <a:spLocks noGrp="1"/>
          </p:cNvSpPr>
          <p:nvPr>
            <p:ph sz="quarter" idx="12"/>
          </p:nvPr>
        </p:nvSpPr>
        <p:spPr>
          <a:xfrm>
            <a:off x="2133522" y="3123594"/>
            <a:ext cx="18774983" cy="82499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3"/>
          <p:cNvSpPr>
            <a:spLocks noGrp="1"/>
          </p:cNvSpPr>
          <p:nvPr>
            <p:ph sz="quarter" idx="13"/>
          </p:nvPr>
        </p:nvSpPr>
        <p:spPr>
          <a:xfrm>
            <a:off x="21463216" y="3123594"/>
            <a:ext cx="18774983" cy="82499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6" name="Rectangle 11"/>
          <p:cNvSpPr>
            <a:spLocks noGrp="1" noChangeArrowheads="1"/>
          </p:cNvSpPr>
          <p:nvPr>
            <p:ph type="sldNum" sz="quarter" idx="14"/>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
        <p:nvSpPr>
          <p:cNvPr id="7" name="TextBox 6">
            <a:extLst>
              <a:ext uri="{FF2B5EF4-FFF2-40B4-BE49-F238E27FC236}">
                <a16:creationId xmlns:a16="http://schemas.microsoft.com/office/drawing/2014/main" id="{FC2493E0-28E2-4A75-AA39-9549BC20D71A}"/>
              </a:ext>
            </a:extLst>
          </p:cNvPr>
          <p:cNvSpPr txBox="1">
            <a:spLocks noChangeArrowheads="1"/>
          </p:cNvSpPr>
          <p:nvPr/>
        </p:nvSpPr>
        <p:spPr bwMode="auto">
          <a:xfrm>
            <a:off x="34491917" y="5"/>
            <a:ext cx="8178496" cy="485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fontAlgn="auto">
              <a:spcBef>
                <a:spcPts val="0"/>
              </a:spcBef>
              <a:spcAft>
                <a:spcPts val="0"/>
              </a:spcAft>
              <a:defRPr/>
            </a:pPr>
            <a:r>
              <a:rPr lang="en-US" altLang="en-US" sz="2553" b="1" dirty="0">
                <a:solidFill>
                  <a:srgbClr val="09305A"/>
                </a:solidFill>
                <a:latin typeface="+mn-lt"/>
              </a:rPr>
              <a:t>continued</a:t>
            </a:r>
            <a:endParaRPr lang="en-US" altLang="en-US" sz="2917" b="1" dirty="0">
              <a:solidFill>
                <a:srgbClr val="09305A"/>
              </a:solidFill>
              <a:latin typeface="+mn-lt"/>
            </a:endParaRPr>
          </a:p>
        </p:txBody>
      </p:sp>
    </p:spTree>
    <p:extLst>
      <p:ext uri="{BB962C8B-B14F-4D97-AF65-F5344CB8AC3E}">
        <p14:creationId xmlns:p14="http://schemas.microsoft.com/office/powerpoint/2010/main" val="2682636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Text Placeholder 2"/>
          <p:cNvSpPr>
            <a:spLocks noGrp="1"/>
          </p:cNvSpPr>
          <p:nvPr>
            <p:ph type="body" idx="1"/>
          </p:nvPr>
        </p:nvSpPr>
        <p:spPr>
          <a:xfrm>
            <a:off x="2133519" y="2865545"/>
            <a:ext cx="38104680" cy="1194222"/>
          </a:xfrm>
        </p:spPr>
        <p:txBody>
          <a:bodyPr anchor="b"/>
          <a:lstStyle>
            <a:lvl1pPr marL="0" indent="0">
              <a:buFont typeface="Arial" pitchFamily="34" charset="0"/>
              <a:buNone/>
              <a:defRPr sz="5107" b="0">
                <a:solidFill>
                  <a:srgbClr val="9CAA00"/>
                </a:solidFill>
              </a:defRPr>
            </a:lvl1pPr>
            <a:lvl2pPr marL="833719" indent="0">
              <a:buNone/>
              <a:defRPr sz="3647" b="1"/>
            </a:lvl2pPr>
            <a:lvl3pPr marL="1667440" indent="0">
              <a:buNone/>
              <a:defRPr sz="3282" b="1"/>
            </a:lvl3pPr>
            <a:lvl4pPr marL="2501159" indent="0">
              <a:buNone/>
              <a:defRPr sz="2917" b="1"/>
            </a:lvl4pPr>
            <a:lvl5pPr marL="3334880" indent="0">
              <a:buNone/>
              <a:defRPr sz="2917" b="1"/>
            </a:lvl5pPr>
            <a:lvl6pPr marL="4168599" indent="0">
              <a:buNone/>
              <a:defRPr sz="2917" b="1"/>
            </a:lvl6pPr>
            <a:lvl7pPr marL="5002319" indent="0">
              <a:buNone/>
              <a:defRPr sz="2917" b="1"/>
            </a:lvl7pPr>
            <a:lvl8pPr marL="5836038" indent="0">
              <a:buNone/>
              <a:defRPr sz="2917" b="1"/>
            </a:lvl8pPr>
            <a:lvl9pPr marL="6669759" indent="0">
              <a:buNone/>
              <a:defRPr sz="2917" b="1"/>
            </a:lvl9pPr>
          </a:lstStyle>
          <a:p>
            <a:pPr lvl="0"/>
            <a:r>
              <a:rPr lang="en-US"/>
              <a:t>Click to edit Master text styles</a:t>
            </a:r>
          </a:p>
        </p:txBody>
      </p:sp>
      <p:sp>
        <p:nvSpPr>
          <p:cNvPr id="3" name="Content Placeholder 2"/>
          <p:cNvSpPr>
            <a:spLocks noGrp="1"/>
          </p:cNvSpPr>
          <p:nvPr>
            <p:ph sz="quarter" idx="11"/>
          </p:nvPr>
        </p:nvSpPr>
        <p:spPr>
          <a:xfrm>
            <a:off x="2133522" y="4267200"/>
            <a:ext cx="18774983" cy="71176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2"/>
          </p:nvPr>
        </p:nvSpPr>
        <p:spPr>
          <a:xfrm>
            <a:off x="21463216" y="4267200"/>
            <a:ext cx="18774983" cy="711769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10"/>
          <p:cNvSpPr>
            <a:spLocks noGrp="1"/>
          </p:cNvSpPr>
          <p:nvPr>
            <p:ph type="title"/>
          </p:nvPr>
        </p:nvSpPr>
        <p:spPr>
          <a:xfrm>
            <a:off x="2133518" y="512063"/>
            <a:ext cx="38084829" cy="2133601"/>
          </a:xfrm>
        </p:spPr>
        <p:txBody>
          <a:bodyPr/>
          <a:lstStyle/>
          <a:p>
            <a:r>
              <a:rPr lang="en-US"/>
              <a:t>Click to edit Master title style</a:t>
            </a:r>
          </a:p>
        </p:txBody>
      </p:sp>
      <p:sp>
        <p:nvSpPr>
          <p:cNvPr id="6" name="Rectangle 11"/>
          <p:cNvSpPr>
            <a:spLocks noGrp="1" noChangeArrowheads="1"/>
          </p:cNvSpPr>
          <p:nvPr>
            <p:ph type="sldNum" sz="quarter" idx="13"/>
          </p:nvPr>
        </p:nvSpPr>
        <p:spPr/>
        <p:txBody>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Tree>
    <p:extLst>
      <p:ext uri="{BB962C8B-B14F-4D97-AF65-F5344CB8AC3E}">
        <p14:creationId xmlns:p14="http://schemas.microsoft.com/office/powerpoint/2010/main" val="382756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6"/>
          <a:srcRect/>
          <a:stretch>
            <a:fillRect/>
          </a:stretch>
        </a:blipFill>
        <a:effectLst/>
      </p:bgPr>
    </p:bg>
    <p:spTree>
      <p:nvGrpSpPr>
        <p:cNvPr id="1" name=""/>
        <p:cNvGrpSpPr/>
        <p:nvPr/>
      </p:nvGrpSpPr>
      <p:grpSpPr>
        <a:xfrm>
          <a:off x="0" y="0"/>
          <a:ext cx="0" cy="0"/>
          <a:chOff x="0" y="0"/>
          <a:chExt cx="0" cy="0"/>
        </a:xfrm>
      </p:grpSpPr>
      <p:pic>
        <p:nvPicPr>
          <p:cNvPr id="1026" name="Picture 1"/>
          <p:cNvPicPr>
            <a:picLocks noChangeAspect="1"/>
          </p:cNvPicPr>
          <p:nvPr/>
        </p:nvPicPr>
        <p:blipFill>
          <a:blip r:embed="rId27" cstate="print">
            <a:extLst>
              <a:ext uri="{28A0092B-C50C-407E-A947-70E740481C1C}">
                <a14:useLocalDpi xmlns:a14="http://schemas.microsoft.com/office/drawing/2010/main" val="0"/>
              </a:ext>
            </a:extLst>
          </a:blip>
          <a:srcRect/>
          <a:stretch>
            <a:fillRect/>
          </a:stretch>
        </p:blipFill>
        <p:spPr bwMode="auto">
          <a:xfrm>
            <a:off x="2014991" y="11880996"/>
            <a:ext cx="8148863" cy="608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2133518" y="675642"/>
            <a:ext cx="38084829" cy="19557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0" rIns="91440" bIns="0" numCol="1" anchor="b"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2133518" y="3129283"/>
            <a:ext cx="38084829" cy="8245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Rectangle 11"/>
          <p:cNvSpPr>
            <a:spLocks noGrp="1" noChangeArrowheads="1"/>
          </p:cNvSpPr>
          <p:nvPr>
            <p:ph type="sldNum" sz="quarter" idx="4"/>
          </p:nvPr>
        </p:nvSpPr>
        <p:spPr bwMode="auto">
          <a:xfrm>
            <a:off x="16845925" y="11948162"/>
            <a:ext cx="8889669" cy="42671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823" b="1" baseline="0">
                <a:solidFill>
                  <a:srgbClr val="09305A"/>
                </a:solidFill>
                <a:latin typeface="Arial" charset="0"/>
                <a:cs typeface="+mn-cs"/>
              </a:defRPr>
            </a:lvl1pPr>
          </a:lstStyle>
          <a:p>
            <a:fld id="{C1FF6DA9-008F-8B48-92A6-B652298478BF}" type="slidenum">
              <a:rPr lang="en-US" smtClean="0"/>
              <a:t>‹#›</a:t>
            </a:fld>
            <a:endParaRPr lang="en-US" dirty="0"/>
          </a:p>
        </p:txBody>
      </p:sp>
      <p:sp>
        <p:nvSpPr>
          <p:cNvPr id="2055" name="TextBox 2"/>
          <p:cNvSpPr txBox="1">
            <a:spLocks noChangeArrowheads="1"/>
          </p:cNvSpPr>
          <p:nvPr/>
        </p:nvSpPr>
        <p:spPr bwMode="auto">
          <a:xfrm>
            <a:off x="34136329" y="12231758"/>
            <a:ext cx="6756150" cy="649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en-US" altLang="en-US" sz="1823" b="1" dirty="0">
                <a:solidFill>
                  <a:schemeClr val="bg1">
                    <a:alpha val="30000"/>
                  </a:schemeClr>
                </a:solidFill>
              </a:rPr>
              <a:t>© 2025 Vedder Price</a:t>
            </a:r>
          </a:p>
          <a:p>
            <a:pPr eaLnBrk="1" hangingPunct="1">
              <a:defRPr/>
            </a:pPr>
            <a:endParaRPr lang="en-US" altLang="en-US" dirty="0"/>
          </a:p>
        </p:txBody>
      </p:sp>
    </p:spTree>
    <p:extLst>
      <p:ext uri="{BB962C8B-B14F-4D97-AF65-F5344CB8AC3E}">
        <p14:creationId xmlns:p14="http://schemas.microsoft.com/office/powerpoint/2010/main" val="4202619454"/>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3" r:id="rId13"/>
    <p:sldLayoutId id="2147483824" r:id="rId14"/>
    <p:sldLayoutId id="2147483825" r:id="rId15"/>
    <p:sldLayoutId id="2147483826" r:id="rId16"/>
    <p:sldLayoutId id="2147483827" r:id="rId17"/>
    <p:sldLayoutId id="2147483828" r:id="rId18"/>
    <p:sldLayoutId id="2147483829" r:id="rId19"/>
    <p:sldLayoutId id="2147483830" r:id="rId20"/>
    <p:sldLayoutId id="2147483831" r:id="rId21"/>
    <p:sldLayoutId id="2147483832" r:id="rId22"/>
    <p:sldLayoutId id="2147483833" r:id="rId23"/>
    <p:sldLayoutId id="2147483834" r:id="rId24"/>
  </p:sldLayoutIdLst>
  <p:hf hdr="0" ftr="0" dt="0"/>
  <p:txStyles>
    <p:titleStyle>
      <a:lvl1pPr algn="l" defTabSz="833719" rtl="0" eaLnBrk="1" fontAlgn="base" hangingPunct="1">
        <a:spcBef>
          <a:spcPct val="0"/>
        </a:spcBef>
        <a:spcAft>
          <a:spcPct val="0"/>
        </a:spcAft>
        <a:defRPr sz="6564" kern="1200">
          <a:solidFill>
            <a:srgbClr val="09305A"/>
          </a:solidFill>
          <a:latin typeface="+mj-lt"/>
          <a:ea typeface="+mj-ea"/>
          <a:cs typeface="+mj-cs"/>
        </a:defRPr>
      </a:lvl1pPr>
      <a:lvl2pPr algn="l" defTabSz="833719" rtl="0" eaLnBrk="1" fontAlgn="base" hangingPunct="1">
        <a:spcBef>
          <a:spcPct val="0"/>
        </a:spcBef>
        <a:spcAft>
          <a:spcPct val="0"/>
        </a:spcAft>
        <a:defRPr sz="6564">
          <a:solidFill>
            <a:srgbClr val="09305A"/>
          </a:solidFill>
          <a:latin typeface="Arial" charset="0"/>
        </a:defRPr>
      </a:lvl2pPr>
      <a:lvl3pPr algn="l" defTabSz="833719" rtl="0" eaLnBrk="1" fontAlgn="base" hangingPunct="1">
        <a:spcBef>
          <a:spcPct val="0"/>
        </a:spcBef>
        <a:spcAft>
          <a:spcPct val="0"/>
        </a:spcAft>
        <a:defRPr sz="6564">
          <a:solidFill>
            <a:srgbClr val="09305A"/>
          </a:solidFill>
          <a:latin typeface="Arial" charset="0"/>
        </a:defRPr>
      </a:lvl3pPr>
      <a:lvl4pPr algn="l" defTabSz="833719" rtl="0" eaLnBrk="1" fontAlgn="base" hangingPunct="1">
        <a:spcBef>
          <a:spcPct val="0"/>
        </a:spcBef>
        <a:spcAft>
          <a:spcPct val="0"/>
        </a:spcAft>
        <a:defRPr sz="6564">
          <a:solidFill>
            <a:srgbClr val="09305A"/>
          </a:solidFill>
          <a:latin typeface="Arial" charset="0"/>
        </a:defRPr>
      </a:lvl4pPr>
      <a:lvl5pPr algn="l" defTabSz="833719" rtl="0" eaLnBrk="1" fontAlgn="base" hangingPunct="1">
        <a:spcBef>
          <a:spcPct val="0"/>
        </a:spcBef>
        <a:spcAft>
          <a:spcPct val="0"/>
        </a:spcAft>
        <a:defRPr sz="6564">
          <a:solidFill>
            <a:srgbClr val="09305A"/>
          </a:solidFill>
          <a:latin typeface="Arial" charset="0"/>
        </a:defRPr>
      </a:lvl5pPr>
      <a:lvl6pPr marL="833719" algn="l" defTabSz="833719" rtl="0" eaLnBrk="1" fontAlgn="base" hangingPunct="1">
        <a:spcBef>
          <a:spcPct val="0"/>
        </a:spcBef>
        <a:spcAft>
          <a:spcPct val="0"/>
        </a:spcAft>
        <a:defRPr sz="5836">
          <a:solidFill>
            <a:srgbClr val="9DAB06"/>
          </a:solidFill>
          <a:latin typeface="Arial" charset="0"/>
        </a:defRPr>
      </a:lvl6pPr>
      <a:lvl7pPr marL="1667440" algn="l" defTabSz="833719" rtl="0" eaLnBrk="1" fontAlgn="base" hangingPunct="1">
        <a:spcBef>
          <a:spcPct val="0"/>
        </a:spcBef>
        <a:spcAft>
          <a:spcPct val="0"/>
        </a:spcAft>
        <a:defRPr sz="5836">
          <a:solidFill>
            <a:srgbClr val="9DAB06"/>
          </a:solidFill>
          <a:latin typeface="Arial" charset="0"/>
        </a:defRPr>
      </a:lvl7pPr>
      <a:lvl8pPr marL="2501159" algn="l" defTabSz="833719" rtl="0" eaLnBrk="1" fontAlgn="base" hangingPunct="1">
        <a:spcBef>
          <a:spcPct val="0"/>
        </a:spcBef>
        <a:spcAft>
          <a:spcPct val="0"/>
        </a:spcAft>
        <a:defRPr sz="5836">
          <a:solidFill>
            <a:srgbClr val="9DAB06"/>
          </a:solidFill>
          <a:latin typeface="Arial" charset="0"/>
        </a:defRPr>
      </a:lvl8pPr>
      <a:lvl9pPr marL="3334880" algn="l" defTabSz="833719" rtl="0" eaLnBrk="1" fontAlgn="base" hangingPunct="1">
        <a:spcBef>
          <a:spcPct val="0"/>
        </a:spcBef>
        <a:spcAft>
          <a:spcPct val="0"/>
        </a:spcAft>
        <a:defRPr sz="5836">
          <a:solidFill>
            <a:srgbClr val="9DAB06"/>
          </a:solidFill>
          <a:latin typeface="Arial" charset="0"/>
        </a:defRPr>
      </a:lvl9pPr>
    </p:titleStyle>
    <p:bodyStyle>
      <a:lvl1pPr marL="625289" indent="-625289" algn="l" defTabSz="833719" rtl="0" eaLnBrk="1" fontAlgn="base" hangingPunct="1">
        <a:spcBef>
          <a:spcPts val="2188"/>
        </a:spcBef>
        <a:spcAft>
          <a:spcPct val="0"/>
        </a:spcAft>
        <a:buClr>
          <a:srgbClr val="9DAB06"/>
        </a:buClr>
        <a:buSzPct val="120000"/>
        <a:buFont typeface="Wingdings" pitchFamily="2" charset="2"/>
        <a:buChar char="§"/>
        <a:defRPr sz="4741" kern="1200">
          <a:solidFill>
            <a:srgbClr val="595959"/>
          </a:solidFill>
          <a:latin typeface="+mn-lt"/>
          <a:ea typeface="+mn-ea"/>
          <a:cs typeface="+mn-cs"/>
        </a:defRPr>
      </a:lvl1pPr>
      <a:lvl2pPr marL="1354794" indent="-521075" algn="l" defTabSz="833719" rtl="0" eaLnBrk="1" fontAlgn="base" hangingPunct="1">
        <a:spcBef>
          <a:spcPts val="1094"/>
        </a:spcBef>
        <a:spcAft>
          <a:spcPct val="0"/>
        </a:spcAft>
        <a:buClr>
          <a:srgbClr val="9CAA00"/>
        </a:buClr>
        <a:buSzPct val="150000"/>
        <a:buFont typeface="Arial" charset="0"/>
        <a:buChar char="•"/>
        <a:defRPr sz="4011" kern="1200">
          <a:solidFill>
            <a:srgbClr val="595959"/>
          </a:solidFill>
          <a:latin typeface="+mn-lt"/>
          <a:ea typeface="+mn-ea"/>
          <a:cs typeface="+mn-cs"/>
        </a:defRPr>
      </a:lvl2pPr>
      <a:lvl3pPr marL="2084299" indent="-416860" algn="l" defTabSz="833719" rtl="0" eaLnBrk="1" fontAlgn="base" hangingPunct="1">
        <a:spcBef>
          <a:spcPts val="1094"/>
        </a:spcBef>
        <a:spcAft>
          <a:spcPct val="0"/>
        </a:spcAft>
        <a:buClr>
          <a:srgbClr val="9CAA00"/>
        </a:buClr>
        <a:buSzPct val="150000"/>
        <a:buFont typeface="Arial" charset="0"/>
        <a:buChar char="̵"/>
        <a:defRPr sz="3647" kern="1200">
          <a:solidFill>
            <a:srgbClr val="595959"/>
          </a:solidFill>
          <a:latin typeface="+mn-lt"/>
          <a:ea typeface="+mn-ea"/>
          <a:cs typeface="+mn-cs"/>
        </a:defRPr>
      </a:lvl3pPr>
      <a:lvl4pPr marL="2918020" indent="-416860" algn="l" defTabSz="833719" rtl="0" eaLnBrk="1" fontAlgn="base" hangingPunct="1">
        <a:spcBef>
          <a:spcPts val="1094"/>
        </a:spcBef>
        <a:spcAft>
          <a:spcPct val="0"/>
        </a:spcAft>
        <a:buClr>
          <a:srgbClr val="9CAA00"/>
        </a:buClr>
        <a:buSzPct val="150000"/>
        <a:buFont typeface="Arial" charset="0"/>
        <a:buChar char="•"/>
        <a:defRPr kern="1200">
          <a:solidFill>
            <a:srgbClr val="595959"/>
          </a:solidFill>
          <a:latin typeface="+mn-lt"/>
          <a:ea typeface="+mn-ea"/>
          <a:cs typeface="+mn-cs"/>
        </a:defRPr>
      </a:lvl4pPr>
      <a:lvl5pPr marL="3751739" indent="-416860" algn="l" defTabSz="833719" rtl="0" eaLnBrk="1" fontAlgn="base" hangingPunct="1">
        <a:spcBef>
          <a:spcPts val="1094"/>
        </a:spcBef>
        <a:spcAft>
          <a:spcPct val="0"/>
        </a:spcAft>
        <a:buClr>
          <a:srgbClr val="9CAA00"/>
        </a:buClr>
        <a:buSzPct val="130000"/>
        <a:buFont typeface="Arial" charset="0"/>
        <a:buChar char="»"/>
        <a:defRPr sz="2917" kern="1200">
          <a:solidFill>
            <a:srgbClr val="595959"/>
          </a:solidFill>
          <a:latin typeface="+mn-lt"/>
          <a:ea typeface="+mn-ea"/>
          <a:cs typeface="+mn-cs"/>
        </a:defRPr>
      </a:lvl5pPr>
      <a:lvl6pPr marL="4585460" indent="-416860" algn="l" defTabSz="833719" rtl="0" eaLnBrk="1" latinLnBrk="0" hangingPunct="1">
        <a:spcBef>
          <a:spcPct val="20000"/>
        </a:spcBef>
        <a:buFont typeface="Arial"/>
        <a:buChar char="•"/>
        <a:defRPr sz="3647" kern="1200">
          <a:solidFill>
            <a:schemeClr val="tx1"/>
          </a:solidFill>
          <a:latin typeface="+mn-lt"/>
          <a:ea typeface="+mn-ea"/>
          <a:cs typeface="+mn-cs"/>
        </a:defRPr>
      </a:lvl6pPr>
      <a:lvl7pPr marL="5419179" indent="-416860" algn="l" defTabSz="833719" rtl="0" eaLnBrk="1" latinLnBrk="0" hangingPunct="1">
        <a:spcBef>
          <a:spcPct val="20000"/>
        </a:spcBef>
        <a:buFont typeface="Arial"/>
        <a:buChar char="•"/>
        <a:defRPr sz="3647" kern="1200">
          <a:solidFill>
            <a:schemeClr val="tx1"/>
          </a:solidFill>
          <a:latin typeface="+mn-lt"/>
          <a:ea typeface="+mn-ea"/>
          <a:cs typeface="+mn-cs"/>
        </a:defRPr>
      </a:lvl7pPr>
      <a:lvl8pPr marL="6252900" indent="-416860" algn="l" defTabSz="833719" rtl="0" eaLnBrk="1" latinLnBrk="0" hangingPunct="1">
        <a:spcBef>
          <a:spcPct val="20000"/>
        </a:spcBef>
        <a:buFont typeface="Arial"/>
        <a:buChar char="•"/>
        <a:defRPr sz="3647" kern="1200">
          <a:solidFill>
            <a:schemeClr val="tx1"/>
          </a:solidFill>
          <a:latin typeface="+mn-lt"/>
          <a:ea typeface="+mn-ea"/>
          <a:cs typeface="+mn-cs"/>
        </a:defRPr>
      </a:lvl8pPr>
      <a:lvl9pPr marL="7086619" indent="-416860" algn="l" defTabSz="833719" rtl="0" eaLnBrk="1" latinLnBrk="0" hangingPunct="1">
        <a:spcBef>
          <a:spcPct val="20000"/>
        </a:spcBef>
        <a:buFont typeface="Arial"/>
        <a:buChar char="•"/>
        <a:defRPr sz="3647" kern="1200">
          <a:solidFill>
            <a:schemeClr val="tx1"/>
          </a:solidFill>
          <a:latin typeface="+mn-lt"/>
          <a:ea typeface="+mn-ea"/>
          <a:cs typeface="+mn-cs"/>
        </a:defRPr>
      </a:lvl9pPr>
    </p:bodyStyle>
    <p:otherStyle>
      <a:defPPr>
        <a:defRPr lang="en-US"/>
      </a:defPPr>
      <a:lvl1pPr marL="0" algn="l" defTabSz="833719" rtl="0" eaLnBrk="1" latinLnBrk="0" hangingPunct="1">
        <a:defRPr sz="3282" kern="1200">
          <a:solidFill>
            <a:schemeClr val="tx1"/>
          </a:solidFill>
          <a:latin typeface="+mn-lt"/>
          <a:ea typeface="+mn-ea"/>
          <a:cs typeface="+mn-cs"/>
        </a:defRPr>
      </a:lvl1pPr>
      <a:lvl2pPr marL="833719" algn="l" defTabSz="833719" rtl="0" eaLnBrk="1" latinLnBrk="0" hangingPunct="1">
        <a:defRPr sz="3282" kern="1200">
          <a:solidFill>
            <a:schemeClr val="tx1"/>
          </a:solidFill>
          <a:latin typeface="+mn-lt"/>
          <a:ea typeface="+mn-ea"/>
          <a:cs typeface="+mn-cs"/>
        </a:defRPr>
      </a:lvl2pPr>
      <a:lvl3pPr marL="1667440" algn="l" defTabSz="833719" rtl="0" eaLnBrk="1" latinLnBrk="0" hangingPunct="1">
        <a:defRPr sz="3282" kern="1200">
          <a:solidFill>
            <a:schemeClr val="tx1"/>
          </a:solidFill>
          <a:latin typeface="+mn-lt"/>
          <a:ea typeface="+mn-ea"/>
          <a:cs typeface="+mn-cs"/>
        </a:defRPr>
      </a:lvl3pPr>
      <a:lvl4pPr marL="2501159" algn="l" defTabSz="833719" rtl="0" eaLnBrk="1" latinLnBrk="0" hangingPunct="1">
        <a:defRPr sz="3282" kern="1200">
          <a:solidFill>
            <a:schemeClr val="tx1"/>
          </a:solidFill>
          <a:latin typeface="+mn-lt"/>
          <a:ea typeface="+mn-ea"/>
          <a:cs typeface="+mn-cs"/>
        </a:defRPr>
      </a:lvl4pPr>
      <a:lvl5pPr marL="3334880" algn="l" defTabSz="833719" rtl="0" eaLnBrk="1" latinLnBrk="0" hangingPunct="1">
        <a:defRPr sz="3282" kern="1200">
          <a:solidFill>
            <a:schemeClr val="tx1"/>
          </a:solidFill>
          <a:latin typeface="+mn-lt"/>
          <a:ea typeface="+mn-ea"/>
          <a:cs typeface="+mn-cs"/>
        </a:defRPr>
      </a:lvl5pPr>
      <a:lvl6pPr marL="4168599" algn="l" defTabSz="833719" rtl="0" eaLnBrk="1" latinLnBrk="0" hangingPunct="1">
        <a:defRPr sz="3282" kern="1200">
          <a:solidFill>
            <a:schemeClr val="tx1"/>
          </a:solidFill>
          <a:latin typeface="+mn-lt"/>
          <a:ea typeface="+mn-ea"/>
          <a:cs typeface="+mn-cs"/>
        </a:defRPr>
      </a:lvl6pPr>
      <a:lvl7pPr marL="5002319" algn="l" defTabSz="833719" rtl="0" eaLnBrk="1" latinLnBrk="0" hangingPunct="1">
        <a:defRPr sz="3282" kern="1200">
          <a:solidFill>
            <a:schemeClr val="tx1"/>
          </a:solidFill>
          <a:latin typeface="+mn-lt"/>
          <a:ea typeface="+mn-ea"/>
          <a:cs typeface="+mn-cs"/>
        </a:defRPr>
      </a:lvl7pPr>
      <a:lvl8pPr marL="5836038" algn="l" defTabSz="833719" rtl="0" eaLnBrk="1" latinLnBrk="0" hangingPunct="1">
        <a:defRPr sz="3282" kern="1200">
          <a:solidFill>
            <a:schemeClr val="tx1"/>
          </a:solidFill>
          <a:latin typeface="+mn-lt"/>
          <a:ea typeface="+mn-ea"/>
          <a:cs typeface="+mn-cs"/>
        </a:defRPr>
      </a:lvl8pPr>
      <a:lvl9pPr marL="6669759" algn="l" defTabSz="833719" rtl="0" eaLnBrk="1" latinLnBrk="0" hangingPunct="1">
        <a:defRPr sz="328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hyperlink" Target="http://www.vedderprice.com/"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984" y="268866"/>
            <a:ext cx="19667655" cy="6131934"/>
          </a:xfrm>
        </p:spPr>
        <p:txBody>
          <a:bodyPr wrap="square" anchor="b">
            <a:noAutofit/>
          </a:bodyPr>
          <a:lstStyle/>
          <a:p>
            <a:pPr>
              <a:lnSpc>
                <a:spcPct val="90000"/>
              </a:lnSpc>
            </a:pPr>
            <a:r>
              <a:rPr lang="en-US" sz="8752" cap="small" dirty="0">
                <a:solidFill>
                  <a:schemeClr val="accent5">
                    <a:lumMod val="75000"/>
                    <a:lumOff val="25000"/>
                  </a:schemeClr>
                </a:solidFill>
                <a:latin typeface="Lato" panose="020F0502020204030203" pitchFamily="34" charset="0"/>
                <a:ea typeface="Lato" panose="020F0502020204030203" pitchFamily="34" charset="0"/>
                <a:cs typeface="Lato" panose="020F0502020204030203" pitchFamily="34" charset="0"/>
              </a:rPr>
              <a:t>Aviation Tariffs:  </a:t>
            </a:r>
            <a:br>
              <a:rPr lang="en-US" sz="8752" cap="small" dirty="0">
                <a:solidFill>
                  <a:schemeClr val="accent5">
                    <a:lumMod val="75000"/>
                    <a:lumOff val="25000"/>
                  </a:schemeClr>
                </a:solidFill>
                <a:latin typeface="Lato" panose="020F0502020204030203" pitchFamily="34" charset="0"/>
                <a:ea typeface="Lato" panose="020F0502020204030203" pitchFamily="34" charset="0"/>
                <a:cs typeface="Lato" panose="020F0502020204030203" pitchFamily="34" charset="0"/>
              </a:rPr>
            </a:br>
            <a:r>
              <a:rPr lang="en-US" sz="8024" cap="small" dirty="0">
                <a:solidFill>
                  <a:schemeClr val="accent5">
                    <a:lumMod val="75000"/>
                    <a:lumOff val="25000"/>
                  </a:schemeClr>
                </a:solidFill>
                <a:latin typeface="Lato" panose="020F0502020204030203" pitchFamily="34" charset="0"/>
                <a:ea typeface="Lato" panose="020F0502020204030203" pitchFamily="34" charset="0"/>
                <a:cs typeface="Lato" panose="020F0502020204030203" pitchFamily="34" charset="0"/>
              </a:rPr>
              <a:t>Overview, Impacts &amp; Uncertainties</a:t>
            </a:r>
          </a:p>
        </p:txBody>
      </p:sp>
      <p:sp>
        <p:nvSpPr>
          <p:cNvPr id="3" name="Content Placeholder 2"/>
          <p:cNvSpPr>
            <a:spLocks noGrp="1"/>
          </p:cNvSpPr>
          <p:nvPr>
            <p:ph idx="1"/>
          </p:nvPr>
        </p:nvSpPr>
        <p:spPr>
          <a:xfrm>
            <a:off x="2338905" y="8067432"/>
            <a:ext cx="7810935" cy="3215622"/>
          </a:xfrm>
        </p:spPr>
        <p:txBody>
          <a:bodyPr wrap="square" anchor="t">
            <a:normAutofit fontScale="85000" lnSpcReduction="10000"/>
          </a:bodyPr>
          <a:lstStyle/>
          <a:p>
            <a:pPr marL="0" indent="0" algn="ctr">
              <a:spcBef>
                <a:spcPts val="0"/>
              </a:spcBef>
              <a:buNone/>
            </a:pPr>
            <a:r>
              <a:rPr lang="en-US" kern="0" dirty="0">
                <a:solidFill>
                  <a:srgbClr val="002060"/>
                </a:solidFill>
                <a:latin typeface="Lato" panose="020F0502020204030203" pitchFamily="34" charset="0"/>
                <a:ea typeface="Lato" panose="020F0502020204030203" pitchFamily="34" charset="0"/>
                <a:cs typeface="Lato" panose="020F0502020204030203" pitchFamily="34" charset="0"/>
              </a:rPr>
              <a:t>David M. Hernandez, Shareholder</a:t>
            </a:r>
          </a:p>
          <a:p>
            <a:pPr marL="0" indent="0" algn="ctr">
              <a:spcBef>
                <a:spcPts val="0"/>
              </a:spcBef>
              <a:buNone/>
            </a:pPr>
            <a:r>
              <a:rPr lang="en-US" sz="5107" dirty="0">
                <a:solidFill>
                  <a:srgbClr val="00213F"/>
                </a:solidFill>
                <a:latin typeface="Lato" panose="020F0502020204030203" pitchFamily="34" charset="0"/>
                <a:ea typeface="Lato" panose="020F0502020204030203" pitchFamily="34" charset="0"/>
                <a:cs typeface="Lato" panose="020F0502020204030203" pitchFamily="34" charset="0"/>
              </a:rPr>
              <a:t>Vedder</a:t>
            </a:r>
            <a:r>
              <a:rPr lang="en-US" sz="5107" dirty="0">
                <a:solidFill>
                  <a:srgbClr val="828E1B"/>
                </a:solidFill>
                <a:latin typeface="Lato" panose="020F0502020204030203" pitchFamily="34" charset="0"/>
                <a:ea typeface="Lato" panose="020F0502020204030203" pitchFamily="34" charset="0"/>
                <a:cs typeface="Lato" panose="020F0502020204030203" pitchFamily="34" charset="0"/>
              </a:rPr>
              <a:t>Price</a:t>
            </a:r>
            <a:r>
              <a:rPr lang="en-US" sz="548" spc="91" dirty="0">
                <a:solidFill>
                  <a:srgbClr val="2A3539"/>
                </a:solidFill>
                <a:latin typeface="Lato" panose="020F0502020204030203" pitchFamily="34" charset="0"/>
                <a:ea typeface="Lato" panose="020F0502020204030203" pitchFamily="34" charset="0"/>
                <a:cs typeface="Lato" panose="020F0502020204030203" pitchFamily="34" charset="0"/>
              </a:rPr>
              <a:t>SM</a:t>
            </a:r>
            <a:endParaRPr lang="en-US" sz="3647" dirty="0">
              <a:latin typeface="Lato" panose="020F0502020204030203" pitchFamily="34" charset="0"/>
              <a:ea typeface="Lato" panose="020F0502020204030203" pitchFamily="34" charset="0"/>
              <a:cs typeface="Lato" panose="020F0502020204030203" pitchFamily="34" charset="0"/>
            </a:endParaRPr>
          </a:p>
          <a:p>
            <a:pPr marL="0" indent="0" algn="ctr">
              <a:spcBef>
                <a:spcPts val="0"/>
              </a:spcBef>
              <a:buNone/>
            </a:pPr>
            <a:r>
              <a:rPr lang="en-US" kern="0" dirty="0">
                <a:solidFill>
                  <a:srgbClr val="002060"/>
                </a:solidFill>
                <a:latin typeface="Lato" panose="020F0502020204030203" pitchFamily="34" charset="0"/>
                <a:ea typeface="Lato" panose="020F0502020204030203" pitchFamily="34" charset="0"/>
                <a:cs typeface="Lato" panose="020F0502020204030203" pitchFamily="34" charset="0"/>
              </a:rPr>
              <a:t>Corporate Jet Investor Asia 2025</a:t>
            </a:r>
          </a:p>
          <a:p>
            <a:pPr marL="0" indent="0" algn="ctr">
              <a:spcBef>
                <a:spcPts val="0"/>
              </a:spcBef>
              <a:buNone/>
            </a:pPr>
            <a:r>
              <a:rPr lang="en-US" kern="0" dirty="0">
                <a:solidFill>
                  <a:srgbClr val="002060"/>
                </a:solidFill>
                <a:latin typeface="Lato" panose="020F0502020204030203" pitchFamily="34" charset="0"/>
                <a:ea typeface="Lato" panose="020F0502020204030203" pitchFamily="34" charset="0"/>
                <a:cs typeface="Lato" panose="020F0502020204030203" pitchFamily="34" charset="0"/>
              </a:rPr>
              <a:t>October 1, 2025</a:t>
            </a:r>
            <a:endParaRPr lang="en-US" kern="0" dirty="0">
              <a:solidFill>
                <a:srgbClr val="002060"/>
              </a:solidFill>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5F07E803-11B8-370A-CD12-F5CA337D9A9F}"/>
              </a:ext>
            </a:extLst>
          </p:cNvPr>
          <p:cNvSpPr>
            <a:spLocks noGrp="1"/>
          </p:cNvSpPr>
          <p:nvPr>
            <p:ph type="sldNum" sz="quarter" idx="12"/>
          </p:nvPr>
        </p:nvSpPr>
        <p:spPr/>
        <p:txBody>
          <a:bodyPr/>
          <a:lstStyle/>
          <a:p>
            <a:fld id="{C1FF6DA9-008F-8B48-92A6-B652298478BF}"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13831656" y="3601856"/>
            <a:ext cx="14890380" cy="7667916"/>
          </a:xfrm>
        </p:spPr>
        <p:txBody>
          <a:bodyPr wrap="square" anchor="t">
            <a:normAutofit fontScale="92500" lnSpcReduction="10000"/>
          </a:bodyPr>
          <a:lstStyle/>
          <a:p>
            <a:pPr marL="0" algn="ctr">
              <a:buNone/>
            </a:pPr>
            <a:r>
              <a:rPr lang="en-US" sz="7295" b="1" dirty="0">
                <a:solidFill>
                  <a:srgbClr val="002060"/>
                </a:solidFill>
                <a:latin typeface="Arial" panose="020B0604020202020204" pitchFamily="34" charset="0"/>
                <a:ea typeface="Times New Roman" panose="02020603050405020304" pitchFamily="18" charset="0"/>
                <a:cs typeface="Aptos" panose="020B0004020202020204" pitchFamily="34" charset="0"/>
              </a:rPr>
              <a:t>David M. Hernandez</a:t>
            </a:r>
            <a:r>
              <a:rPr lang="en-US" sz="7295" dirty="0">
                <a:solidFill>
                  <a:srgbClr val="002060"/>
                </a:solidFill>
                <a:latin typeface="Aptos" panose="020B0004020202020204" pitchFamily="34" charset="0"/>
                <a:ea typeface="Times New Roman" panose="02020603050405020304" pitchFamily="18" charset="0"/>
                <a:cs typeface="Times New Roman" panose="02020603050405020304" pitchFamily="18" charset="0"/>
              </a:rPr>
              <a:t>,</a:t>
            </a:r>
            <a:r>
              <a:rPr lang="en-US" sz="7295" dirty="0">
                <a:solidFill>
                  <a:srgbClr val="002060"/>
                </a:solidFill>
                <a:latin typeface="Arial" panose="020B0604020202020204" pitchFamily="34" charset="0"/>
                <a:ea typeface="Times New Roman" panose="02020603050405020304" pitchFamily="18" charset="0"/>
                <a:cs typeface="Aptos" panose="020B0004020202020204" pitchFamily="34" charset="0"/>
              </a:rPr>
              <a:t> Shareholder</a:t>
            </a: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a:p>
            <a:pPr marL="0" algn="ctr">
              <a:buNone/>
            </a:pPr>
            <a:r>
              <a:rPr lang="en-US" sz="5107" dirty="0">
                <a:solidFill>
                  <a:srgbClr val="002060"/>
                </a:solidFill>
                <a:latin typeface="Arial" panose="020B0604020202020204" pitchFamily="34" charset="0"/>
                <a:ea typeface="Times New Roman" panose="02020603050405020304" pitchFamily="18" charset="0"/>
                <a:cs typeface="Aptos" panose="020B0004020202020204" pitchFamily="34" charset="0"/>
              </a:rPr>
              <a:t>Business Aviation and Regulation Sub-Practice Chair </a:t>
            </a: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a:p>
            <a:pPr marL="0" algn="ctr">
              <a:buNone/>
            </a:pPr>
            <a:r>
              <a:rPr lang="en-US" sz="5107" dirty="0">
                <a:solidFill>
                  <a:srgbClr val="2A3539"/>
                </a:solidFill>
                <a:latin typeface="Arial" panose="020B0604020202020204" pitchFamily="34" charset="0"/>
                <a:ea typeface="Times New Roman" panose="02020603050405020304" pitchFamily="18" charset="0"/>
                <a:cs typeface="Aptos" panose="020B0004020202020204" pitchFamily="34" charset="0"/>
              </a:rPr>
              <a:t> </a:t>
            </a:r>
            <a:r>
              <a:rPr lang="en-US" sz="8752" dirty="0">
                <a:solidFill>
                  <a:srgbClr val="00213F"/>
                </a:solidFill>
                <a:latin typeface="Arial" panose="020B0604020202020204" pitchFamily="34" charset="0"/>
                <a:ea typeface="Times New Roman" panose="02020603050405020304" pitchFamily="18" charset="0"/>
                <a:cs typeface="Aptos" panose="020B0004020202020204" pitchFamily="34" charset="0"/>
              </a:rPr>
              <a:t>Vedder</a:t>
            </a:r>
            <a:r>
              <a:rPr lang="en-US" sz="8752" dirty="0">
                <a:solidFill>
                  <a:srgbClr val="828E1B"/>
                </a:solidFill>
                <a:latin typeface="Arial" panose="020B0604020202020204" pitchFamily="34" charset="0"/>
                <a:ea typeface="Times New Roman" panose="02020603050405020304" pitchFamily="18" charset="0"/>
                <a:cs typeface="Aptos" panose="020B0004020202020204" pitchFamily="34" charset="0"/>
              </a:rPr>
              <a:t>Price</a:t>
            </a:r>
            <a:r>
              <a:rPr lang="en-US" sz="1459" spc="91" dirty="0">
                <a:solidFill>
                  <a:srgbClr val="2A3539"/>
                </a:solidFill>
                <a:latin typeface="Arial" panose="020B0604020202020204" pitchFamily="34" charset="0"/>
                <a:ea typeface="Times New Roman" panose="02020603050405020304" pitchFamily="18" charset="0"/>
                <a:cs typeface="Aptos" panose="020B0004020202020204" pitchFamily="34" charset="0"/>
              </a:rPr>
              <a:t>SM</a:t>
            </a:r>
            <a:endParaRPr lang="en-US" sz="7295" dirty="0">
              <a:latin typeface="Aptos" panose="020B0004020202020204" pitchFamily="34" charset="0"/>
              <a:ea typeface="Aptos" panose="020B0004020202020204" pitchFamily="34" charset="0"/>
              <a:cs typeface="Aptos" panose="020B0004020202020204" pitchFamily="34" charset="0"/>
            </a:endParaRPr>
          </a:p>
          <a:p>
            <a:pPr marL="0" algn="ctr">
              <a:spcBef>
                <a:spcPts val="457"/>
              </a:spcBef>
              <a:buNone/>
            </a:pPr>
            <a:r>
              <a:rPr lang="en-US" sz="5107" dirty="0">
                <a:solidFill>
                  <a:srgbClr val="002060"/>
                </a:solidFill>
                <a:latin typeface="Arial" panose="020B0604020202020204" pitchFamily="34" charset="0"/>
                <a:ea typeface="Times New Roman" panose="02020603050405020304" pitchFamily="18" charset="0"/>
                <a:cs typeface="Aptos" panose="020B0004020202020204" pitchFamily="34" charset="0"/>
              </a:rPr>
              <a:t>1401 New York Ave. NW, Suite 500</a:t>
            </a: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a:p>
            <a:pPr marL="0" algn="ctr">
              <a:spcBef>
                <a:spcPts val="457"/>
              </a:spcBef>
              <a:buNone/>
            </a:pPr>
            <a:r>
              <a:rPr lang="en-US" sz="5107" dirty="0">
                <a:solidFill>
                  <a:srgbClr val="002060"/>
                </a:solidFill>
                <a:latin typeface="Arial" panose="020B0604020202020204" pitchFamily="34" charset="0"/>
                <a:ea typeface="Times New Roman" panose="02020603050405020304" pitchFamily="18" charset="0"/>
                <a:cs typeface="Aptos" panose="020B0004020202020204" pitchFamily="34" charset="0"/>
              </a:rPr>
              <a:t>Washington, DC 20005</a:t>
            </a: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a:p>
            <a:pPr marL="0" algn="ctr">
              <a:spcBef>
                <a:spcPts val="457"/>
              </a:spcBef>
              <a:buNone/>
            </a:pPr>
            <a:r>
              <a:rPr lang="en-US" sz="5107" dirty="0">
                <a:solidFill>
                  <a:srgbClr val="002060"/>
                </a:solidFill>
                <a:latin typeface="Arial" panose="020B0604020202020204" pitchFamily="34" charset="0"/>
                <a:ea typeface="Times New Roman" panose="02020603050405020304" pitchFamily="18" charset="0"/>
                <a:cs typeface="Aptos" panose="020B0004020202020204" pitchFamily="34" charset="0"/>
              </a:rPr>
              <a:t>T +1 202 312 3340 </a:t>
            </a:r>
            <a:r>
              <a:rPr lang="en-US" sz="5107" dirty="0">
                <a:solidFill>
                  <a:srgbClr val="002060"/>
                </a:solidFill>
                <a:latin typeface="Aptos" panose="020B0004020202020204" pitchFamily="34" charset="0"/>
                <a:ea typeface="Times New Roman" panose="02020603050405020304" pitchFamily="18" charset="0"/>
                <a:cs typeface="Times New Roman" panose="02020603050405020304" pitchFamily="18" charset="0"/>
              </a:rPr>
              <a:t>|</a:t>
            </a:r>
            <a:r>
              <a:rPr lang="en-US" sz="5107" dirty="0">
                <a:solidFill>
                  <a:srgbClr val="002060"/>
                </a:solidFill>
                <a:latin typeface="Arial" panose="020B0604020202020204" pitchFamily="34" charset="0"/>
                <a:ea typeface="Times New Roman" panose="02020603050405020304" pitchFamily="18" charset="0"/>
                <a:cs typeface="Aptos" panose="020B0004020202020204" pitchFamily="34" charset="0"/>
              </a:rPr>
              <a:t> M +1 202 403 1678</a:t>
            </a: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a:p>
            <a:pPr marL="0" algn="ctr">
              <a:spcBef>
                <a:spcPts val="457"/>
              </a:spcBef>
              <a:buNone/>
            </a:pPr>
            <a:r>
              <a:rPr lang="en-US" sz="5107" dirty="0">
                <a:solidFill>
                  <a:srgbClr val="002060"/>
                </a:solidFill>
                <a:latin typeface="Arial" panose="020B0604020202020204" pitchFamily="34" charset="0"/>
                <a:ea typeface="Times New Roman" panose="02020603050405020304" pitchFamily="18" charset="0"/>
                <a:cs typeface="Aptos" panose="020B0004020202020204" pitchFamily="34" charset="0"/>
              </a:rPr>
              <a:t>dhernandez@veddeprice.com</a:t>
            </a:r>
          </a:p>
          <a:p>
            <a:pPr marL="0" algn="ctr">
              <a:spcBef>
                <a:spcPts val="457"/>
              </a:spcBef>
              <a:buNone/>
            </a:pPr>
            <a:r>
              <a:rPr lang="en-US" sz="7295" dirty="0">
                <a:solidFill>
                  <a:srgbClr val="002060"/>
                </a:solidFill>
                <a:latin typeface="Aptos" panose="020B0004020202020204" pitchFamily="34" charset="0"/>
                <a:ea typeface="Aptos" panose="020B0004020202020204" pitchFamily="34" charset="0"/>
                <a:cs typeface="Aptos" panose="020B0004020202020204" pitchFamily="34" charset="0"/>
                <a:hlinkClick r:id="rId2"/>
              </a:rPr>
              <a:t>www.vedderprice.com</a:t>
            </a: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a:p>
            <a:pPr marL="0" algn="ctr">
              <a:spcBef>
                <a:spcPts val="457"/>
              </a:spcBef>
              <a:buNone/>
            </a:pPr>
            <a:endParaRPr lang="en-US" sz="7295" dirty="0">
              <a:solidFill>
                <a:srgbClr val="002060"/>
              </a:solidFill>
              <a:latin typeface="Aptos" panose="020B0004020202020204" pitchFamily="34" charset="0"/>
              <a:ea typeface="Aptos" panose="020B0004020202020204" pitchFamily="34" charset="0"/>
              <a:cs typeface="Aptos" panose="020B0004020202020204" pitchFamily="34" charset="0"/>
            </a:endParaRPr>
          </a:p>
        </p:txBody>
      </p:sp>
      <p:sp>
        <p:nvSpPr>
          <p:cNvPr id="2" name="Title 1"/>
          <p:cNvSpPr>
            <a:spLocks noGrp="1"/>
          </p:cNvSpPr>
          <p:nvPr>
            <p:ph type="title"/>
          </p:nvPr>
        </p:nvSpPr>
        <p:spPr>
          <a:xfrm>
            <a:off x="13831655" y="1531833"/>
            <a:ext cx="14882623" cy="1266074"/>
          </a:xfrm>
        </p:spPr>
        <p:txBody>
          <a:bodyPr wrap="square" anchor="b">
            <a:normAutofit fontScale="90000"/>
          </a:bodyPr>
          <a:lstStyle/>
          <a:p>
            <a:pPr algn="ctr"/>
            <a:r>
              <a:rPr lang="en-US" dirty="0"/>
              <a:t>Thank you &amp; </a:t>
            </a:r>
            <a:r>
              <a:rPr dirty="0"/>
              <a:t>Questions</a:t>
            </a:r>
          </a:p>
        </p:txBody>
      </p:sp>
      <p:sp>
        <p:nvSpPr>
          <p:cNvPr id="4" name="Slide Number Placeholder 3">
            <a:extLst>
              <a:ext uri="{FF2B5EF4-FFF2-40B4-BE49-F238E27FC236}">
                <a16:creationId xmlns:a16="http://schemas.microsoft.com/office/drawing/2014/main" id="{ECE2CC67-CE60-0D5A-2646-6632CCAC14AD}"/>
              </a:ext>
            </a:extLst>
          </p:cNvPr>
          <p:cNvSpPr>
            <a:spLocks noGrp="1"/>
          </p:cNvSpPr>
          <p:nvPr>
            <p:ph type="sldNum" sz="quarter" idx="12"/>
          </p:nvPr>
        </p:nvSpPr>
        <p:spPr/>
        <p:txBody>
          <a:bodyPr/>
          <a:lstStyle/>
          <a:p>
            <a:fld id="{C1FF6DA9-008F-8B48-92A6-B652298478BF}" type="slidenum">
              <a:rPr lang="en-US" smtClean="0"/>
              <a:t>10</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1212936" y="1806148"/>
            <a:ext cx="14890380" cy="9791341"/>
          </a:xfrm>
        </p:spPr>
        <p:txBody>
          <a:bodyPr wrap="square" anchor="t">
            <a:noAutofit/>
          </a:bodyPr>
          <a:lstStyle/>
          <a:p>
            <a:pPr>
              <a:lnSpc>
                <a:spcPct val="120000"/>
              </a:lnSpc>
            </a:pPr>
            <a:r>
              <a:rPr lang="en-US" sz="3282" b="1" dirty="0">
                <a:solidFill>
                  <a:schemeClr val="tx1">
                    <a:lumMod val="95000"/>
                    <a:lumOff val="5000"/>
                  </a:schemeClr>
                </a:solidFill>
              </a:rPr>
              <a:t>IEEPA (International Emergency Economic Powers Act, 1977):</a:t>
            </a:r>
            <a:r>
              <a:rPr lang="en-US" sz="3282" dirty="0">
                <a:solidFill>
                  <a:schemeClr val="tx1">
                    <a:lumMod val="95000"/>
                    <a:lumOff val="5000"/>
                  </a:schemeClr>
                </a:solidFill>
              </a:rPr>
              <a:t> Used to declare a national emergency over fentanyl, the U.S. trade deficit and nonreciprocal treatment in trade, giving authority to impose broad tariffs. </a:t>
            </a:r>
          </a:p>
          <a:p>
            <a:pPr>
              <a:lnSpc>
                <a:spcPct val="120000"/>
              </a:lnSpc>
            </a:pPr>
            <a:r>
              <a:rPr lang="en-US" sz="3282" b="1" dirty="0">
                <a:solidFill>
                  <a:schemeClr val="tx1">
                    <a:lumMod val="95000"/>
                    <a:lumOff val="5000"/>
                  </a:schemeClr>
                </a:solidFill>
              </a:rPr>
              <a:t>Section 232</a:t>
            </a:r>
            <a:r>
              <a:rPr lang="en-US" sz="3282" dirty="0">
                <a:solidFill>
                  <a:schemeClr val="tx1">
                    <a:lumMod val="95000"/>
                    <a:lumOff val="5000"/>
                  </a:schemeClr>
                </a:solidFill>
              </a:rPr>
              <a:t> of the Trade Expansion Act (1962): national security justification for tariffs on steel, aluminum (~50%), autos, copper, etc. </a:t>
            </a:r>
          </a:p>
          <a:p>
            <a:pPr>
              <a:lnSpc>
                <a:spcPct val="120000"/>
              </a:lnSpc>
            </a:pPr>
            <a:r>
              <a:rPr lang="en-US" sz="3282" b="1" dirty="0">
                <a:solidFill>
                  <a:schemeClr val="tx1">
                    <a:lumMod val="95000"/>
                    <a:lumOff val="5000"/>
                  </a:schemeClr>
                </a:solidFill>
              </a:rPr>
              <a:t>Section 301</a:t>
            </a:r>
            <a:r>
              <a:rPr lang="en-US" sz="3282" dirty="0">
                <a:solidFill>
                  <a:schemeClr val="tx1">
                    <a:lumMod val="95000"/>
                    <a:lumOff val="5000"/>
                  </a:schemeClr>
                </a:solidFill>
              </a:rPr>
              <a:t> of the Trade Act of 1974: respond to unfair trade practices (e.g. China). </a:t>
            </a:r>
          </a:p>
          <a:p>
            <a:pPr>
              <a:lnSpc>
                <a:spcPct val="120000"/>
              </a:lnSpc>
            </a:pPr>
            <a:r>
              <a:rPr lang="en-US" sz="3282" b="1" dirty="0">
                <a:solidFill>
                  <a:schemeClr val="tx1">
                    <a:lumMod val="95000"/>
                    <a:lumOff val="5000"/>
                  </a:schemeClr>
                </a:solidFill>
              </a:rPr>
              <a:t>Key dates / declarations:</a:t>
            </a:r>
            <a:endParaRPr lang="en-US" sz="3282" dirty="0">
              <a:solidFill>
                <a:schemeClr val="tx1">
                  <a:lumMod val="95000"/>
                  <a:lumOff val="5000"/>
                </a:schemeClr>
              </a:solidFill>
            </a:endParaRPr>
          </a:p>
          <a:p>
            <a:pPr lvl="1">
              <a:lnSpc>
                <a:spcPct val="120000"/>
              </a:lnSpc>
            </a:pPr>
            <a:r>
              <a:rPr lang="en-US" sz="3282" dirty="0">
                <a:solidFill>
                  <a:schemeClr val="tx1">
                    <a:lumMod val="95000"/>
                    <a:lumOff val="5000"/>
                  </a:schemeClr>
                </a:solidFill>
              </a:rPr>
              <a:t>April 2, 2025: National emergency declared, baseline 10% tariff on all imports, plus “reciprocal tariffs” for countries with large trade deficits or nonreciprocal trade policies. Effective April 5. </a:t>
            </a:r>
          </a:p>
          <a:p>
            <a:pPr lvl="1">
              <a:lnSpc>
                <a:spcPct val="120000"/>
              </a:lnSpc>
            </a:pPr>
            <a:r>
              <a:rPr lang="en-US" sz="3282" dirty="0">
                <a:solidFill>
                  <a:schemeClr val="tx1">
                    <a:lumMod val="95000"/>
                    <a:lumOff val="5000"/>
                  </a:schemeClr>
                </a:solidFill>
              </a:rPr>
              <a:t>Other executive orders, e.g. on goods from countries importing Venezuelan &amp; Russian oil: 25% tariff on India.</a:t>
            </a:r>
          </a:p>
        </p:txBody>
      </p:sp>
      <p:sp>
        <p:nvSpPr>
          <p:cNvPr id="2" name="Title 1"/>
          <p:cNvSpPr>
            <a:spLocks noGrp="1"/>
          </p:cNvSpPr>
          <p:nvPr>
            <p:ph type="title"/>
          </p:nvPr>
        </p:nvSpPr>
        <p:spPr>
          <a:xfrm>
            <a:off x="1609175" y="228760"/>
            <a:ext cx="14882623" cy="1394508"/>
          </a:xfrm>
        </p:spPr>
        <p:txBody>
          <a:bodyPr wrap="square" anchor="b">
            <a:normAutofit fontScale="90000"/>
          </a:bodyPr>
          <a:lstStyle/>
          <a:p>
            <a:r>
              <a:rPr dirty="0"/>
              <a:t>Background &amp; Legal Authorities</a:t>
            </a:r>
          </a:p>
        </p:txBody>
      </p:sp>
      <p:sp>
        <p:nvSpPr>
          <p:cNvPr id="4" name="Slide Number Placeholder 3">
            <a:extLst>
              <a:ext uri="{FF2B5EF4-FFF2-40B4-BE49-F238E27FC236}">
                <a16:creationId xmlns:a16="http://schemas.microsoft.com/office/drawing/2014/main" id="{B229327B-588B-89BC-C58D-B6F46126484A}"/>
              </a:ext>
            </a:extLst>
          </p:cNvPr>
          <p:cNvSpPr>
            <a:spLocks noGrp="1"/>
          </p:cNvSpPr>
          <p:nvPr>
            <p:ph type="sldNum" sz="quarter" idx="12"/>
          </p:nvPr>
        </p:nvSpPr>
        <p:spPr/>
        <p:txBody>
          <a:bodyPr/>
          <a:lstStyle/>
          <a:p>
            <a:fld id="{C1FF6DA9-008F-8B48-92A6-B652298478BF}" type="slidenum">
              <a:rPr lang="en-US" smtClean="0"/>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wrap="square" anchor="t">
            <a:normAutofit/>
          </a:bodyPr>
          <a:lstStyle/>
          <a:p>
            <a:r>
              <a:rPr lang="en-US" dirty="0">
                <a:solidFill>
                  <a:schemeClr val="tx1">
                    <a:lumMod val="95000"/>
                    <a:lumOff val="5000"/>
                  </a:schemeClr>
                </a:solidFill>
              </a:rPr>
              <a:t>Federal tariff revenue: ~$165 B (Jan–Aug 2025)</a:t>
            </a:r>
          </a:p>
          <a:p>
            <a:r>
              <a:rPr lang="en-US" dirty="0">
                <a:solidFill>
                  <a:schemeClr val="tx1">
                    <a:lumMod val="95000"/>
                    <a:lumOff val="5000"/>
                  </a:schemeClr>
                </a:solidFill>
              </a:rPr>
              <a:t>Projected 2026‑2035 revenue: ~$2.9 T</a:t>
            </a:r>
          </a:p>
          <a:p>
            <a:r>
              <a:rPr lang="en-US" dirty="0">
                <a:solidFill>
                  <a:schemeClr val="tx1">
                    <a:lumMod val="95000"/>
                    <a:lumOff val="5000"/>
                  </a:schemeClr>
                </a:solidFill>
              </a:rPr>
              <a:t>Average effective tariff rate: from ~2‑3% to ~9‑10% mid‑2025</a:t>
            </a:r>
          </a:p>
          <a:p>
            <a:r>
              <a:rPr lang="en-US" dirty="0">
                <a:solidFill>
                  <a:schemeClr val="tx1">
                    <a:lumMod val="95000"/>
                    <a:lumOff val="5000"/>
                  </a:schemeClr>
                </a:solidFill>
              </a:rPr>
              <a:t>GDP growth impact: approx −0.9 pp in 2025</a:t>
            </a:r>
          </a:p>
          <a:p>
            <a:r>
              <a:rPr lang="en-US" dirty="0">
                <a:solidFill>
                  <a:schemeClr val="tx1">
                    <a:lumMod val="95000"/>
                    <a:lumOff val="5000"/>
                  </a:schemeClr>
                </a:solidFill>
              </a:rPr>
              <a:t>Long‑run output: ~‑0.6%</a:t>
            </a:r>
          </a:p>
        </p:txBody>
      </p:sp>
      <p:sp>
        <p:nvSpPr>
          <p:cNvPr id="2" name="Title 1"/>
          <p:cNvSpPr>
            <a:spLocks noGrp="1"/>
          </p:cNvSpPr>
          <p:nvPr>
            <p:ph type="title"/>
          </p:nvPr>
        </p:nvSpPr>
        <p:spPr/>
        <p:txBody>
          <a:bodyPr wrap="square" anchor="b">
            <a:normAutofit/>
          </a:bodyPr>
          <a:lstStyle/>
          <a:p>
            <a:r>
              <a:rPr dirty="0"/>
              <a:t>Economic &amp; Fiscal Impacts</a:t>
            </a:r>
          </a:p>
        </p:txBody>
      </p:sp>
      <p:sp>
        <p:nvSpPr>
          <p:cNvPr id="4" name="Slide Number Placeholder 3">
            <a:extLst>
              <a:ext uri="{FF2B5EF4-FFF2-40B4-BE49-F238E27FC236}">
                <a16:creationId xmlns:a16="http://schemas.microsoft.com/office/drawing/2014/main" id="{773AE01C-70E5-2FD0-1415-B591030D2E50}"/>
              </a:ext>
            </a:extLst>
          </p:cNvPr>
          <p:cNvSpPr>
            <a:spLocks noGrp="1"/>
          </p:cNvSpPr>
          <p:nvPr>
            <p:ph type="sldNum" sz="quarter" idx="12"/>
          </p:nvPr>
        </p:nvSpPr>
        <p:spPr/>
        <p:txBody>
          <a:bodyPr/>
          <a:lstStyle/>
          <a:p>
            <a:fld id="{C1FF6DA9-008F-8B48-92A6-B652298478BF}" type="slidenum">
              <a:rPr lang="en-US" smtClean="0"/>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05FB526-7726-2719-85EA-72809D3FD21B}"/>
              </a:ext>
            </a:extLst>
          </p:cNvPr>
          <p:cNvSpPr>
            <a:spLocks noGrp="1"/>
          </p:cNvSpPr>
          <p:nvPr>
            <p:ph type="title"/>
          </p:nvPr>
        </p:nvSpPr>
        <p:spPr>
          <a:xfrm>
            <a:off x="19502038" y="4290061"/>
            <a:ext cx="11155762" cy="3368040"/>
          </a:xfrm>
        </p:spPr>
        <p:txBody>
          <a:bodyPr/>
          <a:lstStyle/>
          <a:p>
            <a:r>
              <a:rPr lang="en-US" dirty="0"/>
              <a:t>U.S. Reciprocal</a:t>
            </a:r>
            <a:br>
              <a:rPr lang="en-US" dirty="0"/>
            </a:br>
            <a:r>
              <a:rPr lang="en-US" dirty="0"/>
              <a:t>Tariff Rates </a:t>
            </a:r>
          </a:p>
        </p:txBody>
      </p:sp>
      <p:pic>
        <p:nvPicPr>
          <p:cNvPr id="8" name="Content Placeholder 7" descr="A map of the world with different colored countries/regions&#10;&#10;AI-generated content may be incorrect.">
            <a:extLst>
              <a:ext uri="{FF2B5EF4-FFF2-40B4-BE49-F238E27FC236}">
                <a16:creationId xmlns:a16="http://schemas.microsoft.com/office/drawing/2014/main" id="{8C5621A5-56AE-48F3-5190-63236FE44E57}"/>
              </a:ext>
            </a:extLst>
          </p:cNvPr>
          <p:cNvPicPr>
            <a:picLocks noGrp="1" noChangeAspect="1"/>
          </p:cNvPicPr>
          <p:nvPr>
            <p:ph sz="quarter" idx="11"/>
          </p:nvPr>
        </p:nvPicPr>
        <p:blipFill>
          <a:blip r:embed="rId2"/>
          <a:stretch>
            <a:fillRect/>
          </a:stretch>
        </p:blipFill>
        <p:spPr>
          <a:xfrm>
            <a:off x="-1" y="-1"/>
            <a:ext cx="18930855" cy="12801601"/>
          </a:xfrm>
        </p:spPr>
      </p:pic>
      <p:sp>
        <p:nvSpPr>
          <p:cNvPr id="9" name="Slide Number Placeholder 8">
            <a:extLst>
              <a:ext uri="{FF2B5EF4-FFF2-40B4-BE49-F238E27FC236}">
                <a16:creationId xmlns:a16="http://schemas.microsoft.com/office/drawing/2014/main" id="{774BF0CE-B9B1-CC19-0B53-2A9E497408FF}"/>
              </a:ext>
            </a:extLst>
          </p:cNvPr>
          <p:cNvSpPr>
            <a:spLocks noGrp="1"/>
          </p:cNvSpPr>
          <p:nvPr>
            <p:ph type="sldNum" sz="quarter" idx="12"/>
          </p:nvPr>
        </p:nvSpPr>
        <p:spPr/>
        <p:txBody>
          <a:bodyPr/>
          <a:lstStyle/>
          <a:p>
            <a:fld id="{C1FF6DA9-008F-8B48-92A6-B652298478BF}" type="slidenum">
              <a:rPr lang="en-US" smtClean="0"/>
              <a:t>4</a:t>
            </a:fld>
            <a:endParaRPr lang="en-US" dirty="0"/>
          </a:p>
        </p:txBody>
      </p:sp>
      <p:pic>
        <p:nvPicPr>
          <p:cNvPr id="4" name="Picture 3" descr="A close-up of a logo&#10;&#10;AI-generated content may be incorrect.">
            <a:extLst>
              <a:ext uri="{FF2B5EF4-FFF2-40B4-BE49-F238E27FC236}">
                <a16:creationId xmlns:a16="http://schemas.microsoft.com/office/drawing/2014/main" id="{181B9775-F4EE-5282-D00D-B62516394571}"/>
              </a:ext>
            </a:extLst>
          </p:cNvPr>
          <p:cNvPicPr>
            <a:picLocks noChangeAspect="1"/>
          </p:cNvPicPr>
          <p:nvPr/>
        </p:nvPicPr>
        <p:blipFill rotWithShape="1">
          <a:blip r:embed="rId3"/>
          <a:srcRect t="15866"/>
          <a:stretch>
            <a:fillRect/>
          </a:stretch>
        </p:blipFill>
        <p:spPr>
          <a:xfrm>
            <a:off x="-1" y="10837890"/>
            <a:ext cx="10922001" cy="1963710"/>
          </a:xfrm>
          <a:prstGeom prst="rect">
            <a:avLst/>
          </a:prstGeom>
        </p:spPr>
      </p:pic>
    </p:spTree>
    <p:extLst>
      <p:ext uri="{BB962C8B-B14F-4D97-AF65-F5344CB8AC3E}">
        <p14:creationId xmlns:p14="http://schemas.microsoft.com/office/powerpoint/2010/main" val="579259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219FCC7B-AED2-C129-4198-189B1F347394}"/>
              </a:ext>
            </a:extLst>
          </p:cNvPr>
          <p:cNvSpPr>
            <a:spLocks noGrp="1"/>
          </p:cNvSpPr>
          <p:nvPr>
            <p:ph sz="quarter" idx="11"/>
          </p:nvPr>
        </p:nvSpPr>
        <p:spPr/>
        <p:txBody>
          <a:bodyPr/>
          <a:lstStyle/>
          <a:p>
            <a:r>
              <a:rPr lang="en-US" sz="4376" b="1" dirty="0">
                <a:solidFill>
                  <a:schemeClr val="tx1">
                    <a:lumMod val="95000"/>
                    <a:lumOff val="5000"/>
                  </a:schemeClr>
                </a:solidFill>
              </a:rPr>
              <a:t>Zero-for-zero agreement with EU &amp; UK</a:t>
            </a:r>
            <a:r>
              <a:rPr lang="en-US" sz="4376" dirty="0">
                <a:solidFill>
                  <a:schemeClr val="tx1">
                    <a:lumMod val="95000"/>
                    <a:lumOff val="5000"/>
                  </a:schemeClr>
                </a:solidFill>
              </a:rPr>
              <a:t>: aircraft and aircraft parts traded between U.S. and EU &amp; UK are exempt from the tariffs that had been imposed earlier. </a:t>
            </a:r>
          </a:p>
          <a:p>
            <a:r>
              <a:rPr lang="en-US" sz="4376" b="1" dirty="0">
                <a:solidFill>
                  <a:schemeClr val="tx1">
                    <a:lumMod val="95000"/>
                    <a:lumOff val="5000"/>
                  </a:schemeClr>
                </a:solidFill>
              </a:rPr>
              <a:t>Section 232 investigation</a:t>
            </a:r>
            <a:r>
              <a:rPr lang="en-US" sz="4376" dirty="0">
                <a:solidFill>
                  <a:schemeClr val="tx1">
                    <a:lumMod val="95000"/>
                    <a:lumOff val="5000"/>
                  </a:schemeClr>
                </a:solidFill>
              </a:rPr>
              <a:t> into commercial aircraft, jet engines and parts. If that leads to new tariffs under “national security” justification, costs may escalate further. </a:t>
            </a:r>
          </a:p>
          <a:p>
            <a:r>
              <a:rPr lang="en-US" sz="4376" b="1" dirty="0">
                <a:solidFill>
                  <a:schemeClr val="tx1">
                    <a:lumMod val="95000"/>
                    <a:lumOff val="5000"/>
                  </a:schemeClr>
                </a:solidFill>
              </a:rPr>
              <a:t>Trade and Delivery Disruptions</a:t>
            </a:r>
            <a:r>
              <a:rPr lang="en-US" sz="4376" dirty="0">
                <a:solidFill>
                  <a:schemeClr val="tx1">
                    <a:lumMod val="95000"/>
                    <a:lumOff val="5000"/>
                  </a:schemeClr>
                </a:solidFill>
              </a:rPr>
              <a:t>: OEMs, MROs and suppliers have raised concerns about delayed or deferred deliveries and maintenance. </a:t>
            </a:r>
          </a:p>
        </p:txBody>
      </p:sp>
      <p:sp>
        <p:nvSpPr>
          <p:cNvPr id="2" name="Title 1"/>
          <p:cNvSpPr>
            <a:spLocks noGrp="1"/>
          </p:cNvSpPr>
          <p:nvPr>
            <p:ph type="title"/>
          </p:nvPr>
        </p:nvSpPr>
        <p:spPr/>
        <p:txBody>
          <a:bodyPr wrap="square" anchor="b">
            <a:normAutofit/>
          </a:bodyPr>
          <a:lstStyle/>
          <a:p>
            <a:r>
              <a:rPr lang="en-US" dirty="0">
                <a:solidFill>
                  <a:srgbClr val="002060"/>
                </a:solidFill>
              </a:rPr>
              <a:t>Aviation Impact &amp; Uncertainties</a:t>
            </a:r>
            <a:endParaRPr dirty="0">
              <a:solidFill>
                <a:srgbClr val="002060"/>
              </a:solidFill>
            </a:endParaRPr>
          </a:p>
        </p:txBody>
      </p:sp>
      <p:sp>
        <p:nvSpPr>
          <p:cNvPr id="7" name="Slide Number Placeholder 6">
            <a:extLst>
              <a:ext uri="{FF2B5EF4-FFF2-40B4-BE49-F238E27FC236}">
                <a16:creationId xmlns:a16="http://schemas.microsoft.com/office/drawing/2014/main" id="{D9D9B173-1614-19A5-D05F-C34ABDB8660C}"/>
              </a:ext>
            </a:extLst>
          </p:cNvPr>
          <p:cNvSpPr>
            <a:spLocks noGrp="1"/>
          </p:cNvSpPr>
          <p:nvPr>
            <p:ph type="sldNum" sz="quarter" idx="12"/>
          </p:nvPr>
        </p:nvSpPr>
        <p:spPr/>
        <p:txBody>
          <a:bodyPr/>
          <a:lstStyle/>
          <a:p>
            <a:fld id="{C1FF6DA9-008F-8B48-92A6-B652298478BF}" type="slidenum">
              <a:rPr lang="en-US" smtClean="0"/>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23267-5646-C861-2D7D-9708DF4CFFF5}"/>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75ED62B-E54A-E7C3-E353-55D33BC68854}"/>
              </a:ext>
            </a:extLst>
          </p:cNvPr>
          <p:cNvSpPr>
            <a:spLocks noGrp="1"/>
          </p:cNvSpPr>
          <p:nvPr>
            <p:ph sz="quarter" idx="11"/>
          </p:nvPr>
        </p:nvSpPr>
        <p:spPr/>
        <p:txBody>
          <a:bodyPr/>
          <a:lstStyle/>
          <a:p>
            <a:r>
              <a:rPr lang="en-US" sz="4376" dirty="0">
                <a:solidFill>
                  <a:schemeClr val="tx1">
                    <a:lumMod val="95000"/>
                    <a:lumOff val="5000"/>
                  </a:schemeClr>
                </a:solidFill>
              </a:rPr>
              <a:t>Pilatus has been severely impacted. </a:t>
            </a:r>
            <a:r>
              <a:rPr lang="en-US" sz="4376" dirty="0">
                <a:solidFill>
                  <a:srgbClr val="FF0000"/>
                </a:solidFill>
              </a:rPr>
              <a:t>August 7</a:t>
            </a:r>
            <a:r>
              <a:rPr lang="en-US" sz="4376" baseline="30000" dirty="0">
                <a:solidFill>
                  <a:srgbClr val="FF0000"/>
                </a:solidFill>
              </a:rPr>
              <a:t>th</a:t>
            </a:r>
            <a:r>
              <a:rPr lang="en-US" sz="4376" dirty="0">
                <a:solidFill>
                  <a:schemeClr val="tx1">
                    <a:lumMod val="95000"/>
                    <a:lumOff val="5000"/>
                  </a:schemeClr>
                </a:solidFill>
              </a:rPr>
              <a:t>, U.S imposed an approx. </a:t>
            </a:r>
            <a:r>
              <a:rPr lang="en-US" sz="4376" dirty="0">
                <a:solidFill>
                  <a:srgbClr val="FF0000"/>
                </a:solidFill>
              </a:rPr>
              <a:t>39% tariff </a:t>
            </a:r>
            <a:r>
              <a:rPr lang="en-US" sz="4376" dirty="0">
                <a:solidFill>
                  <a:schemeClr val="tx1">
                    <a:lumMod val="95000"/>
                    <a:lumOff val="5000"/>
                  </a:schemeClr>
                </a:solidFill>
              </a:rPr>
              <a:t>on Swiss goods, including the PC-12 and PC-24 aircraft. </a:t>
            </a:r>
            <a:r>
              <a:rPr lang="en-US" sz="4376" dirty="0">
                <a:solidFill>
                  <a:srgbClr val="FF0000"/>
                </a:solidFill>
              </a:rPr>
              <a:t>August 8</a:t>
            </a:r>
            <a:r>
              <a:rPr lang="en-US" sz="4376" baseline="30000" dirty="0">
                <a:solidFill>
                  <a:srgbClr val="FF0000"/>
                </a:solidFill>
              </a:rPr>
              <a:t>th</a:t>
            </a:r>
            <a:r>
              <a:rPr lang="en-US" sz="4376" dirty="0">
                <a:solidFill>
                  <a:schemeClr val="tx1">
                    <a:lumMod val="95000"/>
                    <a:lumOff val="5000"/>
                  </a:schemeClr>
                </a:solidFill>
              </a:rPr>
              <a:t>, Pilatus halted deliveries to the U.S. (40% of its market).</a:t>
            </a:r>
          </a:p>
          <a:p>
            <a:r>
              <a:rPr lang="en-US" sz="4376" dirty="0">
                <a:solidFill>
                  <a:schemeClr val="tx1">
                    <a:lumMod val="95000"/>
                    <a:lumOff val="5000"/>
                  </a:schemeClr>
                </a:solidFill>
              </a:rPr>
              <a:t>Canadian &amp; Mexican Non-USMCA compliant aircraft, engines and parts are subject to 25% tariffs; need to review whether the aircraft was exported out of the USMCA customs control or substantially transformed. </a:t>
            </a:r>
          </a:p>
          <a:p>
            <a:r>
              <a:rPr lang="en-US" sz="4376" dirty="0">
                <a:solidFill>
                  <a:schemeClr val="tx1">
                    <a:lumMod val="95000"/>
                    <a:lumOff val="5000"/>
                  </a:schemeClr>
                </a:solidFill>
              </a:rPr>
              <a:t>Brazil aviation/aerospace subject to </a:t>
            </a:r>
            <a:r>
              <a:rPr lang="en-US" sz="4376" dirty="0">
                <a:solidFill>
                  <a:srgbClr val="FF0000"/>
                </a:solidFill>
              </a:rPr>
              <a:t>10%</a:t>
            </a:r>
            <a:r>
              <a:rPr lang="en-US" sz="4376" dirty="0">
                <a:solidFill>
                  <a:schemeClr val="tx1">
                    <a:lumMod val="95000"/>
                    <a:lumOff val="5000"/>
                  </a:schemeClr>
                </a:solidFill>
              </a:rPr>
              <a:t> tariffs; nominal tariff rate is </a:t>
            </a:r>
            <a:r>
              <a:rPr lang="en-US" sz="4376" dirty="0">
                <a:solidFill>
                  <a:srgbClr val="FF0000"/>
                </a:solidFill>
              </a:rPr>
              <a:t>50%</a:t>
            </a:r>
            <a:r>
              <a:rPr lang="en-US" sz="4376" dirty="0">
                <a:solidFill>
                  <a:schemeClr val="tx1">
                    <a:lumMod val="95000"/>
                    <a:lumOff val="5000"/>
                  </a:schemeClr>
                </a:solidFill>
              </a:rPr>
              <a:t> under IEEPA due to “national security concerns.” </a:t>
            </a:r>
            <a:endParaRPr lang="en-US" sz="4376" dirty="0"/>
          </a:p>
        </p:txBody>
      </p:sp>
      <p:sp>
        <p:nvSpPr>
          <p:cNvPr id="2" name="Title 1">
            <a:extLst>
              <a:ext uri="{FF2B5EF4-FFF2-40B4-BE49-F238E27FC236}">
                <a16:creationId xmlns:a16="http://schemas.microsoft.com/office/drawing/2014/main" id="{5CF5EAF9-CC52-2B1E-53F8-48525EB2DD8D}"/>
              </a:ext>
            </a:extLst>
          </p:cNvPr>
          <p:cNvSpPr>
            <a:spLocks noGrp="1"/>
          </p:cNvSpPr>
          <p:nvPr>
            <p:ph type="title"/>
          </p:nvPr>
        </p:nvSpPr>
        <p:spPr/>
        <p:txBody>
          <a:bodyPr wrap="square" anchor="b">
            <a:normAutofit/>
          </a:bodyPr>
          <a:lstStyle/>
          <a:p>
            <a:r>
              <a:rPr lang="en-US" dirty="0"/>
              <a:t>Aviation Impact &amp; Uncertainties</a:t>
            </a:r>
            <a:endParaRPr dirty="0"/>
          </a:p>
        </p:txBody>
      </p:sp>
      <p:sp>
        <p:nvSpPr>
          <p:cNvPr id="4" name="Slide Number Placeholder 3">
            <a:extLst>
              <a:ext uri="{FF2B5EF4-FFF2-40B4-BE49-F238E27FC236}">
                <a16:creationId xmlns:a16="http://schemas.microsoft.com/office/drawing/2014/main" id="{8D463B4D-489F-8A09-BABE-06CB74032584}"/>
              </a:ext>
            </a:extLst>
          </p:cNvPr>
          <p:cNvSpPr>
            <a:spLocks noGrp="1"/>
          </p:cNvSpPr>
          <p:nvPr>
            <p:ph type="sldNum" sz="quarter" idx="12"/>
          </p:nvPr>
        </p:nvSpPr>
        <p:spPr/>
        <p:txBody>
          <a:bodyPr/>
          <a:lstStyle/>
          <a:p>
            <a:fld id="{C1FF6DA9-008F-8B48-92A6-B652298478BF}" type="slidenum">
              <a:rPr lang="en-US" smtClean="0"/>
              <a:t>6</a:t>
            </a:fld>
            <a:endParaRPr lang="en-US" dirty="0"/>
          </a:p>
        </p:txBody>
      </p:sp>
    </p:spTree>
    <p:extLst>
      <p:ext uri="{BB962C8B-B14F-4D97-AF65-F5344CB8AC3E}">
        <p14:creationId xmlns:p14="http://schemas.microsoft.com/office/powerpoint/2010/main" val="720935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910E0-0A92-4EDF-3107-0F8FFEAA408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6543F50-5FF8-5721-6F5E-2C663E679A75}"/>
              </a:ext>
            </a:extLst>
          </p:cNvPr>
          <p:cNvSpPr>
            <a:spLocks noGrp="1"/>
          </p:cNvSpPr>
          <p:nvPr>
            <p:ph sz="quarter" idx="11"/>
          </p:nvPr>
        </p:nvSpPr>
        <p:spPr/>
        <p:txBody>
          <a:bodyPr/>
          <a:lstStyle/>
          <a:p>
            <a:r>
              <a:rPr lang="en-US" sz="4376" dirty="0">
                <a:solidFill>
                  <a:schemeClr val="tx1">
                    <a:lumMod val="95000"/>
                    <a:lumOff val="5000"/>
                  </a:schemeClr>
                </a:solidFill>
              </a:rPr>
              <a:t>Aftermarket suppliers rely on importing many spare components, tools, materials. Tariffs raise cost of imported parts. Lead times and certification create bottlenecks concerns are increasing. </a:t>
            </a:r>
          </a:p>
          <a:p>
            <a:r>
              <a:rPr lang="en-US" sz="4376" dirty="0">
                <a:solidFill>
                  <a:schemeClr val="tx1">
                    <a:lumMod val="95000"/>
                    <a:lumOff val="5000"/>
                  </a:schemeClr>
                </a:solidFill>
              </a:rPr>
              <a:t>Increased maintenance cost; possibly delays in maintenance; MROs may need to stock more inventory (which ties up capital) to buffer against delays; increasing potential disruptions or counterfeit parts.</a:t>
            </a:r>
          </a:p>
          <a:p>
            <a:r>
              <a:rPr lang="en-US" sz="4376" dirty="0">
                <a:solidFill>
                  <a:schemeClr val="tx1">
                    <a:lumMod val="95000"/>
                    <a:lumOff val="5000"/>
                  </a:schemeClr>
                </a:solidFill>
              </a:rPr>
              <a:t>MROs passing costs on to customers, delayed PPIs and maintenance.</a:t>
            </a:r>
          </a:p>
        </p:txBody>
      </p:sp>
      <p:sp>
        <p:nvSpPr>
          <p:cNvPr id="2" name="Title 1">
            <a:extLst>
              <a:ext uri="{FF2B5EF4-FFF2-40B4-BE49-F238E27FC236}">
                <a16:creationId xmlns:a16="http://schemas.microsoft.com/office/drawing/2014/main" id="{29F553C0-4988-928D-F6A1-71D4E1000498}"/>
              </a:ext>
            </a:extLst>
          </p:cNvPr>
          <p:cNvSpPr>
            <a:spLocks noGrp="1"/>
          </p:cNvSpPr>
          <p:nvPr>
            <p:ph type="title"/>
          </p:nvPr>
        </p:nvSpPr>
        <p:spPr/>
        <p:txBody>
          <a:bodyPr wrap="square" anchor="b">
            <a:normAutofit/>
          </a:bodyPr>
          <a:lstStyle/>
          <a:p>
            <a:r>
              <a:rPr lang="en-US" dirty="0"/>
              <a:t>Aviation Impact &amp; Uncertainties</a:t>
            </a:r>
            <a:endParaRPr dirty="0"/>
          </a:p>
        </p:txBody>
      </p:sp>
      <p:sp>
        <p:nvSpPr>
          <p:cNvPr id="8" name="Slide Number Placeholder 7">
            <a:extLst>
              <a:ext uri="{FF2B5EF4-FFF2-40B4-BE49-F238E27FC236}">
                <a16:creationId xmlns:a16="http://schemas.microsoft.com/office/drawing/2014/main" id="{4FE313B8-AB2B-4128-2E2B-B51484899EA7}"/>
              </a:ext>
            </a:extLst>
          </p:cNvPr>
          <p:cNvSpPr>
            <a:spLocks noGrp="1"/>
          </p:cNvSpPr>
          <p:nvPr>
            <p:ph type="sldNum" sz="quarter" idx="12"/>
          </p:nvPr>
        </p:nvSpPr>
        <p:spPr/>
        <p:txBody>
          <a:bodyPr/>
          <a:lstStyle/>
          <a:p>
            <a:fld id="{C1FF6DA9-008F-8B48-92A6-B652298478BF}" type="slidenum">
              <a:rPr lang="en-US" smtClean="0"/>
              <a:t>7</a:t>
            </a:fld>
            <a:endParaRPr lang="en-US" dirty="0"/>
          </a:p>
        </p:txBody>
      </p:sp>
    </p:spTree>
    <p:extLst>
      <p:ext uri="{BB962C8B-B14F-4D97-AF65-F5344CB8AC3E}">
        <p14:creationId xmlns:p14="http://schemas.microsoft.com/office/powerpoint/2010/main" val="3812886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wrap="square" anchor="t">
            <a:normAutofit/>
          </a:bodyPr>
          <a:lstStyle/>
          <a:p>
            <a:r>
              <a:rPr lang="en-US" dirty="0">
                <a:solidFill>
                  <a:schemeClr val="tx1">
                    <a:lumMod val="95000"/>
                    <a:lumOff val="5000"/>
                  </a:schemeClr>
                </a:solidFill>
              </a:rPr>
              <a:t>Retaliatory tariffs by key partners (e.g., China, EU)</a:t>
            </a:r>
          </a:p>
          <a:p>
            <a:r>
              <a:rPr lang="en-US" dirty="0">
                <a:solidFill>
                  <a:schemeClr val="tx1">
                    <a:lumMod val="95000"/>
                    <a:lumOff val="5000"/>
                  </a:schemeClr>
                </a:solidFill>
              </a:rPr>
              <a:t>Swiss exports to U.S. down over 20% after tariffs</a:t>
            </a:r>
          </a:p>
          <a:p>
            <a:r>
              <a:rPr lang="en-US" dirty="0">
                <a:solidFill>
                  <a:schemeClr val="tx1">
                    <a:lumMod val="95000"/>
                    <a:lumOff val="5000"/>
                  </a:schemeClr>
                </a:solidFill>
              </a:rPr>
              <a:t>Trade diversion to untariffed countries</a:t>
            </a:r>
          </a:p>
          <a:p>
            <a:r>
              <a:rPr lang="en-US" dirty="0">
                <a:solidFill>
                  <a:schemeClr val="tx1">
                    <a:lumMod val="95000"/>
                    <a:lumOff val="5000"/>
                  </a:schemeClr>
                </a:solidFill>
              </a:rPr>
              <a:t>Investments in U.S. supply chain, supplier capacity, and possibly reshoring may accelerate due to tariff pressure, but establishing capacity takes time, investment, and meeting certification requirements. </a:t>
            </a:r>
          </a:p>
          <a:p>
            <a:r>
              <a:rPr lang="en-US" dirty="0">
                <a:solidFill>
                  <a:schemeClr val="tx1">
                    <a:lumMod val="95000"/>
                    <a:lumOff val="5000"/>
                  </a:schemeClr>
                </a:solidFill>
              </a:rPr>
              <a:t>Pilatus exploring U.S. manufacturing.</a:t>
            </a:r>
          </a:p>
          <a:p>
            <a:r>
              <a:rPr lang="en-US" dirty="0">
                <a:solidFill>
                  <a:schemeClr val="tx1">
                    <a:lumMod val="95000"/>
                    <a:lumOff val="5000"/>
                  </a:schemeClr>
                </a:solidFill>
              </a:rPr>
              <a:t>Will Embraer expand its U.S. manufacturing?</a:t>
            </a:r>
          </a:p>
        </p:txBody>
      </p:sp>
      <p:sp>
        <p:nvSpPr>
          <p:cNvPr id="2" name="Title 1"/>
          <p:cNvSpPr>
            <a:spLocks noGrp="1"/>
          </p:cNvSpPr>
          <p:nvPr>
            <p:ph type="title"/>
          </p:nvPr>
        </p:nvSpPr>
        <p:spPr/>
        <p:txBody>
          <a:bodyPr wrap="square" anchor="b">
            <a:normAutofit/>
          </a:bodyPr>
          <a:lstStyle/>
          <a:p>
            <a:r>
              <a:rPr lang="en-US" sz="6018" dirty="0"/>
              <a:t>International &amp; Trade‑Retaliation/Effects</a:t>
            </a:r>
          </a:p>
        </p:txBody>
      </p:sp>
      <p:sp>
        <p:nvSpPr>
          <p:cNvPr id="4" name="Slide Number Placeholder 3">
            <a:extLst>
              <a:ext uri="{FF2B5EF4-FFF2-40B4-BE49-F238E27FC236}">
                <a16:creationId xmlns:a16="http://schemas.microsoft.com/office/drawing/2014/main" id="{0DB6BCCF-334C-5420-57E1-F9E558960811}"/>
              </a:ext>
            </a:extLst>
          </p:cNvPr>
          <p:cNvSpPr>
            <a:spLocks noGrp="1"/>
          </p:cNvSpPr>
          <p:nvPr>
            <p:ph type="sldNum" sz="quarter" idx="12"/>
          </p:nvPr>
        </p:nvSpPr>
        <p:spPr/>
        <p:txBody>
          <a:bodyPr/>
          <a:lstStyle/>
          <a:p>
            <a:fld id="{C1FF6DA9-008F-8B48-92A6-B652298478BF}" type="slidenum">
              <a:rPr lang="en-US" smtClean="0"/>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6852B-5E40-88CB-F69C-EC5A6BAFF2B0}"/>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8BD4CD4-AA8D-4808-7393-73E9A7A1C6B2}"/>
              </a:ext>
            </a:extLst>
          </p:cNvPr>
          <p:cNvSpPr>
            <a:spLocks noGrp="1"/>
          </p:cNvSpPr>
          <p:nvPr>
            <p:ph sz="quarter" idx="11"/>
          </p:nvPr>
        </p:nvSpPr>
        <p:spPr/>
        <p:txBody>
          <a:bodyPr/>
          <a:lstStyle/>
          <a:p>
            <a:r>
              <a:rPr lang="en-US" dirty="0">
                <a:solidFill>
                  <a:schemeClr val="tx1">
                    <a:lumMod val="95000"/>
                    <a:lumOff val="5000"/>
                  </a:schemeClr>
                </a:solidFill>
              </a:rPr>
              <a:t>Federal courts have ruled some IEEPA-based tariffs illegal; but many remain in effect pending appeals.</a:t>
            </a:r>
          </a:p>
          <a:p>
            <a:r>
              <a:rPr lang="en-US" dirty="0">
                <a:solidFill>
                  <a:schemeClr val="tx1">
                    <a:lumMod val="95000"/>
                    <a:lumOff val="5000"/>
                  </a:schemeClr>
                </a:solidFill>
              </a:rPr>
              <a:t>The stacking of tariffs raises questions of fairness, legality, and administrative complexity.</a:t>
            </a:r>
          </a:p>
          <a:p>
            <a:r>
              <a:rPr lang="en-US" dirty="0">
                <a:solidFill>
                  <a:schemeClr val="tx1">
                    <a:lumMod val="95000"/>
                    <a:lumOff val="5000"/>
                  </a:schemeClr>
                </a:solidFill>
              </a:rPr>
              <a:t>U.S. Supreme Court to review in November.</a:t>
            </a:r>
          </a:p>
          <a:p>
            <a:r>
              <a:rPr lang="en-US" dirty="0">
                <a:solidFill>
                  <a:schemeClr val="tx1">
                    <a:lumMod val="95000"/>
                    <a:lumOff val="5000"/>
                  </a:schemeClr>
                </a:solidFill>
              </a:rPr>
              <a:t>How do you refund $300 billion &amp; to whom?</a:t>
            </a:r>
          </a:p>
          <a:p>
            <a:r>
              <a:rPr lang="en-US" dirty="0">
                <a:solidFill>
                  <a:schemeClr val="tx1">
                    <a:lumMod val="95000"/>
                    <a:lumOff val="5000"/>
                  </a:schemeClr>
                </a:solidFill>
              </a:rPr>
              <a:t>Exemptions and delays create uncertainty for businesses trying to plan.</a:t>
            </a:r>
          </a:p>
          <a:p>
            <a:r>
              <a:rPr lang="en-US" dirty="0">
                <a:solidFill>
                  <a:schemeClr val="tx1">
                    <a:lumMod val="95000"/>
                    <a:lumOff val="5000"/>
                  </a:schemeClr>
                </a:solidFill>
              </a:rPr>
              <a:t>What happens in 2026 and 2028 ?</a:t>
            </a:r>
          </a:p>
        </p:txBody>
      </p:sp>
      <p:sp>
        <p:nvSpPr>
          <p:cNvPr id="2" name="Title 1">
            <a:extLst>
              <a:ext uri="{FF2B5EF4-FFF2-40B4-BE49-F238E27FC236}">
                <a16:creationId xmlns:a16="http://schemas.microsoft.com/office/drawing/2014/main" id="{B2B16912-F1A3-2731-DA31-B0ADA1761EDE}"/>
              </a:ext>
            </a:extLst>
          </p:cNvPr>
          <p:cNvSpPr>
            <a:spLocks noGrp="1"/>
          </p:cNvSpPr>
          <p:nvPr>
            <p:ph type="title"/>
          </p:nvPr>
        </p:nvSpPr>
        <p:spPr/>
        <p:txBody>
          <a:bodyPr wrap="square" anchor="b">
            <a:normAutofit/>
          </a:bodyPr>
          <a:lstStyle/>
          <a:p>
            <a:r>
              <a:rPr lang="en-US" dirty="0"/>
              <a:t>Legal Challenges &amp; Uncertainties</a:t>
            </a:r>
            <a:endParaRPr dirty="0"/>
          </a:p>
        </p:txBody>
      </p:sp>
      <p:sp>
        <p:nvSpPr>
          <p:cNvPr id="3" name="Slide Number Placeholder 2">
            <a:extLst>
              <a:ext uri="{FF2B5EF4-FFF2-40B4-BE49-F238E27FC236}">
                <a16:creationId xmlns:a16="http://schemas.microsoft.com/office/drawing/2014/main" id="{92E71346-337A-F489-4D97-89405AE38CF2}"/>
              </a:ext>
            </a:extLst>
          </p:cNvPr>
          <p:cNvSpPr>
            <a:spLocks noGrp="1"/>
          </p:cNvSpPr>
          <p:nvPr>
            <p:ph type="sldNum" sz="quarter" idx="12"/>
          </p:nvPr>
        </p:nvSpPr>
        <p:spPr/>
        <p:txBody>
          <a:bodyPr/>
          <a:lstStyle/>
          <a:p>
            <a:fld id="{C1FF6DA9-008F-8B48-92A6-B652298478BF}" type="slidenum">
              <a:rPr lang="en-US" smtClean="0"/>
              <a:t>9</a:t>
            </a:fld>
            <a:endParaRPr lang="en-US" dirty="0"/>
          </a:p>
        </p:txBody>
      </p:sp>
    </p:spTree>
    <p:extLst>
      <p:ext uri="{BB962C8B-B14F-4D97-AF65-F5344CB8AC3E}">
        <p14:creationId xmlns:p14="http://schemas.microsoft.com/office/powerpoint/2010/main" val="2951525196"/>
      </p:ext>
    </p:extLst>
  </p:cSld>
  <p:clrMapOvr>
    <a:masterClrMapping/>
  </p:clrMapOvr>
</p:sld>
</file>

<file path=ppt/theme/theme1.xml><?xml version="1.0" encoding="utf-8"?>
<a:theme xmlns:a="http://schemas.openxmlformats.org/drawingml/2006/main" name="VP Firm PPT Template_16.9_2025(69415642.1)">
  <a:themeElements>
    <a:clrScheme name="Vedder Price 2014">
      <a:dk1>
        <a:sysClr val="windowText" lastClr="000000"/>
      </a:dk1>
      <a:lt1>
        <a:sysClr val="window" lastClr="FFFFFF"/>
      </a:lt1>
      <a:dk2>
        <a:srgbClr val="092F5A"/>
      </a:dk2>
      <a:lt2>
        <a:srgbClr val="EEECE1"/>
      </a:lt2>
      <a:accent1>
        <a:srgbClr val="6D9DBE"/>
      </a:accent1>
      <a:accent2>
        <a:srgbClr val="E36F17"/>
      </a:accent2>
      <a:accent3>
        <a:srgbClr val="9DAB06"/>
      </a:accent3>
      <a:accent4>
        <a:srgbClr val="6C6C6C"/>
      </a:accent4>
      <a:accent5>
        <a:srgbClr val="092F5A"/>
      </a:accent5>
      <a:accent6>
        <a:srgbClr val="CCCCCC"/>
      </a:accent6>
      <a:hlink>
        <a:srgbClr val="9DAB06"/>
      </a:hlink>
      <a:folHlink>
        <a:srgbClr val="CCCCC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P Firm PPT Template_16.9_2025(69415642.1)" id="{3EED7C49-0E97-480E-8143-2B4736468FCC}" vid="{FA177B7F-074E-4C44-ADF2-CECE67F6FC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VP!73246660.1</documentid>
  <senderid>D_HERNANDEZ</senderid>
  <senderemail>DHERNANDEZ@VEDDERPRICE.COM</senderemail>
  <lastmodified>2025-09-24T09:41:11.0000000-04:00</lastmodified>
  <database>VP</database>
</properties>
</file>

<file path=customXml/itemProps1.xml><?xml version="1.0" encoding="utf-8"?>
<ds:datastoreItem xmlns:ds="http://schemas.openxmlformats.org/officeDocument/2006/customXml" ds:itemID="{55AC4899-90D0-8646-9AB5-72B0CF2A36E7}">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VP 16x9</Template>
  <TotalTime>383</TotalTime>
  <Words>759</Words>
  <Application>Microsoft Macintosh PowerPoint</Application>
  <PresentationFormat>Custom</PresentationFormat>
  <Paragraphs>64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Arial</vt:lpstr>
      <vt:lpstr>Lato</vt:lpstr>
      <vt:lpstr>Times New Roman</vt:lpstr>
      <vt:lpstr>Wingdings</vt:lpstr>
      <vt:lpstr>VP Firm PPT Template_16.9_2025(69415642.1)</vt:lpstr>
      <vt:lpstr>Aviation Tariffs:   Overview, Impacts &amp; Uncertainties</vt:lpstr>
      <vt:lpstr>Background &amp; Legal Authorities</vt:lpstr>
      <vt:lpstr>Economic &amp; Fiscal Impacts</vt:lpstr>
      <vt:lpstr>U.S. Reciprocal Tariff Rates </vt:lpstr>
      <vt:lpstr>Aviation Impact &amp; Uncertainties</vt:lpstr>
      <vt:lpstr>Aviation Impact &amp; Uncertainties</vt:lpstr>
      <vt:lpstr>Aviation Impact &amp; Uncertainties</vt:lpstr>
      <vt:lpstr>International &amp; Trade‑Retaliation/Effects</vt:lpstr>
      <vt:lpstr>Legal Challenges &amp; Uncertainties</vt:lpstr>
      <vt:lpstr>Thank you &amp; 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Olivia Leaning</cp:lastModifiedBy>
  <cp:revision>10</cp:revision>
  <cp:lastPrinted>2025-09-23T20:59:37Z</cp:lastPrinted>
  <dcterms:created xsi:type="dcterms:W3CDTF">2013-01-27T09:14:16Z</dcterms:created>
  <dcterms:modified xsi:type="dcterms:W3CDTF">2025-09-24T14:45:27Z</dcterms:modified>
  <cp:category/>
</cp:coreProperties>
</file>